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37"/>
  </p:notesMasterIdLst>
  <p:sldIdLst>
    <p:sldId id="452" r:id="rId3"/>
    <p:sldId id="349" r:id="rId4"/>
    <p:sldId id="393" r:id="rId5"/>
    <p:sldId id="421" r:id="rId6"/>
    <p:sldId id="422" r:id="rId7"/>
    <p:sldId id="449" r:id="rId8"/>
    <p:sldId id="424" r:id="rId9"/>
    <p:sldId id="425" r:id="rId10"/>
    <p:sldId id="426" r:id="rId11"/>
    <p:sldId id="427" r:id="rId12"/>
    <p:sldId id="428" r:id="rId13"/>
    <p:sldId id="416" r:id="rId14"/>
    <p:sldId id="430" r:id="rId15"/>
    <p:sldId id="431" r:id="rId16"/>
    <p:sldId id="432" r:id="rId17"/>
    <p:sldId id="433" r:id="rId18"/>
    <p:sldId id="434" r:id="rId19"/>
    <p:sldId id="435" r:id="rId20"/>
    <p:sldId id="417" r:id="rId21"/>
    <p:sldId id="437" r:id="rId22"/>
    <p:sldId id="438" r:id="rId23"/>
    <p:sldId id="439" r:id="rId24"/>
    <p:sldId id="418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450" r:id="rId34"/>
    <p:sldId id="453" r:id="rId35"/>
    <p:sldId id="454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4430">
          <p15:clr>
            <a:srgbClr val="A4A3A4"/>
          </p15:clr>
        </p15:guide>
        <p15:guide id="3" pos="62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D50"/>
    <a:srgbClr val="B1600F"/>
    <a:srgbClr val="336C95"/>
    <a:srgbClr val="379FEA"/>
    <a:srgbClr val="897942"/>
    <a:srgbClr val="91833D"/>
    <a:srgbClr val="3A75A0"/>
    <a:srgbClr val="26536C"/>
    <a:srgbClr val="336F91"/>
    <a:srgbClr val="A2C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4062" autoAdjust="0"/>
  </p:normalViewPr>
  <p:slideViewPr>
    <p:cSldViewPr snapToGrid="0" showGuides="1">
      <p:cViewPr varScale="1">
        <p:scale>
          <a:sx n="81" d="100"/>
          <a:sy n="81" d="100"/>
        </p:scale>
        <p:origin x="461" y="53"/>
      </p:cViewPr>
      <p:guideLst>
        <p:guide orient="horz" pos="4224"/>
        <p:guide pos="4430"/>
        <p:guide pos="62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B11F5-5059-4E45-9721-EB94D5B4201D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A2EFB-6695-429B-89A6-63679E002A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009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20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5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10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173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60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12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016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5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5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18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754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827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255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494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30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57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022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760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902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26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62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44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1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09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08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4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88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716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8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A2EFB-6695-429B-89A6-63679E002AA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21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0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44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01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4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1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6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7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0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4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9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2299" y="1122032"/>
            <a:ext cx="3724247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Ebrima" pitchFamily="2" charset="0"/>
              </a:rPr>
              <a:t>2017</a:t>
            </a:r>
            <a:endParaRPr lang="zh-CN" alt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Ebrima" pitchFamily="2" charset="0"/>
            </a:endParaRPr>
          </a:p>
        </p:txBody>
      </p:sp>
      <p:sp>
        <p:nvSpPr>
          <p:cNvPr id="57" name="文本框 20"/>
          <p:cNvSpPr txBox="1">
            <a:spLocks noChangeArrowheads="1"/>
          </p:cNvSpPr>
          <p:nvPr/>
        </p:nvSpPr>
        <p:spPr bwMode="auto">
          <a:xfrm>
            <a:off x="1244292" y="2452174"/>
            <a:ext cx="9652000" cy="1107996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blurRad="1270000" dist="2540000" dir="2880000" sx="200000" sy="200000" algn="ctr" rotWithShape="0">
              <a:schemeClr val="tx1">
                <a:lumMod val="65000"/>
                <a:lumOff val="35000"/>
                <a:alpha val="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6600" b="1" spc="300" dirty="0">
                <a:solidFill>
                  <a:schemeClr val="bg1"/>
                </a:solidFill>
                <a:ea typeface="微软雅黑" pitchFamily="34" charset="-122"/>
              </a:rPr>
              <a:t>年终</a:t>
            </a:r>
            <a:r>
              <a:rPr lang="zh-CN" altLang="en-US" sz="6600" b="1" spc="300" dirty="0" smtClean="0">
                <a:solidFill>
                  <a:schemeClr val="bg1"/>
                </a:solidFill>
                <a:ea typeface="微软雅黑" pitchFamily="34" charset="-122"/>
              </a:rPr>
              <a:t>工作总结</a:t>
            </a:r>
            <a:r>
              <a:rPr lang="en-US" altLang="zh-CN" sz="6600" b="1" spc="300" dirty="0" smtClean="0">
                <a:solidFill>
                  <a:schemeClr val="bg1"/>
                </a:solidFill>
                <a:ea typeface="微软雅黑" pitchFamily="34" charset="-122"/>
              </a:rPr>
              <a:t>PPT</a:t>
            </a:r>
            <a:r>
              <a:rPr lang="zh-CN" altLang="en-US" sz="6600" b="1" spc="300" dirty="0" smtClean="0">
                <a:solidFill>
                  <a:schemeClr val="bg1"/>
                </a:solidFill>
                <a:ea typeface="微软雅黑" pitchFamily="34" charset="-122"/>
              </a:rPr>
              <a:t>模板 </a:t>
            </a:r>
            <a:endParaRPr lang="zh-CN" altLang="en-US" sz="6600" b="1" spc="3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826725" y="4269902"/>
            <a:ext cx="4666974" cy="3788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C000"/>
                </a:solidFill>
              </a:rPr>
              <a:t> </a:t>
            </a:r>
            <a:endParaRPr lang="zh-CN" altLang="en-US" dirty="0">
              <a:solidFill>
                <a:srgbClr val="FFC000"/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020720" y="4282602"/>
            <a:ext cx="4309824" cy="374095"/>
            <a:chOff x="3946344" y="4010853"/>
            <a:chExt cx="4309824" cy="374095"/>
          </a:xfrm>
        </p:grpSpPr>
        <p:grpSp>
          <p:nvGrpSpPr>
            <p:cNvPr id="62" name="组合 61"/>
            <p:cNvGrpSpPr/>
            <p:nvPr/>
          </p:nvGrpSpPr>
          <p:grpSpPr>
            <a:xfrm>
              <a:off x="3946344" y="4015616"/>
              <a:ext cx="1107996" cy="369332"/>
              <a:chOff x="4421267" y="4002809"/>
              <a:chExt cx="1107996" cy="369332"/>
            </a:xfrm>
          </p:grpSpPr>
          <p:sp>
            <p:nvSpPr>
              <p:cNvPr id="77" name="文本框 55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latin typeface="微软雅黑" pitchFamily="34" charset="-122"/>
                    <a:ea typeface="微软雅黑" pitchFamily="34" charset="-122"/>
                  </a:rPr>
                  <a:t>产品展示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组合 65"/>
            <p:cNvGrpSpPr/>
            <p:nvPr/>
          </p:nvGrpSpPr>
          <p:grpSpPr>
            <a:xfrm>
              <a:off x="4995642" y="4015616"/>
              <a:ext cx="1107996" cy="369332"/>
              <a:chOff x="4421267" y="4002809"/>
              <a:chExt cx="1107996" cy="369332"/>
            </a:xfrm>
          </p:grpSpPr>
          <p:sp>
            <p:nvSpPr>
              <p:cNvPr id="75" name="文本框 53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latin typeface="微软雅黑" pitchFamily="34" charset="-122"/>
                    <a:ea typeface="微软雅黑" pitchFamily="34" charset="-122"/>
                  </a:rPr>
                  <a:t>商务报告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组合 67"/>
            <p:cNvGrpSpPr/>
            <p:nvPr/>
          </p:nvGrpSpPr>
          <p:grpSpPr>
            <a:xfrm>
              <a:off x="6074654" y="4010853"/>
              <a:ext cx="1107996" cy="369332"/>
              <a:chOff x="4421267" y="4002809"/>
              <a:chExt cx="1107996" cy="369332"/>
            </a:xfrm>
          </p:grpSpPr>
          <p:sp>
            <p:nvSpPr>
              <p:cNvPr id="73" name="文本框 48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latin typeface="微软雅黑" pitchFamily="34" charset="-122"/>
                    <a:ea typeface="微软雅黑" pitchFamily="34" charset="-122"/>
                  </a:rPr>
                  <a:t>新年计划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组合 68"/>
            <p:cNvGrpSpPr/>
            <p:nvPr/>
          </p:nvGrpSpPr>
          <p:grpSpPr>
            <a:xfrm>
              <a:off x="7148172" y="4010853"/>
              <a:ext cx="1107996" cy="369332"/>
              <a:chOff x="4421267" y="4002809"/>
              <a:chExt cx="1107996" cy="369332"/>
            </a:xfrm>
          </p:grpSpPr>
          <p:sp>
            <p:nvSpPr>
              <p:cNvPr id="70" name="文本框 41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latin typeface="微软雅黑" pitchFamily="34" charset="-122"/>
                    <a:ea typeface="微软雅黑" pitchFamily="34" charset="-122"/>
                  </a:rPr>
                  <a:t>工作汇报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5519398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文本框 50"/>
          <p:cNvSpPr txBox="1">
            <a:spLocks noChangeArrowheads="1"/>
          </p:cNvSpPr>
          <p:nvPr/>
        </p:nvSpPr>
        <p:spPr bwMode="auto">
          <a:xfrm>
            <a:off x="2868166" y="3628271"/>
            <a:ext cx="6362191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dirty="0" smtClean="0">
                <a:ea typeface="微软雅黑" pitchFamily="34" charset="-122"/>
              </a:rPr>
              <a:t>2017 </a:t>
            </a:r>
            <a:r>
              <a:rPr lang="en-US" altLang="zh-CN" sz="2000" dirty="0" smtClean="0">
                <a:ea typeface="微软雅黑" pitchFamily="34" charset="-122"/>
              </a:rPr>
              <a:t>YEAR-END WORK SUMMARY PPT TEMPLATE</a:t>
            </a:r>
            <a:endParaRPr lang="zh-CN" altLang="en-US" sz="2000" dirty="0">
              <a:ea typeface="微软雅黑" pitchFamily="34" charset="-122"/>
            </a:endParaRPr>
          </a:p>
        </p:txBody>
      </p:sp>
      <p:sp>
        <p:nvSpPr>
          <p:cNvPr id="81" name="文本框 43"/>
          <p:cNvSpPr txBox="1"/>
          <p:nvPr/>
        </p:nvSpPr>
        <p:spPr>
          <a:xfrm>
            <a:off x="5070018" y="489028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汇报人：</a:t>
            </a:r>
            <a:r>
              <a:rPr lang="en-US" altLang="zh-CN" b="1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xxxxxxxx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601" y="3421731"/>
            <a:ext cx="1458565" cy="173126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3503" y="3404268"/>
            <a:ext cx="1458565" cy="1731267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82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47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47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47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47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47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47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97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7" grpId="0"/>
      <p:bldP spid="59" grpId="0" animBg="1"/>
      <p:bldP spid="79" grpId="0"/>
      <p:bldP spid="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09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 5"/>
          <p:cNvSpPr/>
          <p:nvPr/>
        </p:nvSpPr>
        <p:spPr bwMode="auto">
          <a:xfrm>
            <a:off x="1354597" y="4689702"/>
            <a:ext cx="9521825" cy="117475"/>
          </a:xfrm>
          <a:custGeom>
            <a:avLst/>
            <a:gdLst>
              <a:gd name="T0" fmla="*/ 0 w 5998"/>
              <a:gd name="T1" fmla="*/ 0 h 74"/>
              <a:gd name="T2" fmla="*/ 5998 w 5998"/>
              <a:gd name="T3" fmla="*/ 0 h 74"/>
              <a:gd name="T4" fmla="*/ 5998 w 5998"/>
              <a:gd name="T5" fmla="*/ 74 h 74"/>
              <a:gd name="T6" fmla="*/ 0 w 5998"/>
              <a:gd name="T7" fmla="*/ 74 h 74"/>
              <a:gd name="T8" fmla="*/ 0 w 5998"/>
              <a:gd name="T9" fmla="*/ 0 h 74"/>
              <a:gd name="T10" fmla="*/ 0 w 5998"/>
              <a:gd name="T11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98" h="74">
                <a:moveTo>
                  <a:pt x="0" y="0"/>
                </a:moveTo>
                <a:lnTo>
                  <a:pt x="5998" y="0"/>
                </a:lnTo>
                <a:lnTo>
                  <a:pt x="5998" y="74"/>
                </a:lnTo>
                <a:lnTo>
                  <a:pt x="0" y="7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3D50">
              <a:alpha val="9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10122" y="4502377"/>
            <a:ext cx="488950" cy="492125"/>
            <a:chOff x="805322" y="4502377"/>
            <a:chExt cx="488950" cy="492125"/>
          </a:xfrm>
          <a:solidFill>
            <a:srgbClr val="1C3D50">
              <a:alpha val="95000"/>
            </a:srgbClr>
          </a:solidFill>
        </p:grpSpPr>
        <p:sp>
          <p:nvSpPr>
            <p:cNvPr id="29" name="Oval 6"/>
            <p:cNvSpPr>
              <a:spLocks noChangeArrowheads="1"/>
            </p:cNvSpPr>
            <p:nvPr/>
          </p:nvSpPr>
          <p:spPr bwMode="auto">
            <a:xfrm>
              <a:off x="805322" y="4502377"/>
              <a:ext cx="488950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Oval 7"/>
            <p:cNvSpPr>
              <a:spLocks noChangeArrowheads="1"/>
            </p:cNvSpPr>
            <p:nvPr/>
          </p:nvSpPr>
          <p:spPr bwMode="auto">
            <a:xfrm>
              <a:off x="911685" y="4600802"/>
              <a:ext cx="284163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951372" y="4650015"/>
              <a:ext cx="195263" cy="196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94447" y="4502377"/>
            <a:ext cx="488950" cy="492125"/>
            <a:chOff x="2389647" y="4502377"/>
            <a:chExt cx="488950" cy="492125"/>
          </a:xfrm>
          <a:solidFill>
            <a:srgbClr val="1C3D50">
              <a:alpha val="95000"/>
            </a:srgbClr>
          </a:solidFill>
        </p:grpSpPr>
        <p:sp>
          <p:nvSpPr>
            <p:cNvPr id="42" name="Oval 9"/>
            <p:cNvSpPr>
              <a:spLocks noChangeArrowheads="1"/>
            </p:cNvSpPr>
            <p:nvPr/>
          </p:nvSpPr>
          <p:spPr bwMode="auto">
            <a:xfrm>
              <a:off x="2389647" y="4502377"/>
              <a:ext cx="488950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auto">
            <a:xfrm>
              <a:off x="2488072" y="4600802"/>
              <a:ext cx="293688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Oval 11"/>
            <p:cNvSpPr>
              <a:spLocks noChangeArrowheads="1"/>
            </p:cNvSpPr>
            <p:nvPr/>
          </p:nvSpPr>
          <p:spPr bwMode="auto">
            <a:xfrm>
              <a:off x="2537285" y="4650015"/>
              <a:ext cx="195263" cy="196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280360" y="4502377"/>
            <a:ext cx="488950" cy="492125"/>
            <a:chOff x="3975560" y="4502377"/>
            <a:chExt cx="488950" cy="492125"/>
          </a:xfrm>
          <a:solidFill>
            <a:srgbClr val="1C3D50">
              <a:alpha val="95000"/>
            </a:srgbClr>
          </a:solidFill>
        </p:grpSpPr>
        <p:sp>
          <p:nvSpPr>
            <p:cNvPr id="46" name="Oval 12"/>
            <p:cNvSpPr>
              <a:spLocks noChangeArrowheads="1"/>
            </p:cNvSpPr>
            <p:nvPr/>
          </p:nvSpPr>
          <p:spPr bwMode="auto">
            <a:xfrm>
              <a:off x="3975560" y="4502377"/>
              <a:ext cx="488950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Oval 13"/>
            <p:cNvSpPr>
              <a:spLocks noChangeArrowheads="1"/>
            </p:cNvSpPr>
            <p:nvPr/>
          </p:nvSpPr>
          <p:spPr bwMode="auto">
            <a:xfrm>
              <a:off x="4073985" y="4600802"/>
              <a:ext cx="282575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Oval 14"/>
            <p:cNvSpPr>
              <a:spLocks noChangeArrowheads="1"/>
            </p:cNvSpPr>
            <p:nvPr/>
          </p:nvSpPr>
          <p:spPr bwMode="auto">
            <a:xfrm>
              <a:off x="4121610" y="4650015"/>
              <a:ext cx="187325" cy="196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855160" y="4502377"/>
            <a:ext cx="490538" cy="492125"/>
            <a:chOff x="5550360" y="4502377"/>
            <a:chExt cx="490538" cy="492125"/>
          </a:xfrm>
          <a:solidFill>
            <a:srgbClr val="1C3D50">
              <a:alpha val="95000"/>
            </a:srgbClr>
          </a:solidFill>
        </p:grpSpPr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5550360" y="4502377"/>
              <a:ext cx="490538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/>
          </p:nvSpPr>
          <p:spPr bwMode="auto">
            <a:xfrm>
              <a:off x="5658310" y="4600802"/>
              <a:ext cx="284163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Oval 17"/>
            <p:cNvSpPr>
              <a:spLocks noChangeArrowheads="1"/>
            </p:cNvSpPr>
            <p:nvPr/>
          </p:nvSpPr>
          <p:spPr bwMode="auto">
            <a:xfrm>
              <a:off x="5697997" y="4650015"/>
              <a:ext cx="195263" cy="196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441072" y="4502377"/>
            <a:ext cx="488950" cy="492125"/>
            <a:chOff x="7136272" y="4502377"/>
            <a:chExt cx="488950" cy="492125"/>
          </a:xfrm>
          <a:solidFill>
            <a:srgbClr val="1C3D50">
              <a:alpha val="95000"/>
            </a:srgbClr>
          </a:solidFill>
        </p:grpSpPr>
        <p:sp>
          <p:nvSpPr>
            <p:cNvPr id="54" name="Oval 18"/>
            <p:cNvSpPr>
              <a:spLocks noChangeArrowheads="1"/>
            </p:cNvSpPr>
            <p:nvPr/>
          </p:nvSpPr>
          <p:spPr bwMode="auto">
            <a:xfrm>
              <a:off x="7136272" y="4502377"/>
              <a:ext cx="488950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Oval 19"/>
            <p:cNvSpPr>
              <a:spLocks noChangeArrowheads="1"/>
            </p:cNvSpPr>
            <p:nvPr/>
          </p:nvSpPr>
          <p:spPr bwMode="auto">
            <a:xfrm>
              <a:off x="7234697" y="4600802"/>
              <a:ext cx="284163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Oval 20"/>
            <p:cNvSpPr>
              <a:spLocks noChangeArrowheads="1"/>
            </p:cNvSpPr>
            <p:nvPr/>
          </p:nvSpPr>
          <p:spPr bwMode="auto">
            <a:xfrm>
              <a:off x="7283910" y="4650015"/>
              <a:ext cx="195263" cy="196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017460" y="4502377"/>
            <a:ext cx="488950" cy="492125"/>
            <a:chOff x="8712660" y="4502377"/>
            <a:chExt cx="488950" cy="492125"/>
          </a:xfrm>
          <a:solidFill>
            <a:srgbClr val="1C3D50">
              <a:alpha val="95000"/>
            </a:srgbClr>
          </a:solidFill>
        </p:grpSpPr>
        <p:sp>
          <p:nvSpPr>
            <p:cNvPr id="60" name="Oval 21"/>
            <p:cNvSpPr>
              <a:spLocks noChangeArrowheads="1"/>
            </p:cNvSpPr>
            <p:nvPr/>
          </p:nvSpPr>
          <p:spPr bwMode="auto">
            <a:xfrm>
              <a:off x="8712660" y="4502377"/>
              <a:ext cx="488950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Oval 22"/>
            <p:cNvSpPr>
              <a:spLocks noChangeArrowheads="1"/>
            </p:cNvSpPr>
            <p:nvPr/>
          </p:nvSpPr>
          <p:spPr bwMode="auto">
            <a:xfrm>
              <a:off x="8819022" y="4600802"/>
              <a:ext cx="284163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Oval 23"/>
            <p:cNvSpPr>
              <a:spLocks noChangeArrowheads="1"/>
            </p:cNvSpPr>
            <p:nvPr/>
          </p:nvSpPr>
          <p:spPr bwMode="auto">
            <a:xfrm>
              <a:off x="8858710" y="4650015"/>
              <a:ext cx="195263" cy="196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601785" y="4502377"/>
            <a:ext cx="490538" cy="492125"/>
            <a:chOff x="10296985" y="4502377"/>
            <a:chExt cx="490538" cy="492125"/>
          </a:xfrm>
          <a:solidFill>
            <a:srgbClr val="1C3D50">
              <a:alpha val="95000"/>
            </a:srgbClr>
          </a:solidFill>
        </p:grpSpPr>
        <p:sp>
          <p:nvSpPr>
            <p:cNvPr id="64" name="Oval 24"/>
            <p:cNvSpPr>
              <a:spLocks noChangeArrowheads="1"/>
            </p:cNvSpPr>
            <p:nvPr/>
          </p:nvSpPr>
          <p:spPr bwMode="auto">
            <a:xfrm>
              <a:off x="10296985" y="4502377"/>
              <a:ext cx="490538" cy="492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Oval 25"/>
            <p:cNvSpPr>
              <a:spLocks noChangeArrowheads="1"/>
            </p:cNvSpPr>
            <p:nvPr/>
          </p:nvSpPr>
          <p:spPr bwMode="auto">
            <a:xfrm>
              <a:off x="10395410" y="4600802"/>
              <a:ext cx="284163" cy="285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Oval 26"/>
            <p:cNvSpPr>
              <a:spLocks noChangeArrowheads="1"/>
            </p:cNvSpPr>
            <p:nvPr/>
          </p:nvSpPr>
          <p:spPr bwMode="auto">
            <a:xfrm>
              <a:off x="10444622" y="4650015"/>
              <a:ext cx="195263" cy="196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891922" y="2957740"/>
            <a:ext cx="2709863" cy="1790700"/>
            <a:chOff x="7587122" y="2957740"/>
            <a:chExt cx="2709863" cy="1790700"/>
          </a:xfrm>
          <a:solidFill>
            <a:srgbClr val="1C3D50"/>
          </a:solidFill>
        </p:grpSpPr>
        <p:sp>
          <p:nvSpPr>
            <p:cNvPr id="69" name="Freeform 28"/>
            <p:cNvSpPr/>
            <p:nvPr/>
          </p:nvSpPr>
          <p:spPr bwMode="auto">
            <a:xfrm>
              <a:off x="8926971" y="3973192"/>
              <a:ext cx="66675" cy="775248"/>
            </a:xfrm>
            <a:custGeom>
              <a:avLst/>
              <a:gdLst>
                <a:gd name="T0" fmla="*/ 37 w 37"/>
                <a:gd name="T1" fmla="*/ 837 h 837"/>
                <a:gd name="T2" fmla="*/ 0 w 37"/>
                <a:gd name="T3" fmla="*/ 837 h 837"/>
                <a:gd name="T4" fmla="*/ 0 w 37"/>
                <a:gd name="T5" fmla="*/ 0 h 837"/>
                <a:gd name="T6" fmla="*/ 37 w 37"/>
                <a:gd name="T7" fmla="*/ 0 h 837"/>
                <a:gd name="T8" fmla="*/ 37 w 37"/>
                <a:gd name="T9" fmla="*/ 837 h 837"/>
                <a:gd name="T10" fmla="*/ 37 w 37"/>
                <a:gd name="T11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37">
                  <a:moveTo>
                    <a:pt x="37" y="837"/>
                  </a:moveTo>
                  <a:lnTo>
                    <a:pt x="0" y="837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37"/>
                  </a:lnTo>
                  <a:lnTo>
                    <a:pt x="37" y="8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" name="Freeform 29"/>
            <p:cNvSpPr/>
            <p:nvPr/>
          </p:nvSpPr>
          <p:spPr bwMode="auto">
            <a:xfrm>
              <a:off x="7587122" y="2957740"/>
              <a:ext cx="2709863" cy="1033463"/>
            </a:xfrm>
            <a:custGeom>
              <a:avLst/>
              <a:gdLst>
                <a:gd name="T0" fmla="*/ 0 w 1707"/>
                <a:gd name="T1" fmla="*/ 651 h 651"/>
                <a:gd name="T2" fmla="*/ 1707 w 1707"/>
                <a:gd name="T3" fmla="*/ 651 h 651"/>
                <a:gd name="T4" fmla="*/ 1707 w 1707"/>
                <a:gd name="T5" fmla="*/ 0 h 651"/>
                <a:gd name="T6" fmla="*/ 0 w 1707"/>
                <a:gd name="T7" fmla="*/ 0 h 651"/>
                <a:gd name="T8" fmla="*/ 0 w 1707"/>
                <a:gd name="T9" fmla="*/ 651 h 651"/>
                <a:gd name="T10" fmla="*/ 0 w 1707"/>
                <a:gd name="T11" fmla="*/ 65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7" h="651">
                  <a:moveTo>
                    <a:pt x="0" y="651"/>
                  </a:moveTo>
                  <a:lnTo>
                    <a:pt x="1707" y="651"/>
                  </a:lnTo>
                  <a:lnTo>
                    <a:pt x="1707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0" y="6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7471235" y="1502002"/>
            <a:ext cx="2709863" cy="3246437"/>
            <a:chOff x="7166435" y="1502002"/>
            <a:chExt cx="2709863" cy="3246437"/>
          </a:xfrm>
          <a:solidFill>
            <a:srgbClr val="1C3D50"/>
          </a:solidFill>
        </p:grpSpPr>
        <p:sp>
          <p:nvSpPr>
            <p:cNvPr id="72" name="Freeform 32"/>
            <p:cNvSpPr/>
            <p:nvPr/>
          </p:nvSpPr>
          <p:spPr bwMode="auto">
            <a:xfrm>
              <a:off x="7166435" y="1502002"/>
              <a:ext cx="2709863" cy="1042988"/>
            </a:xfrm>
            <a:custGeom>
              <a:avLst/>
              <a:gdLst>
                <a:gd name="T0" fmla="*/ 0 w 1707"/>
                <a:gd name="T1" fmla="*/ 657 h 657"/>
                <a:gd name="T2" fmla="*/ 1707 w 1707"/>
                <a:gd name="T3" fmla="*/ 657 h 657"/>
                <a:gd name="T4" fmla="*/ 1707 w 1707"/>
                <a:gd name="T5" fmla="*/ 0 h 657"/>
                <a:gd name="T6" fmla="*/ 0 w 1707"/>
                <a:gd name="T7" fmla="*/ 0 h 657"/>
                <a:gd name="T8" fmla="*/ 0 w 1707"/>
                <a:gd name="T9" fmla="*/ 657 h 657"/>
                <a:gd name="T10" fmla="*/ 0 w 1707"/>
                <a:gd name="T11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7" h="657">
                  <a:moveTo>
                    <a:pt x="0" y="657"/>
                  </a:moveTo>
                  <a:lnTo>
                    <a:pt x="1707" y="657"/>
                  </a:lnTo>
                  <a:lnTo>
                    <a:pt x="1707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0" y="6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" name="Freeform 34"/>
            <p:cNvSpPr/>
            <p:nvPr/>
          </p:nvSpPr>
          <p:spPr bwMode="auto">
            <a:xfrm>
              <a:off x="7350584" y="2526920"/>
              <a:ext cx="60326" cy="2221519"/>
            </a:xfrm>
            <a:custGeom>
              <a:avLst/>
              <a:gdLst>
                <a:gd name="T0" fmla="*/ 37 w 37"/>
                <a:gd name="T1" fmla="*/ 1580 h 1580"/>
                <a:gd name="T2" fmla="*/ 0 w 37"/>
                <a:gd name="T3" fmla="*/ 1580 h 1580"/>
                <a:gd name="T4" fmla="*/ 0 w 37"/>
                <a:gd name="T5" fmla="*/ 0 h 1580"/>
                <a:gd name="T6" fmla="*/ 37 w 37"/>
                <a:gd name="T7" fmla="*/ 0 h 1580"/>
                <a:gd name="T8" fmla="*/ 37 w 37"/>
                <a:gd name="T9" fmla="*/ 1580 h 1580"/>
                <a:gd name="T10" fmla="*/ 37 w 37"/>
                <a:gd name="T11" fmla="*/ 1580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580">
                  <a:moveTo>
                    <a:pt x="37" y="1580"/>
                  </a:moveTo>
                  <a:lnTo>
                    <a:pt x="0" y="158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580"/>
                  </a:lnTo>
                  <a:lnTo>
                    <a:pt x="37" y="15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750260" y="2957740"/>
            <a:ext cx="2700338" cy="1790699"/>
            <a:chOff x="4445460" y="2957740"/>
            <a:chExt cx="2700338" cy="1790699"/>
          </a:xfrm>
          <a:solidFill>
            <a:srgbClr val="1C3D50"/>
          </a:solidFill>
        </p:grpSpPr>
        <p:sp>
          <p:nvSpPr>
            <p:cNvPr id="75" name="Freeform 30"/>
            <p:cNvSpPr/>
            <p:nvPr/>
          </p:nvSpPr>
          <p:spPr bwMode="auto">
            <a:xfrm>
              <a:off x="4445460" y="2957740"/>
              <a:ext cx="2700338" cy="1033463"/>
            </a:xfrm>
            <a:custGeom>
              <a:avLst/>
              <a:gdLst>
                <a:gd name="T0" fmla="*/ 0 w 1701"/>
                <a:gd name="T1" fmla="*/ 651 h 651"/>
                <a:gd name="T2" fmla="*/ 1701 w 1701"/>
                <a:gd name="T3" fmla="*/ 651 h 651"/>
                <a:gd name="T4" fmla="*/ 1701 w 1701"/>
                <a:gd name="T5" fmla="*/ 0 h 651"/>
                <a:gd name="T6" fmla="*/ 0 w 1701"/>
                <a:gd name="T7" fmla="*/ 0 h 651"/>
                <a:gd name="T8" fmla="*/ 0 w 1701"/>
                <a:gd name="T9" fmla="*/ 651 h 651"/>
                <a:gd name="T10" fmla="*/ 0 w 1701"/>
                <a:gd name="T11" fmla="*/ 65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1" h="651">
                  <a:moveTo>
                    <a:pt x="0" y="651"/>
                  </a:moveTo>
                  <a:lnTo>
                    <a:pt x="1701" y="651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0" y="6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6" name="Freeform 35"/>
            <p:cNvSpPr/>
            <p:nvPr/>
          </p:nvSpPr>
          <p:spPr bwMode="auto">
            <a:xfrm>
              <a:off x="5766260" y="3985030"/>
              <a:ext cx="58736" cy="763409"/>
            </a:xfrm>
            <a:custGeom>
              <a:avLst/>
              <a:gdLst>
                <a:gd name="T0" fmla="*/ 37 w 37"/>
                <a:gd name="T1" fmla="*/ 837 h 837"/>
                <a:gd name="T2" fmla="*/ 0 w 37"/>
                <a:gd name="T3" fmla="*/ 837 h 837"/>
                <a:gd name="T4" fmla="*/ 0 w 37"/>
                <a:gd name="T5" fmla="*/ 0 h 837"/>
                <a:gd name="T6" fmla="*/ 37 w 37"/>
                <a:gd name="T7" fmla="*/ 0 h 837"/>
                <a:gd name="T8" fmla="*/ 37 w 37"/>
                <a:gd name="T9" fmla="*/ 837 h 837"/>
                <a:gd name="T10" fmla="*/ 37 w 37"/>
                <a:gd name="T11" fmla="*/ 837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37">
                  <a:moveTo>
                    <a:pt x="37" y="837"/>
                  </a:moveTo>
                  <a:lnTo>
                    <a:pt x="0" y="837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37"/>
                  </a:lnTo>
                  <a:lnTo>
                    <a:pt x="37" y="8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299410" y="1502002"/>
            <a:ext cx="2711450" cy="3246438"/>
            <a:chOff x="3994610" y="1502002"/>
            <a:chExt cx="2711450" cy="3246438"/>
          </a:xfrm>
          <a:solidFill>
            <a:srgbClr val="1C3D50"/>
          </a:solidFill>
        </p:grpSpPr>
        <p:sp>
          <p:nvSpPr>
            <p:cNvPr id="78" name="Freeform 33"/>
            <p:cNvSpPr/>
            <p:nvPr/>
          </p:nvSpPr>
          <p:spPr bwMode="auto">
            <a:xfrm>
              <a:off x="3994610" y="1502002"/>
              <a:ext cx="2711450" cy="1042988"/>
            </a:xfrm>
            <a:custGeom>
              <a:avLst/>
              <a:gdLst>
                <a:gd name="T0" fmla="*/ 0 w 1708"/>
                <a:gd name="T1" fmla="*/ 657 h 657"/>
                <a:gd name="T2" fmla="*/ 1708 w 1708"/>
                <a:gd name="T3" fmla="*/ 657 h 657"/>
                <a:gd name="T4" fmla="*/ 1708 w 1708"/>
                <a:gd name="T5" fmla="*/ 0 h 657"/>
                <a:gd name="T6" fmla="*/ 0 w 1708"/>
                <a:gd name="T7" fmla="*/ 0 h 657"/>
                <a:gd name="T8" fmla="*/ 0 w 1708"/>
                <a:gd name="T9" fmla="*/ 657 h 657"/>
                <a:gd name="T10" fmla="*/ 0 w 1708"/>
                <a:gd name="T11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8" h="657">
                  <a:moveTo>
                    <a:pt x="0" y="657"/>
                  </a:moveTo>
                  <a:lnTo>
                    <a:pt x="1708" y="657"/>
                  </a:lnTo>
                  <a:lnTo>
                    <a:pt x="1708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0" y="6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9" name="Freeform 36"/>
            <p:cNvSpPr/>
            <p:nvPr/>
          </p:nvSpPr>
          <p:spPr bwMode="auto">
            <a:xfrm>
              <a:off x="4180347" y="2526920"/>
              <a:ext cx="57150" cy="2221520"/>
            </a:xfrm>
            <a:custGeom>
              <a:avLst/>
              <a:gdLst>
                <a:gd name="T0" fmla="*/ 44 w 44"/>
                <a:gd name="T1" fmla="*/ 1692 h 1692"/>
                <a:gd name="T2" fmla="*/ 0 w 44"/>
                <a:gd name="T3" fmla="*/ 1692 h 1692"/>
                <a:gd name="T4" fmla="*/ 0 w 44"/>
                <a:gd name="T5" fmla="*/ 0 h 1692"/>
                <a:gd name="T6" fmla="*/ 44 w 44"/>
                <a:gd name="T7" fmla="*/ 0 h 1692"/>
                <a:gd name="T8" fmla="*/ 44 w 44"/>
                <a:gd name="T9" fmla="*/ 1692 h 1692"/>
                <a:gd name="T10" fmla="*/ 44 w 44"/>
                <a:gd name="T11" fmla="*/ 1692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1692">
                  <a:moveTo>
                    <a:pt x="44" y="1692"/>
                  </a:moveTo>
                  <a:lnTo>
                    <a:pt x="0" y="16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692"/>
                  </a:lnTo>
                  <a:lnTo>
                    <a:pt x="44" y="16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578435" y="2957740"/>
            <a:ext cx="2701925" cy="1790700"/>
            <a:chOff x="1273635" y="2957740"/>
            <a:chExt cx="2701925" cy="1790700"/>
          </a:xfrm>
          <a:solidFill>
            <a:srgbClr val="1C3D50"/>
          </a:solidFill>
        </p:grpSpPr>
        <p:sp>
          <p:nvSpPr>
            <p:cNvPr id="81" name="Freeform 27"/>
            <p:cNvSpPr/>
            <p:nvPr/>
          </p:nvSpPr>
          <p:spPr bwMode="auto">
            <a:xfrm>
              <a:off x="1273635" y="2957740"/>
              <a:ext cx="2701925" cy="1033463"/>
            </a:xfrm>
            <a:custGeom>
              <a:avLst/>
              <a:gdLst>
                <a:gd name="T0" fmla="*/ 0 w 1702"/>
                <a:gd name="T1" fmla="*/ 651 h 651"/>
                <a:gd name="T2" fmla="*/ 1702 w 1702"/>
                <a:gd name="T3" fmla="*/ 651 h 651"/>
                <a:gd name="T4" fmla="*/ 1702 w 1702"/>
                <a:gd name="T5" fmla="*/ 0 h 651"/>
                <a:gd name="T6" fmla="*/ 0 w 1702"/>
                <a:gd name="T7" fmla="*/ 0 h 651"/>
                <a:gd name="T8" fmla="*/ 0 w 1702"/>
                <a:gd name="T9" fmla="*/ 651 h 651"/>
                <a:gd name="T10" fmla="*/ 0 w 1702"/>
                <a:gd name="T11" fmla="*/ 651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2" h="651">
                  <a:moveTo>
                    <a:pt x="0" y="651"/>
                  </a:moveTo>
                  <a:lnTo>
                    <a:pt x="1702" y="651"/>
                  </a:lnTo>
                  <a:lnTo>
                    <a:pt x="1702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0" y="6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2" name="Freeform 37"/>
            <p:cNvSpPr/>
            <p:nvPr/>
          </p:nvSpPr>
          <p:spPr bwMode="auto">
            <a:xfrm>
              <a:off x="2605547" y="3963666"/>
              <a:ext cx="57149" cy="784774"/>
            </a:xfrm>
            <a:custGeom>
              <a:avLst/>
              <a:gdLst>
                <a:gd name="T0" fmla="*/ 37 w 37"/>
                <a:gd name="T1" fmla="*/ 1060 h 1060"/>
                <a:gd name="T2" fmla="*/ 0 w 37"/>
                <a:gd name="T3" fmla="*/ 1060 h 1060"/>
                <a:gd name="T4" fmla="*/ 0 w 37"/>
                <a:gd name="T5" fmla="*/ 0 h 1060"/>
                <a:gd name="T6" fmla="*/ 37 w 37"/>
                <a:gd name="T7" fmla="*/ 0 h 1060"/>
                <a:gd name="T8" fmla="*/ 37 w 37"/>
                <a:gd name="T9" fmla="*/ 1060 h 1060"/>
                <a:gd name="T10" fmla="*/ 37 w 37"/>
                <a:gd name="T11" fmla="*/ 106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060">
                  <a:moveTo>
                    <a:pt x="37" y="1060"/>
                  </a:moveTo>
                  <a:lnTo>
                    <a:pt x="0" y="106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060"/>
                  </a:lnTo>
                  <a:lnTo>
                    <a:pt x="37" y="10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3" name="文本框 68"/>
          <p:cNvSpPr txBox="1"/>
          <p:nvPr/>
        </p:nvSpPr>
        <p:spPr>
          <a:xfrm>
            <a:off x="10498286" y="5055554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2016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4" name="文本框 69"/>
          <p:cNvSpPr txBox="1"/>
          <p:nvPr/>
        </p:nvSpPr>
        <p:spPr>
          <a:xfrm>
            <a:off x="980430" y="5055554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2010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5" name="文本框 70"/>
          <p:cNvSpPr txBox="1"/>
          <p:nvPr/>
        </p:nvSpPr>
        <p:spPr>
          <a:xfrm>
            <a:off x="2566739" y="5055554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2011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6" name="文本框 71"/>
          <p:cNvSpPr txBox="1"/>
          <p:nvPr/>
        </p:nvSpPr>
        <p:spPr>
          <a:xfrm>
            <a:off x="4153048" y="5055554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2012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7" name="文本框 72"/>
          <p:cNvSpPr txBox="1"/>
          <p:nvPr/>
        </p:nvSpPr>
        <p:spPr>
          <a:xfrm>
            <a:off x="5739357" y="5055554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2013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8" name="文本框 73"/>
          <p:cNvSpPr txBox="1"/>
          <p:nvPr/>
        </p:nvSpPr>
        <p:spPr>
          <a:xfrm>
            <a:off x="7325666" y="5055554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2014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89" name="文本框 74"/>
          <p:cNvSpPr txBox="1"/>
          <p:nvPr/>
        </p:nvSpPr>
        <p:spPr>
          <a:xfrm>
            <a:off x="8911975" y="5055554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</a:rPr>
              <a:t>2015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</a:endParaRPr>
          </a:p>
        </p:txBody>
      </p:sp>
      <p:sp>
        <p:nvSpPr>
          <p:cNvPr id="90" name="文本框 76"/>
          <p:cNvSpPr txBox="1"/>
          <p:nvPr/>
        </p:nvSpPr>
        <p:spPr>
          <a:xfrm>
            <a:off x="4448636" y="170873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</a:t>
            </a:r>
          </a:p>
        </p:txBody>
      </p:sp>
      <p:sp>
        <p:nvSpPr>
          <p:cNvPr id="91" name="文本框 77"/>
          <p:cNvSpPr txBox="1"/>
          <p:nvPr/>
        </p:nvSpPr>
        <p:spPr>
          <a:xfrm>
            <a:off x="7617740" y="170873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</a:t>
            </a:r>
          </a:p>
        </p:txBody>
      </p:sp>
      <p:sp>
        <p:nvSpPr>
          <p:cNvPr id="92" name="文本框 78"/>
          <p:cNvSpPr txBox="1"/>
          <p:nvPr/>
        </p:nvSpPr>
        <p:spPr>
          <a:xfrm>
            <a:off x="1745461" y="316684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</a:t>
            </a:r>
          </a:p>
        </p:txBody>
      </p:sp>
      <p:sp>
        <p:nvSpPr>
          <p:cNvPr id="93" name="文本框 79"/>
          <p:cNvSpPr txBox="1"/>
          <p:nvPr/>
        </p:nvSpPr>
        <p:spPr>
          <a:xfrm>
            <a:off x="4937925" y="316684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</a:t>
            </a:r>
          </a:p>
        </p:txBody>
      </p:sp>
      <p:sp>
        <p:nvSpPr>
          <p:cNvPr id="94" name="文本框 80"/>
          <p:cNvSpPr txBox="1"/>
          <p:nvPr/>
        </p:nvSpPr>
        <p:spPr>
          <a:xfrm>
            <a:off x="8107029" y="316684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1110122" y="1502002"/>
            <a:ext cx="2709863" cy="3246438"/>
            <a:chOff x="805322" y="1502002"/>
            <a:chExt cx="2709863" cy="3246438"/>
          </a:xfrm>
          <a:solidFill>
            <a:srgbClr val="1C3D50"/>
          </a:solidFill>
        </p:grpSpPr>
        <p:sp>
          <p:nvSpPr>
            <p:cNvPr id="96" name="Freeform 31"/>
            <p:cNvSpPr/>
            <p:nvPr/>
          </p:nvSpPr>
          <p:spPr bwMode="auto">
            <a:xfrm>
              <a:off x="805322" y="1502002"/>
              <a:ext cx="2709863" cy="1042988"/>
            </a:xfrm>
            <a:custGeom>
              <a:avLst/>
              <a:gdLst>
                <a:gd name="T0" fmla="*/ 0 w 1707"/>
                <a:gd name="T1" fmla="*/ 657 h 657"/>
                <a:gd name="T2" fmla="*/ 1707 w 1707"/>
                <a:gd name="T3" fmla="*/ 657 h 657"/>
                <a:gd name="T4" fmla="*/ 1707 w 1707"/>
                <a:gd name="T5" fmla="*/ 0 h 657"/>
                <a:gd name="T6" fmla="*/ 0 w 1707"/>
                <a:gd name="T7" fmla="*/ 0 h 657"/>
                <a:gd name="T8" fmla="*/ 0 w 1707"/>
                <a:gd name="T9" fmla="*/ 657 h 657"/>
                <a:gd name="T10" fmla="*/ 0 w 1707"/>
                <a:gd name="T11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7" h="657">
                  <a:moveTo>
                    <a:pt x="0" y="657"/>
                  </a:moveTo>
                  <a:lnTo>
                    <a:pt x="1707" y="657"/>
                  </a:lnTo>
                  <a:lnTo>
                    <a:pt x="1707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0" y="6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7" name="Freeform 38"/>
            <p:cNvSpPr/>
            <p:nvPr/>
          </p:nvSpPr>
          <p:spPr bwMode="auto">
            <a:xfrm>
              <a:off x="1019635" y="2526920"/>
              <a:ext cx="57148" cy="2221520"/>
            </a:xfrm>
            <a:custGeom>
              <a:avLst/>
              <a:gdLst>
                <a:gd name="T0" fmla="*/ 37 w 37"/>
                <a:gd name="T1" fmla="*/ 1915 h 1915"/>
                <a:gd name="T2" fmla="*/ 0 w 37"/>
                <a:gd name="T3" fmla="*/ 1915 h 1915"/>
                <a:gd name="T4" fmla="*/ 0 w 37"/>
                <a:gd name="T5" fmla="*/ 0 h 1915"/>
                <a:gd name="T6" fmla="*/ 37 w 37"/>
                <a:gd name="T7" fmla="*/ 0 h 1915"/>
                <a:gd name="T8" fmla="*/ 37 w 37"/>
                <a:gd name="T9" fmla="*/ 1915 h 1915"/>
                <a:gd name="T10" fmla="*/ 37 w 37"/>
                <a:gd name="T11" fmla="*/ 1915 h 1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915">
                  <a:moveTo>
                    <a:pt x="37" y="1915"/>
                  </a:moveTo>
                  <a:lnTo>
                    <a:pt x="0" y="191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915"/>
                  </a:lnTo>
                  <a:lnTo>
                    <a:pt x="37" y="19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8" name="文本框 75"/>
          <p:cNvSpPr txBox="1"/>
          <p:nvPr/>
        </p:nvSpPr>
        <p:spPr>
          <a:xfrm>
            <a:off x="1256172" y="1708739"/>
            <a:ext cx="23669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7" grpId="0" animBg="1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10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Freeform 9"/>
          <p:cNvSpPr/>
          <p:nvPr/>
        </p:nvSpPr>
        <p:spPr bwMode="auto">
          <a:xfrm>
            <a:off x="3744022" y="1163740"/>
            <a:ext cx="4921250" cy="4264025"/>
          </a:xfrm>
          <a:custGeom>
            <a:avLst/>
            <a:gdLst>
              <a:gd name="T0" fmla="*/ 2326 w 3100"/>
              <a:gd name="T1" fmla="*/ 0 h 2686"/>
              <a:gd name="T2" fmla="*/ 3100 w 3100"/>
              <a:gd name="T3" fmla="*/ 1344 h 2686"/>
              <a:gd name="T4" fmla="*/ 2326 w 3100"/>
              <a:gd name="T5" fmla="*/ 2686 h 2686"/>
              <a:gd name="T6" fmla="*/ 774 w 3100"/>
              <a:gd name="T7" fmla="*/ 2686 h 2686"/>
              <a:gd name="T8" fmla="*/ 0 w 3100"/>
              <a:gd name="T9" fmla="*/ 1344 h 2686"/>
              <a:gd name="T10" fmla="*/ 774 w 3100"/>
              <a:gd name="T11" fmla="*/ 0 h 2686"/>
              <a:gd name="T12" fmla="*/ 2326 w 3100"/>
              <a:gd name="T13" fmla="*/ 0 h 2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00" h="2686">
                <a:moveTo>
                  <a:pt x="2326" y="0"/>
                </a:moveTo>
                <a:lnTo>
                  <a:pt x="3100" y="1344"/>
                </a:lnTo>
                <a:lnTo>
                  <a:pt x="2326" y="2686"/>
                </a:lnTo>
                <a:lnTo>
                  <a:pt x="774" y="2686"/>
                </a:lnTo>
                <a:lnTo>
                  <a:pt x="0" y="1344"/>
                </a:lnTo>
                <a:lnTo>
                  <a:pt x="774" y="0"/>
                </a:lnTo>
                <a:lnTo>
                  <a:pt x="2326" y="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Freeform 345"/>
          <p:cNvSpPr/>
          <p:nvPr/>
        </p:nvSpPr>
        <p:spPr bwMode="auto">
          <a:xfrm>
            <a:off x="4974369" y="1166955"/>
            <a:ext cx="3694077" cy="2133825"/>
          </a:xfrm>
          <a:custGeom>
            <a:avLst/>
            <a:gdLst>
              <a:gd name="T0" fmla="*/ 2273 w 3407"/>
              <a:gd name="T1" fmla="*/ 0 h 1968"/>
              <a:gd name="T2" fmla="*/ 0 w 3407"/>
              <a:gd name="T3" fmla="*/ 0 h 1968"/>
              <a:gd name="T4" fmla="*/ 3407 w 3407"/>
              <a:gd name="T5" fmla="*/ 1968 h 1968"/>
              <a:gd name="T6" fmla="*/ 2273 w 3407"/>
              <a:gd name="T7" fmla="*/ 0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7" h="1968">
                <a:moveTo>
                  <a:pt x="2273" y="0"/>
                </a:moveTo>
                <a:lnTo>
                  <a:pt x="0" y="0"/>
                </a:lnTo>
                <a:lnTo>
                  <a:pt x="3407" y="1968"/>
                </a:lnTo>
                <a:lnTo>
                  <a:pt x="2273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1" name="Freeform 22"/>
          <p:cNvSpPr/>
          <p:nvPr/>
        </p:nvSpPr>
        <p:spPr bwMode="auto">
          <a:xfrm>
            <a:off x="3743733" y="1165328"/>
            <a:ext cx="3694077" cy="2133825"/>
          </a:xfrm>
          <a:custGeom>
            <a:avLst/>
            <a:gdLst>
              <a:gd name="T0" fmla="*/ 3407 w 3407"/>
              <a:gd name="T1" fmla="*/ 0 h 1968"/>
              <a:gd name="T2" fmla="*/ 1134 w 3407"/>
              <a:gd name="T3" fmla="*/ 0 h 1968"/>
              <a:gd name="T4" fmla="*/ 0 w 3407"/>
              <a:gd name="T5" fmla="*/ 1968 h 1968"/>
              <a:gd name="T6" fmla="*/ 3407 w 3407"/>
              <a:gd name="T7" fmla="*/ 0 h 1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7" h="1968">
                <a:moveTo>
                  <a:pt x="3407" y="0"/>
                </a:moveTo>
                <a:lnTo>
                  <a:pt x="1134" y="0"/>
                </a:lnTo>
                <a:lnTo>
                  <a:pt x="0" y="1968"/>
                </a:lnTo>
                <a:lnTo>
                  <a:pt x="3407" y="0"/>
                </a:lnTo>
                <a:close/>
              </a:path>
            </a:pathLst>
          </a:custGeom>
          <a:solidFill>
            <a:srgbClr val="1C3D50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" name="Freeform 25"/>
          <p:cNvSpPr/>
          <p:nvPr/>
        </p:nvSpPr>
        <p:spPr bwMode="auto">
          <a:xfrm>
            <a:off x="3743733" y="3300779"/>
            <a:ext cx="3694077" cy="2130573"/>
          </a:xfrm>
          <a:custGeom>
            <a:avLst/>
            <a:gdLst>
              <a:gd name="T0" fmla="*/ 0 w 3407"/>
              <a:gd name="T1" fmla="*/ 0 h 1965"/>
              <a:gd name="T2" fmla="*/ 1134 w 3407"/>
              <a:gd name="T3" fmla="*/ 1965 h 1965"/>
              <a:gd name="T4" fmla="*/ 3407 w 3407"/>
              <a:gd name="T5" fmla="*/ 1965 h 1965"/>
              <a:gd name="T6" fmla="*/ 0 w 3407"/>
              <a:gd name="T7" fmla="*/ 0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7" h="1965">
                <a:moveTo>
                  <a:pt x="0" y="0"/>
                </a:moveTo>
                <a:lnTo>
                  <a:pt x="1134" y="1965"/>
                </a:lnTo>
                <a:lnTo>
                  <a:pt x="3407" y="196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3" name="Freeform 33"/>
          <p:cNvSpPr/>
          <p:nvPr/>
        </p:nvSpPr>
        <p:spPr bwMode="auto">
          <a:xfrm>
            <a:off x="4974369" y="3300779"/>
            <a:ext cx="3694077" cy="2130573"/>
          </a:xfrm>
          <a:custGeom>
            <a:avLst/>
            <a:gdLst>
              <a:gd name="T0" fmla="*/ 3407 w 3407"/>
              <a:gd name="T1" fmla="*/ 0 h 1965"/>
              <a:gd name="T2" fmla="*/ 0 w 3407"/>
              <a:gd name="T3" fmla="*/ 1965 h 1965"/>
              <a:gd name="T4" fmla="*/ 2273 w 3407"/>
              <a:gd name="T5" fmla="*/ 1965 h 1965"/>
              <a:gd name="T6" fmla="*/ 3407 w 3407"/>
              <a:gd name="T7" fmla="*/ 0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07" h="1965">
                <a:moveTo>
                  <a:pt x="3407" y="0"/>
                </a:moveTo>
                <a:lnTo>
                  <a:pt x="0" y="1965"/>
                </a:lnTo>
                <a:lnTo>
                  <a:pt x="2273" y="1965"/>
                </a:lnTo>
                <a:lnTo>
                  <a:pt x="3407" y="0"/>
                </a:lnTo>
                <a:close/>
              </a:path>
            </a:pathLst>
          </a:custGeom>
          <a:solidFill>
            <a:srgbClr val="1C3D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4" name="Freeform 131"/>
          <p:cNvSpPr/>
          <p:nvPr/>
        </p:nvSpPr>
        <p:spPr bwMode="auto">
          <a:xfrm>
            <a:off x="3740847" y="1152628"/>
            <a:ext cx="4859338" cy="4205288"/>
          </a:xfrm>
          <a:custGeom>
            <a:avLst/>
            <a:gdLst>
              <a:gd name="T0" fmla="*/ 2297 w 3061"/>
              <a:gd name="T1" fmla="*/ 0 h 2649"/>
              <a:gd name="T2" fmla="*/ 3061 w 3061"/>
              <a:gd name="T3" fmla="*/ 1325 h 2649"/>
              <a:gd name="T4" fmla="*/ 2297 w 3061"/>
              <a:gd name="T5" fmla="*/ 2649 h 2649"/>
              <a:gd name="T6" fmla="*/ 764 w 3061"/>
              <a:gd name="T7" fmla="*/ 2649 h 2649"/>
              <a:gd name="T8" fmla="*/ 0 w 3061"/>
              <a:gd name="T9" fmla="*/ 1325 h 2649"/>
              <a:gd name="T10" fmla="*/ 764 w 3061"/>
              <a:gd name="T11" fmla="*/ 0 h 2649"/>
              <a:gd name="T12" fmla="*/ 2297 w 3061"/>
              <a:gd name="T13" fmla="*/ 0 h 2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1" h="2649">
                <a:moveTo>
                  <a:pt x="2297" y="0"/>
                </a:moveTo>
                <a:lnTo>
                  <a:pt x="3061" y="1325"/>
                </a:lnTo>
                <a:lnTo>
                  <a:pt x="2297" y="2649"/>
                </a:lnTo>
                <a:lnTo>
                  <a:pt x="764" y="2649"/>
                </a:lnTo>
                <a:lnTo>
                  <a:pt x="0" y="1325"/>
                </a:lnTo>
                <a:lnTo>
                  <a:pt x="764" y="0"/>
                </a:lnTo>
                <a:lnTo>
                  <a:pt x="229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5" name="Freeform 133"/>
          <p:cNvSpPr/>
          <p:nvPr/>
        </p:nvSpPr>
        <p:spPr bwMode="auto">
          <a:xfrm>
            <a:off x="6169722" y="1152628"/>
            <a:ext cx="2430463" cy="2103438"/>
          </a:xfrm>
          <a:custGeom>
            <a:avLst/>
            <a:gdLst>
              <a:gd name="T0" fmla="*/ 767 w 1531"/>
              <a:gd name="T1" fmla="*/ 0 h 1325"/>
              <a:gd name="T2" fmla="*/ 767 w 1531"/>
              <a:gd name="T3" fmla="*/ 0 h 1325"/>
              <a:gd name="T4" fmla="*/ 0 w 1531"/>
              <a:gd name="T5" fmla="*/ 442 h 1325"/>
              <a:gd name="T6" fmla="*/ 1531 w 1531"/>
              <a:gd name="T7" fmla="*/ 1325 h 1325"/>
              <a:gd name="T8" fmla="*/ 767 w 1531"/>
              <a:gd name="T9" fmla="*/ 0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1" h="1325">
                <a:moveTo>
                  <a:pt x="767" y="0"/>
                </a:moveTo>
                <a:lnTo>
                  <a:pt x="767" y="0"/>
                </a:lnTo>
                <a:lnTo>
                  <a:pt x="0" y="442"/>
                </a:lnTo>
                <a:lnTo>
                  <a:pt x="1531" y="1325"/>
                </a:lnTo>
                <a:lnTo>
                  <a:pt x="7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6" name="Freeform 135"/>
          <p:cNvSpPr/>
          <p:nvPr/>
        </p:nvSpPr>
        <p:spPr bwMode="auto">
          <a:xfrm>
            <a:off x="3740847" y="3256065"/>
            <a:ext cx="3646488" cy="2101850"/>
          </a:xfrm>
          <a:custGeom>
            <a:avLst/>
            <a:gdLst>
              <a:gd name="T0" fmla="*/ 0 w 2297"/>
              <a:gd name="T1" fmla="*/ 0 h 1324"/>
              <a:gd name="T2" fmla="*/ 764 w 2297"/>
              <a:gd name="T3" fmla="*/ 1324 h 1324"/>
              <a:gd name="T4" fmla="*/ 2297 w 2297"/>
              <a:gd name="T5" fmla="*/ 1324 h 1324"/>
              <a:gd name="T6" fmla="*/ 764 w 2297"/>
              <a:gd name="T7" fmla="*/ 1324 h 1324"/>
              <a:gd name="T8" fmla="*/ 1530 w 2297"/>
              <a:gd name="T9" fmla="*/ 882 h 1324"/>
              <a:gd name="T10" fmla="*/ 0 w 2297"/>
              <a:gd name="T11" fmla="*/ 0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97" h="1324">
                <a:moveTo>
                  <a:pt x="0" y="0"/>
                </a:moveTo>
                <a:lnTo>
                  <a:pt x="764" y="1324"/>
                </a:lnTo>
                <a:lnTo>
                  <a:pt x="2297" y="1324"/>
                </a:lnTo>
                <a:lnTo>
                  <a:pt x="764" y="1324"/>
                </a:lnTo>
                <a:lnTo>
                  <a:pt x="1530" y="88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7" name="Freeform 137"/>
          <p:cNvSpPr/>
          <p:nvPr/>
        </p:nvSpPr>
        <p:spPr bwMode="auto">
          <a:xfrm>
            <a:off x="6169722" y="3256065"/>
            <a:ext cx="2430463" cy="2101850"/>
          </a:xfrm>
          <a:custGeom>
            <a:avLst/>
            <a:gdLst>
              <a:gd name="T0" fmla="*/ 1531 w 1531"/>
              <a:gd name="T1" fmla="*/ 0 h 1324"/>
              <a:gd name="T2" fmla="*/ 0 w 1531"/>
              <a:gd name="T3" fmla="*/ 882 h 1324"/>
              <a:gd name="T4" fmla="*/ 767 w 1531"/>
              <a:gd name="T5" fmla="*/ 1324 h 1324"/>
              <a:gd name="T6" fmla="*/ 1531 w 1531"/>
              <a:gd name="T7" fmla="*/ 0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31" h="1324">
                <a:moveTo>
                  <a:pt x="1531" y="0"/>
                </a:moveTo>
                <a:lnTo>
                  <a:pt x="0" y="882"/>
                </a:lnTo>
                <a:lnTo>
                  <a:pt x="767" y="1324"/>
                </a:lnTo>
                <a:lnTo>
                  <a:pt x="15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8" name="Freeform 139"/>
          <p:cNvSpPr/>
          <p:nvPr/>
        </p:nvSpPr>
        <p:spPr bwMode="auto">
          <a:xfrm>
            <a:off x="4953697" y="4656240"/>
            <a:ext cx="2433638" cy="701675"/>
          </a:xfrm>
          <a:custGeom>
            <a:avLst/>
            <a:gdLst>
              <a:gd name="T0" fmla="*/ 766 w 1533"/>
              <a:gd name="T1" fmla="*/ 0 h 442"/>
              <a:gd name="T2" fmla="*/ 0 w 1533"/>
              <a:gd name="T3" fmla="*/ 442 h 442"/>
              <a:gd name="T4" fmla="*/ 1533 w 1533"/>
              <a:gd name="T5" fmla="*/ 442 h 442"/>
              <a:gd name="T6" fmla="*/ 766 w 1533"/>
              <a:gd name="T7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33" h="442">
                <a:moveTo>
                  <a:pt x="766" y="0"/>
                </a:moveTo>
                <a:lnTo>
                  <a:pt x="0" y="442"/>
                </a:lnTo>
                <a:lnTo>
                  <a:pt x="1533" y="442"/>
                </a:lnTo>
                <a:lnTo>
                  <a:pt x="76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9" name="Freeform 141"/>
          <p:cNvSpPr/>
          <p:nvPr/>
        </p:nvSpPr>
        <p:spPr bwMode="auto">
          <a:xfrm>
            <a:off x="3740847" y="1152628"/>
            <a:ext cx="2428875" cy="2103438"/>
          </a:xfrm>
          <a:custGeom>
            <a:avLst/>
            <a:gdLst>
              <a:gd name="T0" fmla="*/ 764 w 1530"/>
              <a:gd name="T1" fmla="*/ 0 h 1325"/>
              <a:gd name="T2" fmla="*/ 764 w 1530"/>
              <a:gd name="T3" fmla="*/ 0 h 1325"/>
              <a:gd name="T4" fmla="*/ 0 w 1530"/>
              <a:gd name="T5" fmla="*/ 1325 h 1325"/>
              <a:gd name="T6" fmla="*/ 1530 w 1530"/>
              <a:gd name="T7" fmla="*/ 442 h 1325"/>
              <a:gd name="T8" fmla="*/ 764 w 1530"/>
              <a:gd name="T9" fmla="*/ 0 h 1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30" h="1325">
                <a:moveTo>
                  <a:pt x="764" y="0"/>
                </a:moveTo>
                <a:lnTo>
                  <a:pt x="764" y="0"/>
                </a:lnTo>
                <a:lnTo>
                  <a:pt x="0" y="1325"/>
                </a:lnTo>
                <a:lnTo>
                  <a:pt x="1530" y="442"/>
                </a:lnTo>
                <a:lnTo>
                  <a:pt x="764" y="0"/>
                </a:lnTo>
              </a:path>
            </a:pathLst>
          </a:custGeom>
          <a:solidFill>
            <a:srgbClr val="1C3D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0" name="Freeform 143"/>
          <p:cNvSpPr/>
          <p:nvPr/>
        </p:nvSpPr>
        <p:spPr bwMode="auto">
          <a:xfrm>
            <a:off x="4953697" y="1152628"/>
            <a:ext cx="2433638" cy="701675"/>
          </a:xfrm>
          <a:custGeom>
            <a:avLst/>
            <a:gdLst>
              <a:gd name="T0" fmla="*/ 1533 w 1533"/>
              <a:gd name="T1" fmla="*/ 0 h 442"/>
              <a:gd name="T2" fmla="*/ 0 w 1533"/>
              <a:gd name="T3" fmla="*/ 0 h 442"/>
              <a:gd name="T4" fmla="*/ 766 w 1533"/>
              <a:gd name="T5" fmla="*/ 442 h 442"/>
              <a:gd name="T6" fmla="*/ 1533 w 1533"/>
              <a:gd name="T7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33" h="442">
                <a:moveTo>
                  <a:pt x="1533" y="0"/>
                </a:moveTo>
                <a:lnTo>
                  <a:pt x="0" y="0"/>
                </a:lnTo>
                <a:lnTo>
                  <a:pt x="766" y="442"/>
                </a:lnTo>
                <a:lnTo>
                  <a:pt x="153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1" name="Freeform 144"/>
          <p:cNvSpPr/>
          <p:nvPr/>
        </p:nvSpPr>
        <p:spPr bwMode="auto">
          <a:xfrm>
            <a:off x="5584498" y="2348460"/>
            <a:ext cx="1262063" cy="1181100"/>
          </a:xfrm>
          <a:custGeom>
            <a:avLst/>
            <a:gdLst>
              <a:gd name="T0" fmla="*/ 9 w 499"/>
              <a:gd name="T1" fmla="*/ 467 h 467"/>
              <a:gd name="T2" fmla="*/ 16 w 499"/>
              <a:gd name="T3" fmla="*/ 354 h 467"/>
              <a:gd name="T4" fmla="*/ 91 w 499"/>
              <a:gd name="T5" fmla="*/ 296 h 467"/>
              <a:gd name="T6" fmla="*/ 174 w 499"/>
              <a:gd name="T7" fmla="*/ 263 h 467"/>
              <a:gd name="T8" fmla="*/ 199 w 499"/>
              <a:gd name="T9" fmla="*/ 247 h 467"/>
              <a:gd name="T10" fmla="*/ 173 w 499"/>
              <a:gd name="T11" fmla="*/ 168 h 467"/>
              <a:gd name="T12" fmla="*/ 162 w 499"/>
              <a:gd name="T13" fmla="*/ 158 h 467"/>
              <a:gd name="T14" fmla="*/ 163 w 499"/>
              <a:gd name="T15" fmla="*/ 110 h 467"/>
              <a:gd name="T16" fmla="*/ 167 w 499"/>
              <a:gd name="T17" fmla="*/ 101 h 467"/>
              <a:gd name="T18" fmla="*/ 194 w 499"/>
              <a:gd name="T19" fmla="*/ 30 h 467"/>
              <a:gd name="T20" fmla="*/ 180 w 499"/>
              <a:gd name="T21" fmla="*/ 12 h 467"/>
              <a:gd name="T22" fmla="*/ 207 w 499"/>
              <a:gd name="T23" fmla="*/ 15 h 467"/>
              <a:gd name="T24" fmla="*/ 211 w 499"/>
              <a:gd name="T25" fmla="*/ 0 h 467"/>
              <a:gd name="T26" fmla="*/ 223 w 499"/>
              <a:gd name="T27" fmla="*/ 10 h 467"/>
              <a:gd name="T28" fmla="*/ 281 w 499"/>
              <a:gd name="T29" fmla="*/ 6 h 467"/>
              <a:gd name="T30" fmla="*/ 322 w 499"/>
              <a:gd name="T31" fmla="*/ 22 h 467"/>
              <a:gd name="T32" fmla="*/ 351 w 499"/>
              <a:gd name="T33" fmla="*/ 60 h 467"/>
              <a:gd name="T34" fmla="*/ 354 w 499"/>
              <a:gd name="T35" fmla="*/ 115 h 467"/>
              <a:gd name="T36" fmla="*/ 358 w 499"/>
              <a:gd name="T37" fmla="*/ 134 h 467"/>
              <a:gd name="T38" fmla="*/ 344 w 499"/>
              <a:gd name="T39" fmla="*/ 170 h 467"/>
              <a:gd name="T40" fmla="*/ 336 w 499"/>
              <a:gd name="T41" fmla="*/ 175 h 467"/>
              <a:gd name="T42" fmla="*/ 323 w 499"/>
              <a:gd name="T43" fmla="*/ 224 h 467"/>
              <a:gd name="T44" fmla="*/ 334 w 499"/>
              <a:gd name="T45" fmla="*/ 253 h 467"/>
              <a:gd name="T46" fmla="*/ 363 w 499"/>
              <a:gd name="T47" fmla="*/ 281 h 467"/>
              <a:gd name="T48" fmla="*/ 437 w 499"/>
              <a:gd name="T49" fmla="*/ 309 h 467"/>
              <a:gd name="T50" fmla="*/ 477 w 499"/>
              <a:gd name="T51" fmla="*/ 357 h 467"/>
              <a:gd name="T52" fmla="*/ 499 w 499"/>
              <a:gd name="T53" fmla="*/ 467 h 467"/>
              <a:gd name="T54" fmla="*/ 9 w 499"/>
              <a:gd name="T55" fmla="*/ 46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9" h="467">
                <a:moveTo>
                  <a:pt x="9" y="467"/>
                </a:moveTo>
                <a:cubicBezTo>
                  <a:pt x="9" y="467"/>
                  <a:pt x="0" y="395"/>
                  <a:pt x="16" y="354"/>
                </a:cubicBezTo>
                <a:cubicBezTo>
                  <a:pt x="32" y="312"/>
                  <a:pt x="42" y="303"/>
                  <a:pt x="91" y="296"/>
                </a:cubicBezTo>
                <a:cubicBezTo>
                  <a:pt x="141" y="289"/>
                  <a:pt x="168" y="269"/>
                  <a:pt x="174" y="263"/>
                </a:cubicBezTo>
                <a:cubicBezTo>
                  <a:pt x="181" y="257"/>
                  <a:pt x="192" y="250"/>
                  <a:pt x="199" y="247"/>
                </a:cubicBezTo>
                <a:cubicBezTo>
                  <a:pt x="199" y="247"/>
                  <a:pt x="197" y="197"/>
                  <a:pt x="173" y="168"/>
                </a:cubicBezTo>
                <a:cubicBezTo>
                  <a:pt x="173" y="168"/>
                  <a:pt x="164" y="165"/>
                  <a:pt x="162" y="158"/>
                </a:cubicBezTo>
                <a:cubicBezTo>
                  <a:pt x="161" y="152"/>
                  <a:pt x="156" y="123"/>
                  <a:pt x="163" y="110"/>
                </a:cubicBezTo>
                <a:cubicBezTo>
                  <a:pt x="163" y="110"/>
                  <a:pt x="167" y="105"/>
                  <a:pt x="167" y="101"/>
                </a:cubicBezTo>
                <a:cubicBezTo>
                  <a:pt x="166" y="96"/>
                  <a:pt x="161" y="60"/>
                  <a:pt x="194" y="30"/>
                </a:cubicBezTo>
                <a:cubicBezTo>
                  <a:pt x="194" y="30"/>
                  <a:pt x="203" y="15"/>
                  <a:pt x="180" y="12"/>
                </a:cubicBezTo>
                <a:cubicBezTo>
                  <a:pt x="180" y="12"/>
                  <a:pt x="191" y="7"/>
                  <a:pt x="207" y="15"/>
                </a:cubicBezTo>
                <a:cubicBezTo>
                  <a:pt x="207" y="15"/>
                  <a:pt x="200" y="5"/>
                  <a:pt x="211" y="0"/>
                </a:cubicBezTo>
                <a:cubicBezTo>
                  <a:pt x="211" y="0"/>
                  <a:pt x="206" y="15"/>
                  <a:pt x="223" y="10"/>
                </a:cubicBezTo>
                <a:cubicBezTo>
                  <a:pt x="241" y="5"/>
                  <a:pt x="265" y="0"/>
                  <a:pt x="281" y="6"/>
                </a:cubicBezTo>
                <a:cubicBezTo>
                  <a:pt x="297" y="12"/>
                  <a:pt x="301" y="21"/>
                  <a:pt x="322" y="22"/>
                </a:cubicBezTo>
                <a:cubicBezTo>
                  <a:pt x="343" y="23"/>
                  <a:pt x="350" y="50"/>
                  <a:pt x="351" y="60"/>
                </a:cubicBezTo>
                <a:cubicBezTo>
                  <a:pt x="351" y="69"/>
                  <a:pt x="350" y="110"/>
                  <a:pt x="354" y="115"/>
                </a:cubicBezTo>
                <a:cubicBezTo>
                  <a:pt x="358" y="121"/>
                  <a:pt x="359" y="125"/>
                  <a:pt x="358" y="134"/>
                </a:cubicBezTo>
                <a:cubicBezTo>
                  <a:pt x="356" y="144"/>
                  <a:pt x="349" y="169"/>
                  <a:pt x="344" y="170"/>
                </a:cubicBezTo>
                <a:cubicBezTo>
                  <a:pt x="340" y="170"/>
                  <a:pt x="336" y="174"/>
                  <a:pt x="336" y="175"/>
                </a:cubicBezTo>
                <a:cubicBezTo>
                  <a:pt x="336" y="177"/>
                  <a:pt x="323" y="212"/>
                  <a:pt x="323" y="224"/>
                </a:cubicBezTo>
                <a:cubicBezTo>
                  <a:pt x="324" y="236"/>
                  <a:pt x="324" y="250"/>
                  <a:pt x="334" y="253"/>
                </a:cubicBezTo>
                <a:cubicBezTo>
                  <a:pt x="343" y="256"/>
                  <a:pt x="356" y="273"/>
                  <a:pt x="363" y="281"/>
                </a:cubicBezTo>
                <a:cubicBezTo>
                  <a:pt x="371" y="289"/>
                  <a:pt x="416" y="299"/>
                  <a:pt x="437" y="309"/>
                </a:cubicBezTo>
                <a:cubicBezTo>
                  <a:pt x="457" y="318"/>
                  <a:pt x="465" y="317"/>
                  <a:pt x="477" y="357"/>
                </a:cubicBezTo>
                <a:cubicBezTo>
                  <a:pt x="489" y="397"/>
                  <a:pt x="499" y="438"/>
                  <a:pt x="499" y="467"/>
                </a:cubicBezTo>
                <a:lnTo>
                  <a:pt x="9" y="4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" name="文本框 178"/>
          <p:cNvSpPr txBox="1"/>
          <p:nvPr/>
        </p:nvSpPr>
        <p:spPr>
          <a:xfrm rot="19800000">
            <a:off x="4687252" y="18627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113" name="文本框 184"/>
          <p:cNvSpPr txBox="1"/>
          <p:nvPr/>
        </p:nvSpPr>
        <p:spPr>
          <a:xfrm>
            <a:off x="5193330" y="3024439"/>
            <a:ext cx="200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输入标题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114" name="文本框 202"/>
          <p:cNvSpPr txBox="1"/>
          <p:nvPr/>
        </p:nvSpPr>
        <p:spPr>
          <a:xfrm rot="1800000">
            <a:off x="6637803" y="19404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115" name="文本框 207"/>
          <p:cNvSpPr txBox="1"/>
          <p:nvPr/>
        </p:nvSpPr>
        <p:spPr>
          <a:xfrm>
            <a:off x="1897713" y="1574234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6" name="文本框 208"/>
          <p:cNvSpPr txBox="1"/>
          <p:nvPr/>
        </p:nvSpPr>
        <p:spPr>
          <a:xfrm rot="19800000">
            <a:off x="6459577" y="43891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117" name="文本框 209"/>
          <p:cNvSpPr txBox="1"/>
          <p:nvPr/>
        </p:nvSpPr>
        <p:spPr>
          <a:xfrm rot="1800000">
            <a:off x="4230568" y="414305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  <p:sp>
        <p:nvSpPr>
          <p:cNvPr id="118" name="文本框 210"/>
          <p:cNvSpPr txBox="1"/>
          <p:nvPr/>
        </p:nvSpPr>
        <p:spPr>
          <a:xfrm>
            <a:off x="8312860" y="1603568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9" name="文本框 211"/>
          <p:cNvSpPr txBox="1"/>
          <p:nvPr/>
        </p:nvSpPr>
        <p:spPr>
          <a:xfrm>
            <a:off x="8411183" y="4102583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文本框 212"/>
          <p:cNvSpPr txBox="1"/>
          <p:nvPr/>
        </p:nvSpPr>
        <p:spPr>
          <a:xfrm>
            <a:off x="1841507" y="4190811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99" grpId="0" animBg="1"/>
      <p:bldP spid="100" grpId="0" animBg="1"/>
      <p:bldP spid="101" grpId="0" animBg="1"/>
      <p:bldP spid="102" grpId="0" animBg="1"/>
      <p:bldP spid="103" grpId="0" animBg="1"/>
      <p:bldP spid="111" grpId="0" animBg="1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五边形 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11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9" name="直接连接符 8"/>
            <p:cNvCxnSpPr>
              <a:stCxn id="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/>
          <p:nvPr/>
        </p:nvSpPr>
        <p:spPr>
          <a:xfrm>
            <a:off x="5796140" y="2953883"/>
            <a:ext cx="112242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rPr>
              <a:t>PART 02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543865" y="3117119"/>
            <a:ext cx="4688495" cy="1128151"/>
            <a:chOff x="4479333" y="4568872"/>
            <a:chExt cx="4688495" cy="1128151"/>
          </a:xfrm>
        </p:grpSpPr>
        <p:sp>
          <p:nvSpPr>
            <p:cNvPr id="14" name="Content Placeholder 7"/>
            <p:cNvSpPr txBox="1"/>
            <p:nvPr/>
          </p:nvSpPr>
          <p:spPr>
            <a:xfrm>
              <a:off x="4676279" y="4568872"/>
              <a:ext cx="3080825" cy="915514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4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2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1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1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 Unicode MS" panose="020B0604020202020204" pitchFamily="34" charset="-122"/>
                </a:rPr>
                <a:t> 取得突出成绩</a:t>
              </a:r>
              <a:endPara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479333" y="5327691"/>
              <a:ext cx="4688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MAKE OUTSTANDING ACHIEVEMENTS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sp>
        <p:nvSpPr>
          <p:cNvPr id="18" name="Freeform 85"/>
          <p:cNvSpPr>
            <a:spLocks noEditPoints="1"/>
          </p:cNvSpPr>
          <p:nvPr/>
        </p:nvSpPr>
        <p:spPr bwMode="auto">
          <a:xfrm>
            <a:off x="5894162" y="1779931"/>
            <a:ext cx="926377" cy="1089854"/>
          </a:xfrm>
          <a:custGeom>
            <a:avLst/>
            <a:gdLst>
              <a:gd name="T0" fmla="*/ 170 w 224"/>
              <a:gd name="T1" fmla="*/ 0 h 264"/>
              <a:gd name="T2" fmla="*/ 200 w 224"/>
              <a:gd name="T3" fmla="*/ 30 h 264"/>
              <a:gd name="T4" fmla="*/ 188 w 224"/>
              <a:gd name="T5" fmla="*/ 104 h 264"/>
              <a:gd name="T6" fmla="*/ 183 w 224"/>
              <a:gd name="T7" fmla="*/ 18 h 264"/>
              <a:gd name="T8" fmla="*/ 56 w 224"/>
              <a:gd name="T9" fmla="*/ 13 h 264"/>
              <a:gd name="T10" fmla="*/ 75 w 224"/>
              <a:gd name="T11" fmla="*/ 37 h 264"/>
              <a:gd name="T12" fmla="*/ 12 w 224"/>
              <a:gd name="T13" fmla="*/ 112 h 264"/>
              <a:gd name="T14" fmla="*/ 17 w 224"/>
              <a:gd name="T15" fmla="*/ 240 h 264"/>
              <a:gd name="T16" fmla="*/ 67 w 224"/>
              <a:gd name="T17" fmla="*/ 245 h 264"/>
              <a:gd name="T18" fmla="*/ 29 w 224"/>
              <a:gd name="T19" fmla="*/ 257 h 264"/>
              <a:gd name="T20" fmla="*/ 0 w 224"/>
              <a:gd name="T21" fmla="*/ 228 h 264"/>
              <a:gd name="T22" fmla="*/ 0 w 224"/>
              <a:gd name="T23" fmla="*/ 108 h 264"/>
              <a:gd name="T24" fmla="*/ 34 w 224"/>
              <a:gd name="T25" fmla="*/ 3 h 264"/>
              <a:gd name="T26" fmla="*/ 34 w 224"/>
              <a:gd name="T27" fmla="*/ 3 h 264"/>
              <a:gd name="T28" fmla="*/ 34 w 224"/>
              <a:gd name="T29" fmla="*/ 3 h 264"/>
              <a:gd name="T30" fmla="*/ 36 w 224"/>
              <a:gd name="T31" fmla="*/ 2 h 264"/>
              <a:gd name="T32" fmla="*/ 36 w 224"/>
              <a:gd name="T33" fmla="*/ 2 h 264"/>
              <a:gd name="T34" fmla="*/ 36 w 224"/>
              <a:gd name="T35" fmla="*/ 2 h 264"/>
              <a:gd name="T36" fmla="*/ 36 w 224"/>
              <a:gd name="T37" fmla="*/ 2 h 264"/>
              <a:gd name="T38" fmla="*/ 38 w 224"/>
              <a:gd name="T39" fmla="*/ 0 h 264"/>
              <a:gd name="T40" fmla="*/ 38 w 224"/>
              <a:gd name="T41" fmla="*/ 0 h 264"/>
              <a:gd name="T42" fmla="*/ 38 w 224"/>
              <a:gd name="T43" fmla="*/ 0 h 264"/>
              <a:gd name="T44" fmla="*/ 38 w 224"/>
              <a:gd name="T45" fmla="*/ 0 h 264"/>
              <a:gd name="T46" fmla="*/ 38 w 224"/>
              <a:gd name="T47" fmla="*/ 0 h 264"/>
              <a:gd name="T48" fmla="*/ 39 w 224"/>
              <a:gd name="T49" fmla="*/ 0 h 264"/>
              <a:gd name="T50" fmla="*/ 40 w 224"/>
              <a:gd name="T51" fmla="*/ 0 h 264"/>
              <a:gd name="T52" fmla="*/ 37 w 224"/>
              <a:gd name="T53" fmla="*/ 180 h 264"/>
              <a:gd name="T54" fmla="*/ 101 w 224"/>
              <a:gd name="T55" fmla="*/ 170 h 264"/>
              <a:gd name="T56" fmla="*/ 37 w 224"/>
              <a:gd name="T57" fmla="*/ 143 h 264"/>
              <a:gd name="T58" fmla="*/ 101 w 224"/>
              <a:gd name="T59" fmla="*/ 153 h 264"/>
              <a:gd name="T60" fmla="*/ 37 w 224"/>
              <a:gd name="T61" fmla="*/ 143 h 264"/>
              <a:gd name="T62" fmla="*/ 37 w 224"/>
              <a:gd name="T63" fmla="*/ 127 h 264"/>
              <a:gd name="T64" fmla="*/ 166 w 224"/>
              <a:gd name="T65" fmla="*/ 117 h 264"/>
              <a:gd name="T66" fmla="*/ 104 w 224"/>
              <a:gd name="T67" fmla="*/ 86 h 264"/>
              <a:gd name="T68" fmla="*/ 166 w 224"/>
              <a:gd name="T69" fmla="*/ 96 h 264"/>
              <a:gd name="T70" fmla="*/ 104 w 224"/>
              <a:gd name="T71" fmla="*/ 86 h 264"/>
              <a:gd name="T72" fmla="*/ 104 w 224"/>
              <a:gd name="T73" fmla="*/ 69 h 264"/>
              <a:gd name="T74" fmla="*/ 166 w 224"/>
              <a:gd name="T75" fmla="*/ 59 h 264"/>
              <a:gd name="T76" fmla="*/ 104 w 224"/>
              <a:gd name="T77" fmla="*/ 34 h 264"/>
              <a:gd name="T78" fmla="*/ 166 w 224"/>
              <a:gd name="T79" fmla="*/ 44 h 264"/>
              <a:gd name="T80" fmla="*/ 104 w 224"/>
              <a:gd name="T81" fmla="*/ 34 h 264"/>
              <a:gd name="T82" fmla="*/ 94 w 224"/>
              <a:gd name="T83" fmla="*/ 217 h 264"/>
              <a:gd name="T84" fmla="*/ 224 w 224"/>
              <a:gd name="T85" fmla="*/ 147 h 264"/>
              <a:gd name="T86" fmla="*/ 90 w 224"/>
              <a:gd name="T87" fmla="*/ 222 h 264"/>
              <a:gd name="T88" fmla="*/ 88 w 224"/>
              <a:gd name="T89" fmla="*/ 264 h 264"/>
              <a:gd name="T90" fmla="*/ 90 w 224"/>
              <a:gd name="T91" fmla="*/ 222 h 264"/>
              <a:gd name="T92" fmla="*/ 188 w 224"/>
              <a:gd name="T93" fmla="*/ 205 h 264"/>
              <a:gd name="T94" fmla="*/ 183 w 224"/>
              <a:gd name="T95" fmla="*/ 240 h 264"/>
              <a:gd name="T96" fmla="*/ 147 w 224"/>
              <a:gd name="T97" fmla="*/ 245 h 264"/>
              <a:gd name="T98" fmla="*/ 145 w 224"/>
              <a:gd name="T99" fmla="*/ 257 h 264"/>
              <a:gd name="T100" fmla="*/ 191 w 224"/>
              <a:gd name="T101" fmla="*/ 248 h 264"/>
              <a:gd name="T102" fmla="*/ 200 w 224"/>
              <a:gd name="T103" fmla="*/ 192 h 264"/>
              <a:gd name="T104" fmla="*/ 62 w 224"/>
              <a:gd name="T105" fmla="*/ 34 h 264"/>
              <a:gd name="T106" fmla="*/ 22 w 224"/>
              <a:gd name="T107" fmla="*/ 8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4" h="264">
                <a:moveTo>
                  <a:pt x="40" y="0"/>
                </a:moveTo>
                <a:cubicBezTo>
                  <a:pt x="170" y="0"/>
                  <a:pt x="170" y="0"/>
                  <a:pt x="170" y="0"/>
                </a:cubicBezTo>
                <a:cubicBezTo>
                  <a:pt x="179" y="0"/>
                  <a:pt x="186" y="3"/>
                  <a:pt x="191" y="9"/>
                </a:cubicBezTo>
                <a:cubicBezTo>
                  <a:pt x="197" y="14"/>
                  <a:pt x="200" y="21"/>
                  <a:pt x="200" y="30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188" y="104"/>
                  <a:pt x="188" y="104"/>
                  <a:pt x="188" y="104"/>
                </a:cubicBezTo>
                <a:cubicBezTo>
                  <a:pt x="188" y="30"/>
                  <a:pt x="188" y="30"/>
                  <a:pt x="188" y="30"/>
                </a:cubicBezTo>
                <a:cubicBezTo>
                  <a:pt x="188" y="25"/>
                  <a:pt x="186" y="21"/>
                  <a:pt x="183" y="18"/>
                </a:cubicBezTo>
                <a:cubicBezTo>
                  <a:pt x="179" y="14"/>
                  <a:pt x="175" y="13"/>
                  <a:pt x="170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75" y="28"/>
                  <a:pt x="75" y="28"/>
                  <a:pt x="75" y="28"/>
                </a:cubicBezTo>
                <a:cubicBezTo>
                  <a:pt x="77" y="30"/>
                  <a:pt x="77" y="34"/>
                  <a:pt x="75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12" y="112"/>
                  <a:pt x="12" y="112"/>
                  <a:pt x="12" y="112"/>
                </a:cubicBezTo>
                <a:cubicBezTo>
                  <a:pt x="12" y="228"/>
                  <a:pt x="12" y="228"/>
                  <a:pt x="12" y="228"/>
                </a:cubicBezTo>
                <a:cubicBezTo>
                  <a:pt x="12" y="232"/>
                  <a:pt x="14" y="236"/>
                  <a:pt x="17" y="240"/>
                </a:cubicBezTo>
                <a:cubicBezTo>
                  <a:pt x="20" y="243"/>
                  <a:pt x="25" y="245"/>
                  <a:pt x="29" y="245"/>
                </a:cubicBezTo>
                <a:cubicBezTo>
                  <a:pt x="67" y="245"/>
                  <a:pt x="67" y="245"/>
                  <a:pt x="67" y="245"/>
                </a:cubicBezTo>
                <a:cubicBezTo>
                  <a:pt x="62" y="257"/>
                  <a:pt x="62" y="257"/>
                  <a:pt x="62" y="257"/>
                </a:cubicBezTo>
                <a:cubicBezTo>
                  <a:pt x="29" y="257"/>
                  <a:pt x="29" y="257"/>
                  <a:pt x="29" y="257"/>
                </a:cubicBezTo>
                <a:cubicBezTo>
                  <a:pt x="21" y="257"/>
                  <a:pt x="14" y="254"/>
                  <a:pt x="9" y="248"/>
                </a:cubicBezTo>
                <a:cubicBezTo>
                  <a:pt x="3" y="243"/>
                  <a:pt x="0" y="236"/>
                  <a:pt x="0" y="228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09"/>
                  <a:pt x="0" y="108"/>
                  <a:pt x="0" y="108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4"/>
                  <a:pt x="34" y="4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5" y="3"/>
                  <a:pt x="35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7" y="1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9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lose/>
                <a:moveTo>
                  <a:pt x="37" y="170"/>
                </a:moveTo>
                <a:cubicBezTo>
                  <a:pt x="37" y="180"/>
                  <a:pt x="37" y="180"/>
                  <a:pt x="37" y="180"/>
                </a:cubicBezTo>
                <a:cubicBezTo>
                  <a:pt x="101" y="180"/>
                  <a:pt x="101" y="180"/>
                  <a:pt x="101" y="180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37" y="170"/>
                  <a:pt x="37" y="170"/>
                  <a:pt x="37" y="170"/>
                </a:cubicBezTo>
                <a:close/>
                <a:moveTo>
                  <a:pt x="37" y="143"/>
                </a:moveTo>
                <a:cubicBezTo>
                  <a:pt x="37" y="153"/>
                  <a:pt x="37" y="153"/>
                  <a:pt x="37" y="153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1" y="143"/>
                  <a:pt x="101" y="143"/>
                  <a:pt x="101" y="143"/>
                </a:cubicBezTo>
                <a:cubicBezTo>
                  <a:pt x="37" y="143"/>
                  <a:pt x="37" y="143"/>
                  <a:pt x="37" y="143"/>
                </a:cubicBezTo>
                <a:close/>
                <a:moveTo>
                  <a:pt x="37" y="117"/>
                </a:moveTo>
                <a:cubicBezTo>
                  <a:pt x="37" y="127"/>
                  <a:pt x="37" y="127"/>
                  <a:pt x="37" y="127"/>
                </a:cubicBezTo>
                <a:cubicBezTo>
                  <a:pt x="166" y="127"/>
                  <a:pt x="166" y="127"/>
                  <a:pt x="166" y="127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37" y="117"/>
                  <a:pt x="37" y="117"/>
                  <a:pt x="37" y="117"/>
                </a:cubicBezTo>
                <a:close/>
                <a:moveTo>
                  <a:pt x="104" y="86"/>
                </a:moveTo>
                <a:cubicBezTo>
                  <a:pt x="104" y="96"/>
                  <a:pt x="104" y="96"/>
                  <a:pt x="104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6" y="86"/>
                  <a:pt x="166" y="86"/>
                  <a:pt x="166" y="86"/>
                </a:cubicBezTo>
                <a:cubicBezTo>
                  <a:pt x="104" y="86"/>
                  <a:pt x="104" y="86"/>
                  <a:pt x="104" y="86"/>
                </a:cubicBezTo>
                <a:close/>
                <a:moveTo>
                  <a:pt x="104" y="59"/>
                </a:moveTo>
                <a:cubicBezTo>
                  <a:pt x="104" y="69"/>
                  <a:pt x="104" y="69"/>
                  <a:pt x="104" y="69"/>
                </a:cubicBezTo>
                <a:cubicBezTo>
                  <a:pt x="166" y="69"/>
                  <a:pt x="166" y="69"/>
                  <a:pt x="166" y="69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04" y="59"/>
                  <a:pt x="104" y="59"/>
                  <a:pt x="104" y="59"/>
                </a:cubicBezTo>
                <a:close/>
                <a:moveTo>
                  <a:pt x="104" y="34"/>
                </a:moveTo>
                <a:cubicBezTo>
                  <a:pt x="104" y="44"/>
                  <a:pt x="104" y="44"/>
                  <a:pt x="104" y="44"/>
                </a:cubicBezTo>
                <a:cubicBezTo>
                  <a:pt x="166" y="44"/>
                  <a:pt x="166" y="44"/>
                  <a:pt x="166" y="44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04" y="34"/>
                  <a:pt x="104" y="34"/>
                  <a:pt x="104" y="34"/>
                </a:cubicBezTo>
                <a:close/>
                <a:moveTo>
                  <a:pt x="194" y="117"/>
                </a:moveTo>
                <a:cubicBezTo>
                  <a:pt x="94" y="217"/>
                  <a:pt x="94" y="217"/>
                  <a:pt x="94" y="217"/>
                </a:cubicBezTo>
                <a:cubicBezTo>
                  <a:pt x="124" y="248"/>
                  <a:pt x="124" y="248"/>
                  <a:pt x="124" y="248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194" y="117"/>
                  <a:pt x="194" y="117"/>
                  <a:pt x="194" y="117"/>
                </a:cubicBezTo>
                <a:close/>
                <a:moveTo>
                  <a:pt x="90" y="222"/>
                </a:moveTo>
                <a:cubicBezTo>
                  <a:pt x="78" y="255"/>
                  <a:pt x="78" y="255"/>
                  <a:pt x="78" y="255"/>
                </a:cubicBezTo>
                <a:cubicBezTo>
                  <a:pt x="88" y="264"/>
                  <a:pt x="88" y="264"/>
                  <a:pt x="88" y="264"/>
                </a:cubicBezTo>
                <a:cubicBezTo>
                  <a:pt x="120" y="252"/>
                  <a:pt x="120" y="252"/>
                  <a:pt x="120" y="252"/>
                </a:cubicBezTo>
                <a:cubicBezTo>
                  <a:pt x="90" y="222"/>
                  <a:pt x="90" y="222"/>
                  <a:pt x="90" y="222"/>
                </a:cubicBezTo>
                <a:close/>
                <a:moveTo>
                  <a:pt x="200" y="192"/>
                </a:moveTo>
                <a:cubicBezTo>
                  <a:pt x="188" y="205"/>
                  <a:pt x="188" y="205"/>
                  <a:pt x="188" y="205"/>
                </a:cubicBezTo>
                <a:cubicBezTo>
                  <a:pt x="188" y="228"/>
                  <a:pt x="188" y="228"/>
                  <a:pt x="188" y="228"/>
                </a:cubicBezTo>
                <a:cubicBezTo>
                  <a:pt x="188" y="232"/>
                  <a:pt x="186" y="236"/>
                  <a:pt x="183" y="240"/>
                </a:cubicBezTo>
                <a:cubicBezTo>
                  <a:pt x="179" y="243"/>
                  <a:pt x="175" y="245"/>
                  <a:pt x="170" y="245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45" y="257"/>
                  <a:pt x="145" y="257"/>
                  <a:pt x="145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79" y="257"/>
                  <a:pt x="186" y="254"/>
                  <a:pt x="191" y="248"/>
                </a:cubicBezTo>
                <a:cubicBezTo>
                  <a:pt x="197" y="243"/>
                  <a:pt x="200" y="236"/>
                  <a:pt x="200" y="228"/>
                </a:cubicBezTo>
                <a:cubicBezTo>
                  <a:pt x="200" y="192"/>
                  <a:pt x="200" y="192"/>
                  <a:pt x="200" y="192"/>
                </a:cubicBezTo>
                <a:close/>
                <a:moveTo>
                  <a:pt x="22" y="81"/>
                </a:moveTo>
                <a:cubicBezTo>
                  <a:pt x="62" y="34"/>
                  <a:pt x="62" y="34"/>
                  <a:pt x="62" y="34"/>
                </a:cubicBezTo>
                <a:cubicBezTo>
                  <a:pt x="43" y="17"/>
                  <a:pt x="43" y="17"/>
                  <a:pt x="43" y="17"/>
                </a:cubicBezTo>
                <a:lnTo>
                  <a:pt x="22" y="8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101600" dir="20880000" algn="ctr" rotWithShape="0">
              <a:srgbClr val="000000">
                <a:alpha val="96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13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矩形 20"/>
          <p:cNvSpPr>
            <a:spLocks noChangeArrowheads="1"/>
          </p:cNvSpPr>
          <p:nvPr/>
        </p:nvSpPr>
        <p:spPr bwMode="auto">
          <a:xfrm>
            <a:off x="5458897" y="2292739"/>
            <a:ext cx="264472" cy="2316307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4" name="矩形 6"/>
          <p:cNvSpPr>
            <a:spLocks noChangeArrowheads="1"/>
          </p:cNvSpPr>
          <p:nvPr/>
        </p:nvSpPr>
        <p:spPr bwMode="auto">
          <a:xfrm>
            <a:off x="4913970" y="2557210"/>
            <a:ext cx="264472" cy="2051835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5" name="矩形 22"/>
          <p:cNvSpPr>
            <a:spLocks noChangeArrowheads="1"/>
          </p:cNvSpPr>
          <p:nvPr/>
        </p:nvSpPr>
        <p:spPr bwMode="auto">
          <a:xfrm>
            <a:off x="6005278" y="2885620"/>
            <a:ext cx="263019" cy="1723426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6" name="矩形 23"/>
          <p:cNvSpPr>
            <a:spLocks noChangeArrowheads="1"/>
          </p:cNvSpPr>
          <p:nvPr/>
        </p:nvSpPr>
        <p:spPr bwMode="auto">
          <a:xfrm>
            <a:off x="6550207" y="2687993"/>
            <a:ext cx="263018" cy="1921053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7" name="矩形 24"/>
          <p:cNvSpPr>
            <a:spLocks noChangeArrowheads="1"/>
          </p:cNvSpPr>
          <p:nvPr/>
        </p:nvSpPr>
        <p:spPr bwMode="auto">
          <a:xfrm>
            <a:off x="7095134" y="1772674"/>
            <a:ext cx="264472" cy="2836372"/>
          </a:xfrm>
          <a:prstGeom prst="rect">
            <a:avLst/>
          </a:prstGeom>
          <a:solidFill>
            <a:schemeClr val="accent4">
              <a:lumMod val="60000"/>
              <a:lumOff val="40000"/>
              <a:alpha val="98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8" name="矩形 25"/>
          <p:cNvSpPr>
            <a:spLocks noChangeArrowheads="1"/>
          </p:cNvSpPr>
          <p:nvPr/>
        </p:nvSpPr>
        <p:spPr bwMode="auto">
          <a:xfrm>
            <a:off x="7640063" y="2490366"/>
            <a:ext cx="264472" cy="2118680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9" name="矩形 26"/>
          <p:cNvSpPr>
            <a:spLocks noChangeArrowheads="1"/>
          </p:cNvSpPr>
          <p:nvPr/>
        </p:nvSpPr>
        <p:spPr bwMode="auto">
          <a:xfrm>
            <a:off x="8184990" y="3083248"/>
            <a:ext cx="264472" cy="1525798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0" name="矩形 27"/>
          <p:cNvSpPr>
            <a:spLocks noChangeArrowheads="1"/>
          </p:cNvSpPr>
          <p:nvPr/>
        </p:nvSpPr>
        <p:spPr bwMode="auto">
          <a:xfrm>
            <a:off x="8731371" y="2885620"/>
            <a:ext cx="264472" cy="1723426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1" name="矩形 28"/>
          <p:cNvSpPr>
            <a:spLocks noChangeArrowheads="1"/>
          </p:cNvSpPr>
          <p:nvPr/>
        </p:nvSpPr>
        <p:spPr bwMode="auto">
          <a:xfrm>
            <a:off x="4369041" y="3083248"/>
            <a:ext cx="264472" cy="1525798"/>
          </a:xfrm>
          <a:prstGeom prst="rect">
            <a:avLst/>
          </a:prstGeom>
          <a:solidFill>
            <a:schemeClr val="accent4">
              <a:lumMod val="60000"/>
              <a:lumOff val="40000"/>
              <a:alpha val="98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2" name="矩形 29"/>
          <p:cNvSpPr>
            <a:spLocks noChangeArrowheads="1"/>
          </p:cNvSpPr>
          <p:nvPr/>
        </p:nvSpPr>
        <p:spPr bwMode="auto">
          <a:xfrm>
            <a:off x="3824114" y="3583128"/>
            <a:ext cx="263018" cy="1025918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3" name="矩形 30"/>
          <p:cNvSpPr>
            <a:spLocks noChangeArrowheads="1"/>
          </p:cNvSpPr>
          <p:nvPr/>
        </p:nvSpPr>
        <p:spPr bwMode="auto">
          <a:xfrm>
            <a:off x="3277733" y="3215483"/>
            <a:ext cx="264472" cy="1393562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4" name="矩形 31"/>
          <p:cNvSpPr>
            <a:spLocks noChangeArrowheads="1"/>
          </p:cNvSpPr>
          <p:nvPr/>
        </p:nvSpPr>
        <p:spPr bwMode="auto">
          <a:xfrm>
            <a:off x="2732804" y="3375329"/>
            <a:ext cx="264472" cy="1224998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5" name="矩形 46"/>
          <p:cNvSpPr>
            <a:spLocks noChangeArrowheads="1"/>
          </p:cNvSpPr>
          <p:nvPr/>
        </p:nvSpPr>
        <p:spPr bwMode="auto">
          <a:xfrm>
            <a:off x="1645854" y="4600028"/>
            <a:ext cx="8327926" cy="263794"/>
          </a:xfrm>
          <a:prstGeom prst="rect">
            <a:avLst/>
          </a:prstGeom>
          <a:solidFill>
            <a:srgbClr val="1C3D50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endParaRPr lang="zh-CN" altLang="zh-CN" sz="182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6" name="TextBox 47"/>
          <p:cNvSpPr>
            <a:spLocks noChangeArrowheads="1"/>
          </p:cNvSpPr>
          <p:nvPr/>
        </p:nvSpPr>
        <p:spPr bwMode="auto">
          <a:xfrm>
            <a:off x="2662516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01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7" name="TextBox 48"/>
          <p:cNvSpPr>
            <a:spLocks noChangeArrowheads="1"/>
          </p:cNvSpPr>
          <p:nvPr/>
        </p:nvSpPr>
        <p:spPr bwMode="auto">
          <a:xfrm>
            <a:off x="3205841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02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8" name="TextBox 49"/>
          <p:cNvSpPr>
            <a:spLocks noChangeArrowheads="1"/>
          </p:cNvSpPr>
          <p:nvPr/>
        </p:nvSpPr>
        <p:spPr bwMode="auto">
          <a:xfrm>
            <a:off x="3749168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03</a:t>
            </a:r>
            <a:endParaRPr lang="zh-CN" altLang="en-US" sz="1280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2" name="TextBox 50"/>
          <p:cNvSpPr>
            <a:spLocks noChangeArrowheads="1"/>
          </p:cNvSpPr>
          <p:nvPr/>
        </p:nvSpPr>
        <p:spPr bwMode="auto">
          <a:xfrm>
            <a:off x="4292493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04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3" name="TextBox 51"/>
          <p:cNvSpPr>
            <a:spLocks noChangeArrowheads="1"/>
          </p:cNvSpPr>
          <p:nvPr/>
        </p:nvSpPr>
        <p:spPr bwMode="auto">
          <a:xfrm>
            <a:off x="4835820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05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4" name="TextBox 52"/>
          <p:cNvSpPr>
            <a:spLocks noChangeArrowheads="1"/>
          </p:cNvSpPr>
          <p:nvPr/>
        </p:nvSpPr>
        <p:spPr bwMode="auto">
          <a:xfrm>
            <a:off x="5379146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06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5" name="TextBox 53"/>
          <p:cNvSpPr>
            <a:spLocks noChangeArrowheads="1"/>
          </p:cNvSpPr>
          <p:nvPr/>
        </p:nvSpPr>
        <p:spPr bwMode="auto">
          <a:xfrm>
            <a:off x="5922472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07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6" name="TextBox 54"/>
          <p:cNvSpPr>
            <a:spLocks noChangeArrowheads="1"/>
          </p:cNvSpPr>
          <p:nvPr/>
        </p:nvSpPr>
        <p:spPr bwMode="auto">
          <a:xfrm>
            <a:off x="6465798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08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7" name="TextBox 55"/>
          <p:cNvSpPr>
            <a:spLocks noChangeArrowheads="1"/>
          </p:cNvSpPr>
          <p:nvPr/>
        </p:nvSpPr>
        <p:spPr bwMode="auto">
          <a:xfrm>
            <a:off x="7009124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09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8" name="TextBox 56"/>
          <p:cNvSpPr>
            <a:spLocks noChangeArrowheads="1"/>
          </p:cNvSpPr>
          <p:nvPr/>
        </p:nvSpPr>
        <p:spPr bwMode="auto">
          <a:xfrm>
            <a:off x="7552450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10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9" name="TextBox 57"/>
          <p:cNvSpPr>
            <a:spLocks noChangeArrowheads="1"/>
          </p:cNvSpPr>
          <p:nvPr/>
        </p:nvSpPr>
        <p:spPr bwMode="auto">
          <a:xfrm>
            <a:off x="8095777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11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0" name="TextBox 58"/>
          <p:cNvSpPr>
            <a:spLocks noChangeArrowheads="1"/>
          </p:cNvSpPr>
          <p:nvPr/>
        </p:nvSpPr>
        <p:spPr bwMode="auto">
          <a:xfrm>
            <a:off x="8639107" y="4588702"/>
            <a:ext cx="377027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zh-CN" sz="128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12</a:t>
            </a:r>
            <a:endParaRPr lang="zh-CN" altLang="en-US" sz="128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1" name="TextBox 61"/>
          <p:cNvSpPr>
            <a:spLocks noChangeArrowheads="1"/>
          </p:cNvSpPr>
          <p:nvPr/>
        </p:nvSpPr>
        <p:spPr bwMode="auto">
          <a:xfrm>
            <a:off x="6854520" y="1325975"/>
            <a:ext cx="761747" cy="4867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zh-CN" sz="256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980</a:t>
            </a:r>
            <a:endParaRPr lang="zh-CN" altLang="en-US" sz="2565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2" name="TextBox 62"/>
          <p:cNvSpPr>
            <a:spLocks noChangeArrowheads="1"/>
          </p:cNvSpPr>
          <p:nvPr/>
        </p:nvSpPr>
        <p:spPr bwMode="auto">
          <a:xfrm>
            <a:off x="3583435" y="3148413"/>
            <a:ext cx="761747" cy="4867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zh-CN" sz="256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350</a:t>
            </a:r>
            <a:endParaRPr lang="zh-CN" altLang="en-US" sz="2565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9603660" y="1451718"/>
            <a:ext cx="447558" cy="2868392"/>
            <a:chOff x="10755800" y="1305280"/>
            <a:chExt cx="488940" cy="3133606"/>
          </a:xfrm>
        </p:grpSpPr>
        <p:cxnSp>
          <p:nvCxnSpPr>
            <p:cNvPr id="134" name="直接连接符 133"/>
            <p:cNvCxnSpPr/>
            <p:nvPr/>
          </p:nvCxnSpPr>
          <p:spPr>
            <a:xfrm flipH="1">
              <a:off x="10836646" y="4418551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0836646" y="4104183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10836645" y="3772445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 flipH="1">
              <a:off x="10836646" y="3451349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flipH="1">
              <a:off x="10836646" y="3108679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 flipH="1">
              <a:off x="10836645" y="2810005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flipH="1">
              <a:off x="10836646" y="2515070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 flipH="1">
              <a:off x="10836645" y="2183332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 flipH="1">
              <a:off x="10836646" y="1862236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 flipH="1">
              <a:off x="10836646" y="1519566"/>
              <a:ext cx="323479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文本框 121"/>
            <p:cNvSpPr txBox="1"/>
            <p:nvPr/>
          </p:nvSpPr>
          <p:spPr>
            <a:xfrm>
              <a:off x="10794518" y="4168707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5" name="文本框 122"/>
            <p:cNvSpPr txBox="1"/>
            <p:nvPr/>
          </p:nvSpPr>
          <p:spPr>
            <a:xfrm>
              <a:off x="10794518" y="3854339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6" name="文本框 123"/>
            <p:cNvSpPr txBox="1"/>
            <p:nvPr/>
          </p:nvSpPr>
          <p:spPr>
            <a:xfrm>
              <a:off x="10791867" y="3528205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7" name="文本框 124"/>
            <p:cNvSpPr txBox="1"/>
            <p:nvPr/>
          </p:nvSpPr>
          <p:spPr>
            <a:xfrm>
              <a:off x="10784154" y="3204321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400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8" name="文本框 125"/>
            <p:cNvSpPr txBox="1"/>
            <p:nvPr/>
          </p:nvSpPr>
          <p:spPr>
            <a:xfrm>
              <a:off x="10784154" y="2862001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500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9" name="文本框 126"/>
            <p:cNvSpPr txBox="1"/>
            <p:nvPr/>
          </p:nvSpPr>
          <p:spPr>
            <a:xfrm>
              <a:off x="10784154" y="2569254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600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0" name="文本框 127"/>
            <p:cNvSpPr txBox="1"/>
            <p:nvPr/>
          </p:nvSpPr>
          <p:spPr>
            <a:xfrm>
              <a:off x="10784154" y="2267289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700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1" name="文本框 128"/>
            <p:cNvSpPr txBox="1"/>
            <p:nvPr/>
          </p:nvSpPr>
          <p:spPr>
            <a:xfrm>
              <a:off x="10782267" y="1955297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800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" name="文本框 129"/>
            <p:cNvSpPr txBox="1"/>
            <p:nvPr/>
          </p:nvSpPr>
          <p:spPr>
            <a:xfrm>
              <a:off x="10772818" y="1634080"/>
              <a:ext cx="417141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900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" name="文本框 130"/>
            <p:cNvSpPr txBox="1"/>
            <p:nvPr/>
          </p:nvSpPr>
          <p:spPr>
            <a:xfrm>
              <a:off x="10755800" y="1305280"/>
              <a:ext cx="488940" cy="2701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005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1000</a:t>
              </a:r>
              <a:endPara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54" name="矩形 50"/>
          <p:cNvSpPr>
            <a:spLocks noChangeArrowheads="1"/>
          </p:cNvSpPr>
          <p:nvPr/>
        </p:nvSpPr>
        <p:spPr bwMode="auto">
          <a:xfrm>
            <a:off x="3653716" y="4922194"/>
            <a:ext cx="4799838" cy="2896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zh-CN" altLang="en-US" sz="128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</a:t>
            </a:r>
          </a:p>
        </p:txBody>
      </p:sp>
      <p:sp>
        <p:nvSpPr>
          <p:cNvPr id="155" name="矩形 17"/>
          <p:cNvSpPr>
            <a:spLocks noChangeArrowheads="1"/>
          </p:cNvSpPr>
          <p:nvPr/>
        </p:nvSpPr>
        <p:spPr bwMode="auto">
          <a:xfrm>
            <a:off x="1701669" y="5244630"/>
            <a:ext cx="8263334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1465"/>
              </a:lnSpc>
            </a:pPr>
            <a:r>
              <a: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您的文字可以写在这里，或者复制文本后，在此框内右击粘贴，请只保留文字。您</a:t>
            </a:r>
            <a:r>
              <a:rPr lang="zh-CN" altLang="en-US" sz="1005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的文字</a:t>
            </a:r>
            <a:r>
              <a: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可以写在这里，或者复制文本后，在此框内右击粘贴，请只保留文字</a:t>
            </a:r>
            <a:r>
              <a:rPr lang="zh-CN" altLang="en-US" sz="1005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。您</a:t>
            </a:r>
            <a:r>
              <a: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的文字可以写在这里，或者复制文本后，在此框内右击粘贴，请只保留文字</a:t>
            </a:r>
            <a:r>
              <a:rPr lang="zh-CN" altLang="en-US" sz="1005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r>
              <a:rPr lang="zh-CN" altLang="en-US" sz="1005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您的文字可以写在这里，或者复制文本后，在此框内右击粘贴，请只保留文字。您的文字可以写在这里，或者复制文本后，在此框内右击粘贴，请只保留文字。您的文字可以写在这里，或者复制文本后，在此框内右击粘贴，请只保留文字</a:t>
            </a:r>
            <a:r>
              <a:rPr lang="zh-CN" altLang="en-US" sz="1005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en-US" sz="1005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56" name="直接连接符 155"/>
          <p:cNvCxnSpPr/>
          <p:nvPr/>
        </p:nvCxnSpPr>
        <p:spPr>
          <a:xfrm flipV="1">
            <a:off x="2826940" y="2336846"/>
            <a:ext cx="544929" cy="159846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 flipH="1" flipV="1">
            <a:off x="3371869" y="2336846"/>
            <a:ext cx="545654" cy="367645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 flipV="1">
            <a:off x="3917523" y="2204611"/>
            <a:ext cx="545654" cy="499880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/>
        </p:nvCxnSpPr>
        <p:spPr>
          <a:xfrm flipV="1">
            <a:off x="4463177" y="1678573"/>
            <a:ext cx="544929" cy="526038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/>
        </p:nvCxnSpPr>
        <p:spPr>
          <a:xfrm flipV="1">
            <a:off x="5008106" y="1414102"/>
            <a:ext cx="544927" cy="264471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>
            <a:off x="5553033" y="1414102"/>
            <a:ext cx="545655" cy="592881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/>
        </p:nvCxnSpPr>
        <p:spPr>
          <a:xfrm flipV="1">
            <a:off x="6098688" y="1809356"/>
            <a:ext cx="544928" cy="197627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 flipV="1">
            <a:off x="6643616" y="894037"/>
            <a:ext cx="545654" cy="915319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>
            <a:off x="7189270" y="894037"/>
            <a:ext cx="544929" cy="717692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>
            <a:off x="7734199" y="1611729"/>
            <a:ext cx="544927" cy="592882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/>
        </p:nvCxnSpPr>
        <p:spPr>
          <a:xfrm flipV="1">
            <a:off x="8279126" y="2006983"/>
            <a:ext cx="546381" cy="197628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3837664" y="2579619"/>
            <a:ext cx="159717" cy="1527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椭圆 166"/>
          <p:cNvSpPr/>
          <p:nvPr/>
        </p:nvSpPr>
        <p:spPr>
          <a:xfrm>
            <a:off x="7097882" y="883032"/>
            <a:ext cx="159717" cy="1527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/>
      <p:bldP spid="98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54" grpId="0"/>
      <p:bldP spid="155" grpId="0"/>
      <p:bldP spid="2" grpId="0" animBg="1"/>
      <p:bldP spid="1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14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5"/>
          <p:cNvSpPr>
            <a:spLocks noEditPoints="1"/>
          </p:cNvSpPr>
          <p:nvPr/>
        </p:nvSpPr>
        <p:spPr bwMode="auto">
          <a:xfrm>
            <a:off x="4745597" y="2388564"/>
            <a:ext cx="2243605" cy="2243606"/>
          </a:xfrm>
          <a:custGeom>
            <a:avLst/>
            <a:gdLst>
              <a:gd name="T0" fmla="*/ 116 w 211"/>
              <a:gd name="T1" fmla="*/ 10 h 211"/>
              <a:gd name="T2" fmla="*/ 116 w 211"/>
              <a:gd name="T3" fmla="*/ 0 h 211"/>
              <a:gd name="T4" fmla="*/ 181 w 211"/>
              <a:gd name="T5" fmla="*/ 30 h 211"/>
              <a:gd name="T6" fmla="*/ 211 w 211"/>
              <a:gd name="T7" fmla="*/ 95 h 211"/>
              <a:gd name="T8" fmla="*/ 201 w 211"/>
              <a:gd name="T9" fmla="*/ 95 h 211"/>
              <a:gd name="T10" fmla="*/ 174 w 211"/>
              <a:gd name="T11" fmla="*/ 37 h 211"/>
              <a:gd name="T12" fmla="*/ 116 w 211"/>
              <a:gd name="T13" fmla="*/ 10 h 211"/>
              <a:gd name="T14" fmla="*/ 10 w 211"/>
              <a:gd name="T15" fmla="*/ 115 h 211"/>
              <a:gd name="T16" fmla="*/ 0 w 211"/>
              <a:gd name="T17" fmla="*/ 115 h 211"/>
              <a:gd name="T18" fmla="*/ 30 w 211"/>
              <a:gd name="T19" fmla="*/ 180 h 211"/>
              <a:gd name="T20" fmla="*/ 96 w 211"/>
              <a:gd name="T21" fmla="*/ 211 h 211"/>
              <a:gd name="T22" fmla="*/ 96 w 211"/>
              <a:gd name="T23" fmla="*/ 201 h 211"/>
              <a:gd name="T24" fmla="*/ 38 w 211"/>
              <a:gd name="T25" fmla="*/ 173 h 211"/>
              <a:gd name="T26" fmla="*/ 10 w 211"/>
              <a:gd name="T27" fmla="*/ 115 h 211"/>
              <a:gd name="T28" fmla="*/ 10 w 211"/>
              <a:gd name="T29" fmla="*/ 95 h 211"/>
              <a:gd name="T30" fmla="*/ 38 w 211"/>
              <a:gd name="T31" fmla="*/ 37 h 211"/>
              <a:gd name="T32" fmla="*/ 96 w 211"/>
              <a:gd name="T33" fmla="*/ 10 h 211"/>
              <a:gd name="T34" fmla="*/ 96 w 211"/>
              <a:gd name="T35" fmla="*/ 0 h 211"/>
              <a:gd name="T36" fmla="*/ 30 w 211"/>
              <a:gd name="T37" fmla="*/ 30 h 211"/>
              <a:gd name="T38" fmla="*/ 0 w 211"/>
              <a:gd name="T39" fmla="*/ 95 h 211"/>
              <a:gd name="T40" fmla="*/ 10 w 211"/>
              <a:gd name="T41" fmla="*/ 95 h 211"/>
              <a:gd name="T42" fmla="*/ 201 w 211"/>
              <a:gd name="T43" fmla="*/ 115 h 211"/>
              <a:gd name="T44" fmla="*/ 174 w 211"/>
              <a:gd name="T45" fmla="*/ 173 h 211"/>
              <a:gd name="T46" fmla="*/ 116 w 211"/>
              <a:gd name="T47" fmla="*/ 201 h 211"/>
              <a:gd name="T48" fmla="*/ 116 w 211"/>
              <a:gd name="T49" fmla="*/ 211 h 211"/>
              <a:gd name="T50" fmla="*/ 181 w 211"/>
              <a:gd name="T51" fmla="*/ 180 h 211"/>
              <a:gd name="T52" fmla="*/ 211 w 211"/>
              <a:gd name="T53" fmla="*/ 115 h 211"/>
              <a:gd name="T54" fmla="*/ 201 w 211"/>
              <a:gd name="T55" fmla="*/ 115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1" h="211">
                <a:moveTo>
                  <a:pt x="116" y="10"/>
                </a:moveTo>
                <a:cubicBezTo>
                  <a:pt x="116" y="0"/>
                  <a:pt x="116" y="0"/>
                  <a:pt x="116" y="0"/>
                </a:cubicBezTo>
                <a:cubicBezTo>
                  <a:pt x="139" y="2"/>
                  <a:pt x="163" y="12"/>
                  <a:pt x="181" y="30"/>
                </a:cubicBezTo>
                <a:cubicBezTo>
                  <a:pt x="199" y="48"/>
                  <a:pt x="209" y="72"/>
                  <a:pt x="211" y="95"/>
                </a:cubicBezTo>
                <a:cubicBezTo>
                  <a:pt x="201" y="95"/>
                  <a:pt x="201" y="95"/>
                  <a:pt x="201" y="95"/>
                </a:cubicBezTo>
                <a:cubicBezTo>
                  <a:pt x="199" y="74"/>
                  <a:pt x="190" y="53"/>
                  <a:pt x="174" y="37"/>
                </a:cubicBezTo>
                <a:cubicBezTo>
                  <a:pt x="157" y="21"/>
                  <a:pt x="137" y="12"/>
                  <a:pt x="116" y="10"/>
                </a:cubicBezTo>
                <a:close/>
                <a:moveTo>
                  <a:pt x="10" y="115"/>
                </a:moveTo>
                <a:cubicBezTo>
                  <a:pt x="0" y="115"/>
                  <a:pt x="0" y="115"/>
                  <a:pt x="0" y="115"/>
                </a:cubicBezTo>
                <a:cubicBezTo>
                  <a:pt x="2" y="139"/>
                  <a:pt x="12" y="162"/>
                  <a:pt x="30" y="180"/>
                </a:cubicBezTo>
                <a:cubicBezTo>
                  <a:pt x="49" y="199"/>
                  <a:pt x="72" y="209"/>
                  <a:pt x="96" y="211"/>
                </a:cubicBezTo>
                <a:cubicBezTo>
                  <a:pt x="96" y="201"/>
                  <a:pt x="96" y="201"/>
                  <a:pt x="96" y="201"/>
                </a:cubicBezTo>
                <a:cubicBezTo>
                  <a:pt x="74" y="199"/>
                  <a:pt x="54" y="189"/>
                  <a:pt x="38" y="173"/>
                </a:cubicBezTo>
                <a:cubicBezTo>
                  <a:pt x="21" y="157"/>
                  <a:pt x="12" y="137"/>
                  <a:pt x="10" y="115"/>
                </a:cubicBezTo>
                <a:close/>
                <a:moveTo>
                  <a:pt x="10" y="95"/>
                </a:moveTo>
                <a:cubicBezTo>
                  <a:pt x="12" y="74"/>
                  <a:pt x="21" y="53"/>
                  <a:pt x="38" y="37"/>
                </a:cubicBezTo>
                <a:cubicBezTo>
                  <a:pt x="54" y="21"/>
                  <a:pt x="74" y="12"/>
                  <a:pt x="96" y="10"/>
                </a:cubicBezTo>
                <a:cubicBezTo>
                  <a:pt x="96" y="0"/>
                  <a:pt x="96" y="0"/>
                  <a:pt x="96" y="0"/>
                </a:cubicBezTo>
                <a:cubicBezTo>
                  <a:pt x="72" y="2"/>
                  <a:pt x="49" y="12"/>
                  <a:pt x="30" y="30"/>
                </a:cubicBezTo>
                <a:cubicBezTo>
                  <a:pt x="12" y="48"/>
                  <a:pt x="2" y="72"/>
                  <a:pt x="0" y="95"/>
                </a:cubicBezTo>
                <a:lnTo>
                  <a:pt x="10" y="95"/>
                </a:lnTo>
                <a:close/>
                <a:moveTo>
                  <a:pt x="201" y="115"/>
                </a:moveTo>
                <a:cubicBezTo>
                  <a:pt x="199" y="137"/>
                  <a:pt x="190" y="157"/>
                  <a:pt x="174" y="173"/>
                </a:cubicBezTo>
                <a:cubicBezTo>
                  <a:pt x="157" y="189"/>
                  <a:pt x="137" y="199"/>
                  <a:pt x="116" y="201"/>
                </a:cubicBezTo>
                <a:cubicBezTo>
                  <a:pt x="116" y="211"/>
                  <a:pt x="116" y="211"/>
                  <a:pt x="116" y="211"/>
                </a:cubicBezTo>
                <a:cubicBezTo>
                  <a:pt x="139" y="209"/>
                  <a:pt x="163" y="199"/>
                  <a:pt x="181" y="180"/>
                </a:cubicBezTo>
                <a:cubicBezTo>
                  <a:pt x="199" y="162"/>
                  <a:pt x="209" y="139"/>
                  <a:pt x="211" y="115"/>
                </a:cubicBezTo>
                <a:lnTo>
                  <a:pt x="201" y="115"/>
                </a:lnTo>
                <a:close/>
              </a:path>
            </a:pathLst>
          </a:custGeom>
          <a:solidFill>
            <a:srgbClr val="BBB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" name="Freeform 6"/>
          <p:cNvSpPr/>
          <p:nvPr/>
        </p:nvSpPr>
        <p:spPr bwMode="auto">
          <a:xfrm>
            <a:off x="3607679" y="1240835"/>
            <a:ext cx="2158122" cy="2158122"/>
          </a:xfrm>
          <a:custGeom>
            <a:avLst/>
            <a:gdLst>
              <a:gd name="T0" fmla="*/ 95 w 203"/>
              <a:gd name="T1" fmla="*/ 203 h 203"/>
              <a:gd name="T2" fmla="*/ 129 w 203"/>
              <a:gd name="T3" fmla="*/ 130 h 203"/>
              <a:gd name="T4" fmla="*/ 203 w 203"/>
              <a:gd name="T5" fmla="*/ 96 h 203"/>
              <a:gd name="T6" fmla="*/ 203 w 203"/>
              <a:gd name="T7" fmla="*/ 0 h 203"/>
              <a:gd name="T8" fmla="*/ 77 w 203"/>
              <a:gd name="T9" fmla="*/ 48 h 203"/>
              <a:gd name="T10" fmla="*/ 40 w 203"/>
              <a:gd name="T11" fmla="*/ 41 h 203"/>
              <a:gd name="T12" fmla="*/ 48 w 203"/>
              <a:gd name="T13" fmla="*/ 78 h 203"/>
              <a:gd name="T14" fmla="*/ 0 w 203"/>
              <a:gd name="T15" fmla="*/ 203 h 203"/>
              <a:gd name="T16" fmla="*/ 95 w 203"/>
              <a:gd name="T17" fmla="*/ 20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95" y="203"/>
                </a:moveTo>
                <a:cubicBezTo>
                  <a:pt x="97" y="177"/>
                  <a:pt x="109" y="150"/>
                  <a:pt x="129" y="130"/>
                </a:cubicBezTo>
                <a:cubicBezTo>
                  <a:pt x="150" y="109"/>
                  <a:pt x="176" y="98"/>
                  <a:pt x="203" y="96"/>
                </a:cubicBezTo>
                <a:cubicBezTo>
                  <a:pt x="203" y="0"/>
                  <a:pt x="203" y="0"/>
                  <a:pt x="203" y="0"/>
                </a:cubicBezTo>
                <a:cubicBezTo>
                  <a:pt x="158" y="2"/>
                  <a:pt x="114" y="18"/>
                  <a:pt x="77" y="48"/>
                </a:cubicBezTo>
                <a:cubicBezTo>
                  <a:pt x="40" y="41"/>
                  <a:pt x="40" y="41"/>
                  <a:pt x="40" y="41"/>
                </a:cubicBezTo>
                <a:cubicBezTo>
                  <a:pt x="48" y="78"/>
                  <a:pt x="48" y="78"/>
                  <a:pt x="48" y="78"/>
                </a:cubicBezTo>
                <a:cubicBezTo>
                  <a:pt x="18" y="114"/>
                  <a:pt x="2" y="159"/>
                  <a:pt x="0" y="203"/>
                </a:cubicBezTo>
                <a:lnTo>
                  <a:pt x="95" y="203"/>
                </a:lnTo>
                <a:close/>
              </a:path>
            </a:pathLst>
          </a:custGeom>
          <a:solidFill>
            <a:srgbClr val="1C3D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Freeform 7"/>
          <p:cNvSpPr/>
          <p:nvPr/>
        </p:nvSpPr>
        <p:spPr bwMode="auto">
          <a:xfrm>
            <a:off x="3607679" y="3611966"/>
            <a:ext cx="2158122" cy="2158122"/>
          </a:xfrm>
          <a:custGeom>
            <a:avLst/>
            <a:gdLst>
              <a:gd name="T0" fmla="*/ 203 w 203"/>
              <a:gd name="T1" fmla="*/ 108 h 203"/>
              <a:gd name="T2" fmla="*/ 129 w 203"/>
              <a:gd name="T3" fmla="*/ 74 h 203"/>
              <a:gd name="T4" fmla="*/ 95 w 203"/>
              <a:gd name="T5" fmla="*/ 0 h 203"/>
              <a:gd name="T6" fmla="*/ 0 w 203"/>
              <a:gd name="T7" fmla="*/ 0 h 203"/>
              <a:gd name="T8" fmla="*/ 48 w 203"/>
              <a:gd name="T9" fmla="*/ 126 h 203"/>
              <a:gd name="T10" fmla="*/ 40 w 203"/>
              <a:gd name="T11" fmla="*/ 162 h 203"/>
              <a:gd name="T12" fmla="*/ 77 w 203"/>
              <a:gd name="T13" fmla="*/ 155 h 203"/>
              <a:gd name="T14" fmla="*/ 203 w 203"/>
              <a:gd name="T15" fmla="*/ 203 h 203"/>
              <a:gd name="T16" fmla="*/ 203 w 203"/>
              <a:gd name="T17" fmla="*/ 108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3" h="203">
                <a:moveTo>
                  <a:pt x="203" y="108"/>
                </a:moveTo>
                <a:cubicBezTo>
                  <a:pt x="176" y="105"/>
                  <a:pt x="150" y="94"/>
                  <a:pt x="129" y="74"/>
                </a:cubicBezTo>
                <a:cubicBezTo>
                  <a:pt x="109" y="53"/>
                  <a:pt x="98" y="27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45"/>
                  <a:pt x="18" y="89"/>
                  <a:pt x="48" y="126"/>
                </a:cubicBezTo>
                <a:cubicBezTo>
                  <a:pt x="40" y="162"/>
                  <a:pt x="40" y="162"/>
                  <a:pt x="40" y="162"/>
                </a:cubicBezTo>
                <a:cubicBezTo>
                  <a:pt x="77" y="155"/>
                  <a:pt x="77" y="155"/>
                  <a:pt x="77" y="155"/>
                </a:cubicBezTo>
                <a:cubicBezTo>
                  <a:pt x="114" y="185"/>
                  <a:pt x="158" y="201"/>
                  <a:pt x="203" y="203"/>
                </a:cubicBezTo>
                <a:lnTo>
                  <a:pt x="203" y="10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Freeform 8"/>
          <p:cNvSpPr/>
          <p:nvPr/>
        </p:nvSpPr>
        <p:spPr bwMode="auto">
          <a:xfrm>
            <a:off x="5978810" y="1240835"/>
            <a:ext cx="2148311" cy="2158122"/>
          </a:xfrm>
          <a:custGeom>
            <a:avLst/>
            <a:gdLst>
              <a:gd name="T0" fmla="*/ 127 w 202"/>
              <a:gd name="T1" fmla="*/ 50 h 203"/>
              <a:gd name="T2" fmla="*/ 0 w 202"/>
              <a:gd name="T3" fmla="*/ 0 h 203"/>
              <a:gd name="T4" fmla="*/ 0 w 202"/>
              <a:gd name="T5" fmla="*/ 96 h 203"/>
              <a:gd name="T6" fmla="*/ 73 w 202"/>
              <a:gd name="T7" fmla="*/ 130 h 203"/>
              <a:gd name="T8" fmla="*/ 107 w 202"/>
              <a:gd name="T9" fmla="*/ 203 h 203"/>
              <a:gd name="T10" fmla="*/ 202 w 202"/>
              <a:gd name="T11" fmla="*/ 203 h 203"/>
              <a:gd name="T12" fmla="*/ 156 w 202"/>
              <a:gd name="T13" fmla="*/ 79 h 203"/>
              <a:gd name="T14" fmla="*/ 163 w 202"/>
              <a:gd name="T15" fmla="*/ 42 h 203"/>
              <a:gd name="T16" fmla="*/ 127 w 202"/>
              <a:gd name="T17" fmla="*/ 5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27" y="50"/>
                </a:moveTo>
                <a:cubicBezTo>
                  <a:pt x="90" y="19"/>
                  <a:pt x="45" y="3"/>
                  <a:pt x="0" y="0"/>
                </a:cubicBezTo>
                <a:cubicBezTo>
                  <a:pt x="0" y="96"/>
                  <a:pt x="0" y="96"/>
                  <a:pt x="0" y="96"/>
                </a:cubicBezTo>
                <a:cubicBezTo>
                  <a:pt x="26" y="98"/>
                  <a:pt x="53" y="109"/>
                  <a:pt x="73" y="130"/>
                </a:cubicBezTo>
                <a:cubicBezTo>
                  <a:pt x="94" y="150"/>
                  <a:pt x="105" y="177"/>
                  <a:pt x="107" y="203"/>
                </a:cubicBezTo>
                <a:cubicBezTo>
                  <a:pt x="202" y="203"/>
                  <a:pt x="202" y="203"/>
                  <a:pt x="202" y="203"/>
                </a:cubicBezTo>
                <a:cubicBezTo>
                  <a:pt x="200" y="159"/>
                  <a:pt x="185" y="115"/>
                  <a:pt x="156" y="79"/>
                </a:cubicBezTo>
                <a:cubicBezTo>
                  <a:pt x="163" y="42"/>
                  <a:pt x="163" y="42"/>
                  <a:pt x="163" y="42"/>
                </a:cubicBezTo>
                <a:lnTo>
                  <a:pt x="127" y="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6" name="Freeform 9"/>
          <p:cNvSpPr/>
          <p:nvPr/>
        </p:nvSpPr>
        <p:spPr bwMode="auto">
          <a:xfrm>
            <a:off x="5978810" y="3611966"/>
            <a:ext cx="2148311" cy="2158122"/>
          </a:xfrm>
          <a:custGeom>
            <a:avLst/>
            <a:gdLst>
              <a:gd name="T0" fmla="*/ 107 w 202"/>
              <a:gd name="T1" fmla="*/ 0 h 203"/>
              <a:gd name="T2" fmla="*/ 73 w 202"/>
              <a:gd name="T3" fmla="*/ 74 h 203"/>
              <a:gd name="T4" fmla="*/ 0 w 202"/>
              <a:gd name="T5" fmla="*/ 108 h 203"/>
              <a:gd name="T6" fmla="*/ 0 w 202"/>
              <a:gd name="T7" fmla="*/ 203 h 203"/>
              <a:gd name="T8" fmla="*/ 123 w 202"/>
              <a:gd name="T9" fmla="*/ 157 h 203"/>
              <a:gd name="T10" fmla="*/ 161 w 202"/>
              <a:gd name="T11" fmla="*/ 164 h 203"/>
              <a:gd name="T12" fmla="*/ 153 w 202"/>
              <a:gd name="T13" fmla="*/ 127 h 203"/>
              <a:gd name="T14" fmla="*/ 202 w 202"/>
              <a:gd name="T15" fmla="*/ 0 h 203"/>
              <a:gd name="T16" fmla="*/ 107 w 202"/>
              <a:gd name="T17" fmla="*/ 0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203">
                <a:moveTo>
                  <a:pt x="107" y="0"/>
                </a:moveTo>
                <a:cubicBezTo>
                  <a:pt x="105" y="27"/>
                  <a:pt x="93" y="53"/>
                  <a:pt x="73" y="74"/>
                </a:cubicBezTo>
                <a:cubicBezTo>
                  <a:pt x="53" y="94"/>
                  <a:pt x="26" y="105"/>
                  <a:pt x="0" y="108"/>
                </a:cubicBezTo>
                <a:cubicBezTo>
                  <a:pt x="0" y="203"/>
                  <a:pt x="0" y="203"/>
                  <a:pt x="0" y="203"/>
                </a:cubicBezTo>
                <a:cubicBezTo>
                  <a:pt x="44" y="201"/>
                  <a:pt x="87" y="186"/>
                  <a:pt x="123" y="157"/>
                </a:cubicBezTo>
                <a:cubicBezTo>
                  <a:pt x="161" y="164"/>
                  <a:pt x="161" y="164"/>
                  <a:pt x="161" y="164"/>
                </a:cubicBezTo>
                <a:cubicBezTo>
                  <a:pt x="153" y="127"/>
                  <a:pt x="153" y="127"/>
                  <a:pt x="153" y="127"/>
                </a:cubicBezTo>
                <a:cubicBezTo>
                  <a:pt x="184" y="90"/>
                  <a:pt x="200" y="46"/>
                  <a:pt x="202" y="0"/>
                </a:cubicBezTo>
                <a:lnTo>
                  <a:pt x="107" y="0"/>
                </a:lnTo>
                <a:close/>
              </a:path>
            </a:pathLst>
          </a:custGeom>
          <a:solidFill>
            <a:srgbClr val="1C3D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7" name="文本框 42"/>
          <p:cNvSpPr txBox="1"/>
          <p:nvPr/>
        </p:nvSpPr>
        <p:spPr>
          <a:xfrm>
            <a:off x="7554587" y="12408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8" name="文本框 43"/>
          <p:cNvSpPr txBox="1"/>
          <p:nvPr/>
        </p:nvSpPr>
        <p:spPr>
          <a:xfrm>
            <a:off x="7554587" y="542821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9" name="文本框 44"/>
          <p:cNvSpPr txBox="1"/>
          <p:nvPr/>
        </p:nvSpPr>
        <p:spPr>
          <a:xfrm>
            <a:off x="2446883" y="12434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80" name="文本框 45"/>
          <p:cNvSpPr txBox="1"/>
          <p:nvPr/>
        </p:nvSpPr>
        <p:spPr>
          <a:xfrm>
            <a:off x="2446882" y="53895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4180213" y="1957677"/>
            <a:ext cx="992175" cy="451244"/>
            <a:chOff x="8478838" y="1247776"/>
            <a:chExt cx="1123950" cy="511175"/>
          </a:xfrm>
          <a:solidFill>
            <a:schemeClr val="bg1"/>
          </a:solidFill>
        </p:grpSpPr>
        <p:sp>
          <p:nvSpPr>
            <p:cNvPr id="82" name="Freeform 24"/>
            <p:cNvSpPr/>
            <p:nvPr/>
          </p:nvSpPr>
          <p:spPr bwMode="auto">
            <a:xfrm>
              <a:off x="8478838" y="1408113"/>
              <a:ext cx="1123950" cy="269875"/>
            </a:xfrm>
            <a:custGeom>
              <a:avLst/>
              <a:gdLst>
                <a:gd name="T0" fmla="*/ 0 w 182"/>
                <a:gd name="T1" fmla="*/ 3 h 44"/>
                <a:gd name="T2" fmla="*/ 1 w 182"/>
                <a:gd name="T3" fmla="*/ 3 h 44"/>
                <a:gd name="T4" fmla="*/ 153 w 182"/>
                <a:gd name="T5" fmla="*/ 3 h 44"/>
                <a:gd name="T6" fmla="*/ 182 w 182"/>
                <a:gd name="T7" fmla="*/ 41 h 44"/>
                <a:gd name="T8" fmla="*/ 182 w 182"/>
                <a:gd name="T9" fmla="*/ 41 h 44"/>
                <a:gd name="T10" fmla="*/ 182 w 182"/>
                <a:gd name="T11" fmla="*/ 41 h 44"/>
                <a:gd name="T12" fmla="*/ 170 w 182"/>
                <a:gd name="T13" fmla="*/ 41 h 44"/>
                <a:gd name="T14" fmla="*/ 150 w 182"/>
                <a:gd name="T15" fmla="*/ 22 h 44"/>
                <a:gd name="T16" fmla="*/ 130 w 182"/>
                <a:gd name="T17" fmla="*/ 41 h 44"/>
                <a:gd name="T18" fmla="*/ 65 w 182"/>
                <a:gd name="T19" fmla="*/ 41 h 44"/>
                <a:gd name="T20" fmla="*/ 45 w 182"/>
                <a:gd name="T21" fmla="*/ 22 h 44"/>
                <a:gd name="T22" fmla="*/ 26 w 182"/>
                <a:gd name="T23" fmla="*/ 41 h 44"/>
                <a:gd name="T24" fmla="*/ 22 w 182"/>
                <a:gd name="T25" fmla="*/ 41 h 44"/>
                <a:gd name="T26" fmla="*/ 0 w 182"/>
                <a:gd name="T27" fmla="*/ 3 h 44"/>
                <a:gd name="T28" fmla="*/ 0 w 182"/>
                <a:gd name="T29" fmla="*/ 3 h 44"/>
                <a:gd name="T30" fmla="*/ 0 w 182"/>
                <a:gd name="T31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2" h="44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53" y="3"/>
                    <a:pt x="153" y="3"/>
                    <a:pt x="153" y="3"/>
                  </a:cubicBezTo>
                  <a:cubicBezTo>
                    <a:pt x="153" y="3"/>
                    <a:pt x="182" y="0"/>
                    <a:pt x="182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82" y="41"/>
                    <a:pt x="182" y="41"/>
                    <a:pt x="182" y="41"/>
                  </a:cubicBezTo>
                  <a:cubicBezTo>
                    <a:pt x="170" y="41"/>
                    <a:pt x="170" y="41"/>
                    <a:pt x="170" y="41"/>
                  </a:cubicBezTo>
                  <a:cubicBezTo>
                    <a:pt x="170" y="30"/>
                    <a:pt x="161" y="22"/>
                    <a:pt x="150" y="22"/>
                  </a:cubicBezTo>
                  <a:cubicBezTo>
                    <a:pt x="139" y="22"/>
                    <a:pt x="131" y="30"/>
                    <a:pt x="130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30"/>
                    <a:pt x="56" y="22"/>
                    <a:pt x="45" y="22"/>
                  </a:cubicBezTo>
                  <a:cubicBezTo>
                    <a:pt x="35" y="22"/>
                    <a:pt x="26" y="30"/>
                    <a:pt x="26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0" y="4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Freeform 26"/>
            <p:cNvSpPr>
              <a:spLocks noEditPoints="1"/>
            </p:cNvSpPr>
            <p:nvPr/>
          </p:nvSpPr>
          <p:spPr bwMode="auto">
            <a:xfrm>
              <a:off x="8553450" y="1247776"/>
              <a:ext cx="833437" cy="227013"/>
            </a:xfrm>
            <a:custGeom>
              <a:avLst/>
              <a:gdLst>
                <a:gd name="T0" fmla="*/ 6 w 135"/>
                <a:gd name="T1" fmla="*/ 29 h 37"/>
                <a:gd name="T2" fmla="*/ 57 w 135"/>
                <a:gd name="T3" fmla="*/ 1 h 37"/>
                <a:gd name="T4" fmla="*/ 68 w 135"/>
                <a:gd name="T5" fmla="*/ 0 h 37"/>
                <a:gd name="T6" fmla="*/ 78 w 135"/>
                <a:gd name="T7" fmla="*/ 1 h 37"/>
                <a:gd name="T8" fmla="*/ 129 w 135"/>
                <a:gd name="T9" fmla="*/ 29 h 37"/>
                <a:gd name="T10" fmla="*/ 135 w 135"/>
                <a:gd name="T11" fmla="*/ 37 h 37"/>
                <a:gd name="T12" fmla="*/ 0 w 135"/>
                <a:gd name="T13" fmla="*/ 37 h 37"/>
                <a:gd name="T14" fmla="*/ 6 w 135"/>
                <a:gd name="T15" fmla="*/ 29 h 37"/>
                <a:gd name="T16" fmla="*/ 77 w 135"/>
                <a:gd name="T17" fmla="*/ 10 h 37"/>
                <a:gd name="T18" fmla="*/ 68 w 135"/>
                <a:gd name="T19" fmla="*/ 9 h 37"/>
                <a:gd name="T20" fmla="*/ 58 w 135"/>
                <a:gd name="T21" fmla="*/ 10 h 37"/>
                <a:gd name="T22" fmla="*/ 20 w 135"/>
                <a:gd name="T23" fmla="*/ 28 h 37"/>
                <a:gd name="T24" fmla="*/ 115 w 135"/>
                <a:gd name="T25" fmla="*/ 28 h 37"/>
                <a:gd name="T26" fmla="*/ 77 w 135"/>
                <a:gd name="T2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37">
                  <a:moveTo>
                    <a:pt x="6" y="29"/>
                  </a:moveTo>
                  <a:cubicBezTo>
                    <a:pt x="21" y="10"/>
                    <a:pt x="42" y="3"/>
                    <a:pt x="57" y="1"/>
                  </a:cubicBezTo>
                  <a:cubicBezTo>
                    <a:pt x="58" y="1"/>
                    <a:pt x="65" y="0"/>
                    <a:pt x="68" y="0"/>
                  </a:cubicBezTo>
                  <a:cubicBezTo>
                    <a:pt x="71" y="0"/>
                    <a:pt x="77" y="1"/>
                    <a:pt x="78" y="1"/>
                  </a:cubicBezTo>
                  <a:cubicBezTo>
                    <a:pt x="93" y="3"/>
                    <a:pt x="114" y="10"/>
                    <a:pt x="129" y="29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6" y="29"/>
                  </a:lnTo>
                  <a:close/>
                  <a:moveTo>
                    <a:pt x="77" y="10"/>
                  </a:moveTo>
                  <a:cubicBezTo>
                    <a:pt x="75" y="10"/>
                    <a:pt x="70" y="9"/>
                    <a:pt x="68" y="9"/>
                  </a:cubicBezTo>
                  <a:cubicBezTo>
                    <a:pt x="66" y="9"/>
                    <a:pt x="60" y="10"/>
                    <a:pt x="58" y="10"/>
                  </a:cubicBezTo>
                  <a:cubicBezTo>
                    <a:pt x="47" y="12"/>
                    <a:pt x="32" y="16"/>
                    <a:pt x="20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03" y="16"/>
                    <a:pt x="88" y="12"/>
                    <a:pt x="7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Rectangle 27"/>
            <p:cNvSpPr>
              <a:spLocks noChangeArrowheads="1"/>
            </p:cNvSpPr>
            <p:nvPr/>
          </p:nvSpPr>
          <p:spPr bwMode="auto">
            <a:xfrm>
              <a:off x="8953500" y="1265238"/>
              <a:ext cx="38100" cy="185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Freeform 28"/>
            <p:cNvSpPr/>
            <p:nvPr/>
          </p:nvSpPr>
          <p:spPr bwMode="auto">
            <a:xfrm>
              <a:off x="9521825" y="1536701"/>
              <a:ext cx="80962" cy="61913"/>
            </a:xfrm>
            <a:custGeom>
              <a:avLst/>
              <a:gdLst>
                <a:gd name="T0" fmla="*/ 5 w 13"/>
                <a:gd name="T1" fmla="*/ 10 h 10"/>
                <a:gd name="T2" fmla="*/ 0 w 13"/>
                <a:gd name="T3" fmla="*/ 5 h 10"/>
                <a:gd name="T4" fmla="*/ 5 w 13"/>
                <a:gd name="T5" fmla="*/ 0 h 10"/>
                <a:gd name="T6" fmla="*/ 10 w 13"/>
                <a:gd name="T7" fmla="*/ 0 h 10"/>
                <a:gd name="T8" fmla="*/ 13 w 13"/>
                <a:gd name="T9" fmla="*/ 10 h 10"/>
                <a:gd name="T10" fmla="*/ 5 w 13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6" y="0"/>
                    <a:pt x="8" y="0"/>
                    <a:pt x="10" y="0"/>
                  </a:cubicBezTo>
                  <a:cubicBezTo>
                    <a:pt x="11" y="3"/>
                    <a:pt x="12" y="6"/>
                    <a:pt x="13" y="10"/>
                  </a:cubicBezTo>
                  <a:cubicBezTo>
                    <a:pt x="11" y="10"/>
                    <a:pt x="6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Oval 29"/>
            <p:cNvSpPr>
              <a:spLocks noChangeArrowheads="1"/>
            </p:cNvSpPr>
            <p:nvPr/>
          </p:nvSpPr>
          <p:spPr bwMode="auto">
            <a:xfrm>
              <a:off x="8664575" y="1566863"/>
              <a:ext cx="190500" cy="192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3" name="Oval 30"/>
            <p:cNvSpPr>
              <a:spLocks noChangeArrowheads="1"/>
            </p:cNvSpPr>
            <p:nvPr/>
          </p:nvSpPr>
          <p:spPr bwMode="auto">
            <a:xfrm>
              <a:off x="9312275" y="1566863"/>
              <a:ext cx="185737" cy="1920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" name="Freeform 31"/>
            <p:cNvSpPr/>
            <p:nvPr/>
          </p:nvSpPr>
          <p:spPr bwMode="auto">
            <a:xfrm>
              <a:off x="9361488" y="1616076"/>
              <a:ext cx="93662" cy="93663"/>
            </a:xfrm>
            <a:custGeom>
              <a:avLst/>
              <a:gdLst>
                <a:gd name="T0" fmla="*/ 0 w 15"/>
                <a:gd name="T1" fmla="*/ 8 h 15"/>
                <a:gd name="T2" fmla="*/ 7 w 15"/>
                <a:gd name="T3" fmla="*/ 15 h 15"/>
                <a:gd name="T4" fmla="*/ 15 w 15"/>
                <a:gd name="T5" fmla="*/ 7 h 15"/>
                <a:gd name="T6" fmla="*/ 7 w 15"/>
                <a:gd name="T7" fmla="*/ 0 h 15"/>
                <a:gd name="T8" fmla="*/ 0 w 15"/>
                <a:gd name="T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cubicBezTo>
                    <a:pt x="0" y="12"/>
                    <a:pt x="3" y="15"/>
                    <a:pt x="7" y="15"/>
                  </a:cubicBezTo>
                  <a:cubicBezTo>
                    <a:pt x="11" y="15"/>
                    <a:pt x="15" y="12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Oval 32"/>
            <p:cNvSpPr>
              <a:spLocks noChangeArrowheads="1"/>
            </p:cNvSpPr>
            <p:nvPr/>
          </p:nvSpPr>
          <p:spPr bwMode="auto">
            <a:xfrm>
              <a:off x="8713788" y="1616076"/>
              <a:ext cx="92075" cy="93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6751068" y="1913032"/>
            <a:ext cx="620810" cy="625015"/>
            <a:chOff x="10121900" y="1050926"/>
            <a:chExt cx="703262" cy="708025"/>
          </a:xfrm>
          <a:solidFill>
            <a:srgbClr val="1C3D50"/>
          </a:solidFill>
        </p:grpSpPr>
        <p:sp>
          <p:nvSpPr>
            <p:cNvPr id="107" name="Freeform 44"/>
            <p:cNvSpPr/>
            <p:nvPr/>
          </p:nvSpPr>
          <p:spPr bwMode="auto">
            <a:xfrm>
              <a:off x="10331450" y="1068388"/>
              <a:ext cx="493712" cy="690563"/>
            </a:xfrm>
            <a:custGeom>
              <a:avLst/>
              <a:gdLst>
                <a:gd name="T0" fmla="*/ 60 w 80"/>
                <a:gd name="T1" fmla="*/ 27 h 112"/>
                <a:gd name="T2" fmla="*/ 63 w 80"/>
                <a:gd name="T3" fmla="*/ 43 h 112"/>
                <a:gd name="T4" fmla="*/ 66 w 80"/>
                <a:gd name="T5" fmla="*/ 39 h 112"/>
                <a:gd name="T6" fmla="*/ 72 w 80"/>
                <a:gd name="T7" fmla="*/ 44 h 112"/>
                <a:gd name="T8" fmla="*/ 64 w 80"/>
                <a:gd name="T9" fmla="*/ 52 h 112"/>
                <a:gd name="T10" fmla="*/ 66 w 80"/>
                <a:gd name="T11" fmla="*/ 65 h 112"/>
                <a:gd name="T12" fmla="*/ 70 w 80"/>
                <a:gd name="T13" fmla="*/ 61 h 112"/>
                <a:gd name="T14" fmla="*/ 75 w 80"/>
                <a:gd name="T15" fmla="*/ 66 h 112"/>
                <a:gd name="T16" fmla="*/ 68 w 80"/>
                <a:gd name="T17" fmla="*/ 74 h 112"/>
                <a:gd name="T18" fmla="*/ 73 w 80"/>
                <a:gd name="T19" fmla="*/ 108 h 112"/>
                <a:gd name="T20" fmla="*/ 70 w 80"/>
                <a:gd name="T21" fmla="*/ 112 h 112"/>
                <a:gd name="T22" fmla="*/ 38 w 80"/>
                <a:gd name="T23" fmla="*/ 51 h 112"/>
                <a:gd name="T24" fmla="*/ 11 w 80"/>
                <a:gd name="T25" fmla="*/ 80 h 112"/>
                <a:gd name="T26" fmla="*/ 17 w 80"/>
                <a:gd name="T27" fmla="*/ 104 h 112"/>
                <a:gd name="T28" fmla="*/ 12 w 80"/>
                <a:gd name="T29" fmla="*/ 110 h 112"/>
                <a:gd name="T30" fmla="*/ 0 w 80"/>
                <a:gd name="T31" fmla="*/ 86 h 112"/>
                <a:gd name="T32" fmla="*/ 45 w 80"/>
                <a:gd name="T33" fmla="*/ 30 h 112"/>
                <a:gd name="T34" fmla="*/ 76 w 80"/>
                <a:gd name="T35" fmla="*/ 0 h 112"/>
                <a:gd name="T36" fmla="*/ 60 w 80"/>
                <a:gd name="T37" fmla="*/ 2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12">
                  <a:moveTo>
                    <a:pt x="60" y="27"/>
                  </a:moveTo>
                  <a:cubicBezTo>
                    <a:pt x="63" y="43"/>
                    <a:pt x="63" y="43"/>
                    <a:pt x="63" y="43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80" y="5"/>
                    <a:pt x="6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8" name="Freeform 45"/>
            <p:cNvSpPr/>
            <p:nvPr/>
          </p:nvSpPr>
          <p:spPr bwMode="auto">
            <a:xfrm>
              <a:off x="10121900" y="1050926"/>
              <a:ext cx="677862" cy="547688"/>
            </a:xfrm>
            <a:custGeom>
              <a:avLst/>
              <a:gdLst>
                <a:gd name="T0" fmla="*/ 85 w 110"/>
                <a:gd name="T1" fmla="*/ 22 h 89"/>
                <a:gd name="T2" fmla="*/ 69 w 110"/>
                <a:gd name="T3" fmla="*/ 22 h 89"/>
                <a:gd name="T4" fmla="*/ 73 w 110"/>
                <a:gd name="T5" fmla="*/ 18 h 89"/>
                <a:gd name="T6" fmla="*/ 67 w 110"/>
                <a:gd name="T7" fmla="*/ 13 h 89"/>
                <a:gd name="T8" fmla="*/ 60 w 110"/>
                <a:gd name="T9" fmla="*/ 22 h 89"/>
                <a:gd name="T10" fmla="*/ 47 w 110"/>
                <a:gd name="T11" fmla="*/ 21 h 89"/>
                <a:gd name="T12" fmla="*/ 50 w 110"/>
                <a:gd name="T13" fmla="*/ 17 h 89"/>
                <a:gd name="T14" fmla="*/ 45 w 110"/>
                <a:gd name="T15" fmla="*/ 13 h 89"/>
                <a:gd name="T16" fmla="*/ 38 w 110"/>
                <a:gd name="T17" fmla="*/ 21 h 89"/>
                <a:gd name="T18" fmla="*/ 4 w 110"/>
                <a:gd name="T19" fmla="*/ 20 h 89"/>
                <a:gd name="T20" fmla="*/ 0 w 110"/>
                <a:gd name="T21" fmla="*/ 24 h 89"/>
                <a:gd name="T22" fmla="*/ 64 w 110"/>
                <a:gd name="T23" fmla="*/ 47 h 89"/>
                <a:gd name="T24" fmla="*/ 39 w 110"/>
                <a:gd name="T25" fmla="*/ 78 h 89"/>
                <a:gd name="T26" fmla="*/ 15 w 110"/>
                <a:gd name="T27" fmla="*/ 75 h 89"/>
                <a:gd name="T28" fmla="*/ 10 w 110"/>
                <a:gd name="T29" fmla="*/ 81 h 89"/>
                <a:gd name="T30" fmla="*/ 34 w 110"/>
                <a:gd name="T31" fmla="*/ 89 h 89"/>
                <a:gd name="T32" fmla="*/ 110 w 110"/>
                <a:gd name="T33" fmla="*/ 3 h 89"/>
                <a:gd name="T34" fmla="*/ 85 w 110"/>
                <a:gd name="T35" fmla="*/ 2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89">
                  <a:moveTo>
                    <a:pt x="85" y="22"/>
                  </a:moveTo>
                  <a:cubicBezTo>
                    <a:pt x="69" y="22"/>
                    <a:pt x="69" y="22"/>
                    <a:pt x="69" y="22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0" y="3"/>
                    <a:pt x="105" y="0"/>
                    <a:pt x="8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172505" y="4417585"/>
            <a:ext cx="882867" cy="554946"/>
            <a:chOff x="8491538" y="3690938"/>
            <a:chExt cx="1000124" cy="628650"/>
          </a:xfrm>
          <a:solidFill>
            <a:srgbClr val="1C3D50"/>
          </a:solidFill>
        </p:grpSpPr>
        <p:sp>
          <p:nvSpPr>
            <p:cNvPr id="110" name="Freeform 57"/>
            <p:cNvSpPr>
              <a:spLocks noEditPoints="1"/>
            </p:cNvSpPr>
            <p:nvPr/>
          </p:nvSpPr>
          <p:spPr bwMode="auto">
            <a:xfrm>
              <a:off x="8491538" y="3925888"/>
              <a:ext cx="395287" cy="39370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3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3 w 64"/>
                <a:gd name="T11" fmla="*/ 56 h 64"/>
                <a:gd name="T12" fmla="*/ 9 w 64"/>
                <a:gd name="T13" fmla="*/ 32 h 64"/>
                <a:gd name="T14" fmla="*/ 32 w 64"/>
                <a:gd name="T15" fmla="*/ 9 h 64"/>
                <a:gd name="T16" fmla="*/ 56 w 64"/>
                <a:gd name="T17" fmla="*/ 33 h 64"/>
                <a:gd name="T18" fmla="*/ 33 w 64"/>
                <a:gd name="T19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1" y="50"/>
                    <a:pt x="15" y="64"/>
                    <a:pt x="33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33" y="56"/>
                  </a:moveTo>
                  <a:cubicBezTo>
                    <a:pt x="20" y="56"/>
                    <a:pt x="9" y="45"/>
                    <a:pt x="9" y="32"/>
                  </a:cubicBezTo>
                  <a:cubicBezTo>
                    <a:pt x="8" y="19"/>
                    <a:pt x="19" y="9"/>
                    <a:pt x="32" y="9"/>
                  </a:cubicBezTo>
                  <a:cubicBezTo>
                    <a:pt x="45" y="9"/>
                    <a:pt x="56" y="20"/>
                    <a:pt x="56" y="33"/>
                  </a:cubicBezTo>
                  <a:cubicBezTo>
                    <a:pt x="56" y="45"/>
                    <a:pt x="46" y="56"/>
                    <a:pt x="3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1" name="Freeform 58"/>
            <p:cNvSpPr>
              <a:spLocks noEditPoints="1"/>
            </p:cNvSpPr>
            <p:nvPr/>
          </p:nvSpPr>
          <p:spPr bwMode="auto">
            <a:xfrm>
              <a:off x="9096375" y="3919538"/>
              <a:ext cx="395287" cy="400050"/>
            </a:xfrm>
            <a:custGeom>
              <a:avLst/>
              <a:gdLst>
                <a:gd name="T0" fmla="*/ 32 w 64"/>
                <a:gd name="T1" fmla="*/ 0 h 65"/>
                <a:gd name="T2" fmla="*/ 0 w 64"/>
                <a:gd name="T3" fmla="*/ 33 h 65"/>
                <a:gd name="T4" fmla="*/ 32 w 64"/>
                <a:gd name="T5" fmla="*/ 64 h 65"/>
                <a:gd name="T6" fmla="*/ 64 w 64"/>
                <a:gd name="T7" fmla="*/ 32 h 65"/>
                <a:gd name="T8" fmla="*/ 32 w 64"/>
                <a:gd name="T9" fmla="*/ 0 h 65"/>
                <a:gd name="T10" fmla="*/ 32 w 64"/>
                <a:gd name="T11" fmla="*/ 56 h 65"/>
                <a:gd name="T12" fmla="*/ 8 w 64"/>
                <a:gd name="T13" fmla="*/ 32 h 65"/>
                <a:gd name="T14" fmla="*/ 32 w 64"/>
                <a:gd name="T15" fmla="*/ 9 h 65"/>
                <a:gd name="T16" fmla="*/ 55 w 64"/>
                <a:gd name="T17" fmla="*/ 33 h 65"/>
                <a:gd name="T18" fmla="*/ 32 w 64"/>
                <a:gd name="T19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cubicBezTo>
                    <a:pt x="14" y="1"/>
                    <a:pt x="0" y="15"/>
                    <a:pt x="0" y="33"/>
                  </a:cubicBezTo>
                  <a:cubicBezTo>
                    <a:pt x="0" y="50"/>
                    <a:pt x="14" y="65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6"/>
                  </a:moveTo>
                  <a:cubicBezTo>
                    <a:pt x="19" y="56"/>
                    <a:pt x="8" y="46"/>
                    <a:pt x="8" y="32"/>
                  </a:cubicBezTo>
                  <a:cubicBezTo>
                    <a:pt x="8" y="19"/>
                    <a:pt x="19" y="9"/>
                    <a:pt x="32" y="9"/>
                  </a:cubicBezTo>
                  <a:cubicBezTo>
                    <a:pt x="44" y="10"/>
                    <a:pt x="55" y="20"/>
                    <a:pt x="55" y="33"/>
                  </a:cubicBezTo>
                  <a:cubicBezTo>
                    <a:pt x="56" y="46"/>
                    <a:pt x="45" y="56"/>
                    <a:pt x="32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2" name="Freeform 59"/>
            <p:cNvSpPr/>
            <p:nvPr/>
          </p:nvSpPr>
          <p:spPr bwMode="auto">
            <a:xfrm>
              <a:off x="9059863" y="3716338"/>
              <a:ext cx="239712" cy="393700"/>
            </a:xfrm>
            <a:custGeom>
              <a:avLst/>
              <a:gdLst>
                <a:gd name="T0" fmla="*/ 151 w 151"/>
                <a:gd name="T1" fmla="*/ 244 h 248"/>
                <a:gd name="T2" fmla="*/ 62 w 151"/>
                <a:gd name="T3" fmla="*/ 0 h 248"/>
                <a:gd name="T4" fmla="*/ 3 w 151"/>
                <a:gd name="T5" fmla="*/ 0 h 248"/>
                <a:gd name="T6" fmla="*/ 0 w 151"/>
                <a:gd name="T7" fmla="*/ 15 h 248"/>
                <a:gd name="T8" fmla="*/ 46 w 151"/>
                <a:gd name="T9" fmla="*/ 19 h 248"/>
                <a:gd name="T10" fmla="*/ 140 w 151"/>
                <a:gd name="T11" fmla="*/ 248 h 248"/>
                <a:gd name="T12" fmla="*/ 151 w 151"/>
                <a:gd name="T13" fmla="*/ 24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248">
                  <a:moveTo>
                    <a:pt x="151" y="244"/>
                  </a:moveTo>
                  <a:lnTo>
                    <a:pt x="62" y="0"/>
                  </a:lnTo>
                  <a:lnTo>
                    <a:pt x="3" y="0"/>
                  </a:lnTo>
                  <a:lnTo>
                    <a:pt x="0" y="15"/>
                  </a:lnTo>
                  <a:lnTo>
                    <a:pt x="46" y="19"/>
                  </a:lnTo>
                  <a:lnTo>
                    <a:pt x="140" y="248"/>
                  </a:lnTo>
                  <a:lnTo>
                    <a:pt x="151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3" name="Freeform 60"/>
            <p:cNvSpPr>
              <a:spLocks noEditPoints="1"/>
            </p:cNvSpPr>
            <p:nvPr/>
          </p:nvSpPr>
          <p:spPr bwMode="auto">
            <a:xfrm>
              <a:off x="8682038" y="3740151"/>
              <a:ext cx="512762" cy="461963"/>
            </a:xfrm>
            <a:custGeom>
              <a:avLst/>
              <a:gdLst>
                <a:gd name="T0" fmla="*/ 81 w 83"/>
                <a:gd name="T1" fmla="*/ 15 h 75"/>
                <a:gd name="T2" fmla="*/ 27 w 83"/>
                <a:gd name="T3" fmla="*/ 15 h 75"/>
                <a:gd name="T4" fmla="*/ 21 w 83"/>
                <a:gd name="T5" fmla="*/ 0 h 75"/>
                <a:gd name="T6" fmla="*/ 18 w 83"/>
                <a:gd name="T7" fmla="*/ 5 h 75"/>
                <a:gd name="T8" fmla="*/ 23 w 83"/>
                <a:gd name="T9" fmla="*/ 17 h 75"/>
                <a:gd name="T10" fmla="*/ 0 w 83"/>
                <a:gd name="T11" fmla="*/ 58 h 75"/>
                <a:gd name="T12" fmla="*/ 3 w 83"/>
                <a:gd name="T13" fmla="*/ 62 h 75"/>
                <a:gd name="T14" fmla="*/ 4 w 83"/>
                <a:gd name="T15" fmla="*/ 60 h 75"/>
                <a:gd name="T16" fmla="*/ 5 w 83"/>
                <a:gd name="T17" fmla="*/ 64 h 75"/>
                <a:gd name="T18" fmla="*/ 45 w 83"/>
                <a:gd name="T19" fmla="*/ 69 h 75"/>
                <a:gd name="T20" fmla="*/ 59 w 83"/>
                <a:gd name="T21" fmla="*/ 68 h 75"/>
                <a:gd name="T22" fmla="*/ 57 w 83"/>
                <a:gd name="T23" fmla="*/ 57 h 75"/>
                <a:gd name="T24" fmla="*/ 77 w 83"/>
                <a:gd name="T25" fmla="*/ 27 h 75"/>
                <a:gd name="T26" fmla="*/ 83 w 83"/>
                <a:gd name="T27" fmla="*/ 20 h 75"/>
                <a:gd name="T28" fmla="*/ 81 w 83"/>
                <a:gd name="T29" fmla="*/ 15 h 75"/>
                <a:gd name="T30" fmla="*/ 5 w 83"/>
                <a:gd name="T31" fmla="*/ 59 h 75"/>
                <a:gd name="T32" fmla="*/ 27 w 83"/>
                <a:gd name="T33" fmla="*/ 21 h 75"/>
                <a:gd name="T34" fmla="*/ 44 w 83"/>
                <a:gd name="T35" fmla="*/ 57 h 75"/>
                <a:gd name="T36" fmla="*/ 5 w 83"/>
                <a:gd name="T37" fmla="*/ 59 h 75"/>
                <a:gd name="T38" fmla="*/ 53 w 83"/>
                <a:gd name="T39" fmla="*/ 55 h 75"/>
                <a:gd name="T40" fmla="*/ 50 w 83"/>
                <a:gd name="T41" fmla="*/ 55 h 75"/>
                <a:gd name="T42" fmla="*/ 31 w 83"/>
                <a:gd name="T43" fmla="*/ 20 h 75"/>
                <a:gd name="T44" fmla="*/ 75 w 83"/>
                <a:gd name="T45" fmla="*/ 20 h 75"/>
                <a:gd name="T46" fmla="*/ 53 w 83"/>
                <a:gd name="T47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75">
                  <a:moveTo>
                    <a:pt x="81" y="15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69"/>
                    <a:pt x="56" y="75"/>
                    <a:pt x="59" y="68"/>
                  </a:cubicBezTo>
                  <a:cubicBezTo>
                    <a:pt x="63" y="60"/>
                    <a:pt x="57" y="57"/>
                    <a:pt x="57" y="57"/>
                  </a:cubicBezTo>
                  <a:cubicBezTo>
                    <a:pt x="57" y="57"/>
                    <a:pt x="74" y="31"/>
                    <a:pt x="77" y="27"/>
                  </a:cubicBezTo>
                  <a:cubicBezTo>
                    <a:pt x="80" y="22"/>
                    <a:pt x="83" y="20"/>
                    <a:pt x="83" y="20"/>
                  </a:cubicBezTo>
                  <a:lnTo>
                    <a:pt x="81" y="15"/>
                  </a:lnTo>
                  <a:close/>
                  <a:moveTo>
                    <a:pt x="5" y="59"/>
                  </a:moveTo>
                  <a:cubicBezTo>
                    <a:pt x="27" y="21"/>
                    <a:pt x="27" y="21"/>
                    <a:pt x="27" y="21"/>
                  </a:cubicBezTo>
                  <a:cubicBezTo>
                    <a:pt x="32" y="28"/>
                    <a:pt x="44" y="57"/>
                    <a:pt x="44" y="57"/>
                  </a:cubicBezTo>
                  <a:lnTo>
                    <a:pt x="5" y="59"/>
                  </a:lnTo>
                  <a:close/>
                  <a:moveTo>
                    <a:pt x="53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75" y="20"/>
                    <a:pt x="75" y="20"/>
                    <a:pt x="75" y="20"/>
                  </a:cubicBezTo>
                  <a:lnTo>
                    <a:pt x="5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4" name="Freeform 61"/>
            <p:cNvSpPr/>
            <p:nvPr/>
          </p:nvSpPr>
          <p:spPr bwMode="auto">
            <a:xfrm>
              <a:off x="8726488" y="3690938"/>
              <a:ext cx="209550" cy="111125"/>
            </a:xfrm>
            <a:custGeom>
              <a:avLst/>
              <a:gdLst>
                <a:gd name="T0" fmla="*/ 34 w 34"/>
                <a:gd name="T1" fmla="*/ 9 h 18"/>
                <a:gd name="T2" fmla="*/ 24 w 34"/>
                <a:gd name="T3" fmla="*/ 4 h 18"/>
                <a:gd name="T4" fmla="*/ 3 w 34"/>
                <a:gd name="T5" fmla="*/ 3 h 18"/>
                <a:gd name="T6" fmla="*/ 7 w 34"/>
                <a:gd name="T7" fmla="*/ 15 h 18"/>
                <a:gd name="T8" fmla="*/ 19 w 34"/>
                <a:gd name="T9" fmla="*/ 11 h 18"/>
                <a:gd name="T10" fmla="*/ 34 w 34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8">
                  <a:moveTo>
                    <a:pt x="34" y="9"/>
                  </a:moveTo>
                  <a:cubicBezTo>
                    <a:pt x="34" y="9"/>
                    <a:pt x="33" y="5"/>
                    <a:pt x="24" y="4"/>
                  </a:cubicBezTo>
                  <a:cubicBezTo>
                    <a:pt x="15" y="3"/>
                    <a:pt x="5" y="0"/>
                    <a:pt x="3" y="3"/>
                  </a:cubicBezTo>
                  <a:cubicBezTo>
                    <a:pt x="0" y="6"/>
                    <a:pt x="4" y="13"/>
                    <a:pt x="7" y="15"/>
                  </a:cubicBezTo>
                  <a:cubicBezTo>
                    <a:pt x="10" y="18"/>
                    <a:pt x="16" y="11"/>
                    <a:pt x="19" y="11"/>
                  </a:cubicBezTo>
                  <a:cubicBezTo>
                    <a:pt x="22" y="11"/>
                    <a:pt x="32" y="12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5" name="Freeform 62"/>
            <p:cNvSpPr/>
            <p:nvPr/>
          </p:nvSpPr>
          <p:spPr bwMode="auto">
            <a:xfrm>
              <a:off x="8645525" y="4079876"/>
              <a:ext cx="85725" cy="85725"/>
            </a:xfrm>
            <a:custGeom>
              <a:avLst/>
              <a:gdLst>
                <a:gd name="T0" fmla="*/ 14 w 14"/>
                <a:gd name="T1" fmla="*/ 7 h 14"/>
                <a:gd name="T2" fmla="*/ 7 w 14"/>
                <a:gd name="T3" fmla="*/ 14 h 14"/>
                <a:gd name="T4" fmla="*/ 0 w 14"/>
                <a:gd name="T5" fmla="*/ 7 h 14"/>
                <a:gd name="T6" fmla="*/ 7 w 14"/>
                <a:gd name="T7" fmla="*/ 0 h 14"/>
                <a:gd name="T8" fmla="*/ 14 w 14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6" name="Freeform 63"/>
            <p:cNvSpPr/>
            <p:nvPr/>
          </p:nvSpPr>
          <p:spPr bwMode="auto">
            <a:xfrm>
              <a:off x="9250363" y="4079876"/>
              <a:ext cx="87312" cy="85725"/>
            </a:xfrm>
            <a:custGeom>
              <a:avLst/>
              <a:gdLst>
                <a:gd name="T0" fmla="*/ 14 w 14"/>
                <a:gd name="T1" fmla="*/ 7 h 14"/>
                <a:gd name="T2" fmla="*/ 7 w 14"/>
                <a:gd name="T3" fmla="*/ 14 h 14"/>
                <a:gd name="T4" fmla="*/ 1 w 14"/>
                <a:gd name="T5" fmla="*/ 7 h 14"/>
                <a:gd name="T6" fmla="*/ 7 w 14"/>
                <a:gd name="T7" fmla="*/ 1 h 14"/>
                <a:gd name="T8" fmla="*/ 14 w 14"/>
                <a:gd name="T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1" y="11"/>
                    <a:pt x="1" y="7"/>
                  </a:cubicBezTo>
                  <a:cubicBezTo>
                    <a:pt x="0" y="3"/>
                    <a:pt x="3" y="1"/>
                    <a:pt x="7" y="1"/>
                  </a:cubicBezTo>
                  <a:cubicBezTo>
                    <a:pt x="11" y="0"/>
                    <a:pt x="13" y="3"/>
                    <a:pt x="1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7" name="Freeform 64"/>
            <p:cNvSpPr/>
            <p:nvPr/>
          </p:nvSpPr>
          <p:spPr bwMode="auto">
            <a:xfrm>
              <a:off x="8786813" y="3765551"/>
              <a:ext cx="44450" cy="30163"/>
            </a:xfrm>
            <a:custGeom>
              <a:avLst/>
              <a:gdLst>
                <a:gd name="T0" fmla="*/ 6 w 7"/>
                <a:gd name="T1" fmla="*/ 0 h 5"/>
                <a:gd name="T2" fmla="*/ 1 w 7"/>
                <a:gd name="T3" fmla="*/ 3 h 5"/>
                <a:gd name="T4" fmla="*/ 1 w 7"/>
                <a:gd name="T5" fmla="*/ 5 h 5"/>
                <a:gd name="T6" fmla="*/ 7 w 7"/>
                <a:gd name="T7" fmla="*/ 2 h 5"/>
                <a:gd name="T8" fmla="*/ 6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6" y="0"/>
                  </a:moveTo>
                  <a:cubicBezTo>
                    <a:pt x="6" y="0"/>
                    <a:pt x="2" y="3"/>
                    <a:pt x="1" y="3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8" name="Freeform 65"/>
            <p:cNvSpPr/>
            <p:nvPr/>
          </p:nvSpPr>
          <p:spPr bwMode="auto">
            <a:xfrm>
              <a:off x="9053513" y="3697288"/>
              <a:ext cx="73025" cy="61913"/>
            </a:xfrm>
            <a:custGeom>
              <a:avLst/>
              <a:gdLst>
                <a:gd name="T0" fmla="*/ 46 w 46"/>
                <a:gd name="T1" fmla="*/ 39 h 39"/>
                <a:gd name="T2" fmla="*/ 46 w 46"/>
                <a:gd name="T3" fmla="*/ 0 h 39"/>
                <a:gd name="T4" fmla="*/ 0 w 46"/>
                <a:gd name="T5" fmla="*/ 8 h 39"/>
                <a:gd name="T6" fmla="*/ 0 w 46"/>
                <a:gd name="T7" fmla="*/ 35 h 39"/>
                <a:gd name="T8" fmla="*/ 46 w 46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9">
                  <a:moveTo>
                    <a:pt x="46" y="39"/>
                  </a:moveTo>
                  <a:lnTo>
                    <a:pt x="46" y="0"/>
                  </a:lnTo>
                  <a:lnTo>
                    <a:pt x="0" y="8"/>
                  </a:lnTo>
                  <a:lnTo>
                    <a:pt x="0" y="35"/>
                  </a:lnTo>
                  <a:lnTo>
                    <a:pt x="4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6884801" y="4265610"/>
            <a:ext cx="533924" cy="798786"/>
            <a:chOff x="10158413" y="3421063"/>
            <a:chExt cx="604837" cy="904876"/>
          </a:xfrm>
          <a:solidFill>
            <a:schemeClr val="bg1"/>
          </a:solidFill>
        </p:grpSpPr>
        <p:sp>
          <p:nvSpPr>
            <p:cNvPr id="120" name="Freeform 5"/>
            <p:cNvSpPr>
              <a:spLocks noEditPoints="1"/>
            </p:cNvSpPr>
            <p:nvPr/>
          </p:nvSpPr>
          <p:spPr bwMode="auto">
            <a:xfrm>
              <a:off x="10158413" y="3981451"/>
              <a:ext cx="604837" cy="301625"/>
            </a:xfrm>
            <a:custGeom>
              <a:avLst/>
              <a:gdLst>
                <a:gd name="T0" fmla="*/ 0 w 98"/>
                <a:gd name="T1" fmla="*/ 0 h 49"/>
                <a:gd name="T2" fmla="*/ 49 w 98"/>
                <a:gd name="T3" fmla="*/ 49 h 49"/>
                <a:gd name="T4" fmla="*/ 98 w 98"/>
                <a:gd name="T5" fmla="*/ 0 h 49"/>
                <a:gd name="T6" fmla="*/ 0 w 98"/>
                <a:gd name="T7" fmla="*/ 0 h 49"/>
                <a:gd name="T8" fmla="*/ 21 w 98"/>
                <a:gd name="T9" fmla="*/ 18 h 49"/>
                <a:gd name="T10" fmla="*/ 16 w 98"/>
                <a:gd name="T11" fmla="*/ 14 h 49"/>
                <a:gd name="T12" fmla="*/ 21 w 98"/>
                <a:gd name="T13" fmla="*/ 9 h 49"/>
                <a:gd name="T14" fmla="*/ 26 w 98"/>
                <a:gd name="T15" fmla="*/ 14 h 49"/>
                <a:gd name="T16" fmla="*/ 21 w 98"/>
                <a:gd name="T17" fmla="*/ 18 h 49"/>
                <a:gd name="T18" fmla="*/ 40 w 98"/>
                <a:gd name="T19" fmla="*/ 18 h 49"/>
                <a:gd name="T20" fmla="*/ 35 w 98"/>
                <a:gd name="T21" fmla="*/ 14 h 49"/>
                <a:gd name="T22" fmla="*/ 40 w 98"/>
                <a:gd name="T23" fmla="*/ 9 h 49"/>
                <a:gd name="T24" fmla="*/ 45 w 98"/>
                <a:gd name="T25" fmla="*/ 14 h 49"/>
                <a:gd name="T26" fmla="*/ 40 w 98"/>
                <a:gd name="T27" fmla="*/ 18 h 49"/>
                <a:gd name="T28" fmla="*/ 59 w 98"/>
                <a:gd name="T29" fmla="*/ 18 h 49"/>
                <a:gd name="T30" fmla="*/ 54 w 98"/>
                <a:gd name="T31" fmla="*/ 14 h 49"/>
                <a:gd name="T32" fmla="*/ 59 w 98"/>
                <a:gd name="T33" fmla="*/ 9 h 49"/>
                <a:gd name="T34" fmla="*/ 64 w 98"/>
                <a:gd name="T35" fmla="*/ 14 h 49"/>
                <a:gd name="T36" fmla="*/ 59 w 98"/>
                <a:gd name="T37" fmla="*/ 18 h 49"/>
                <a:gd name="T38" fmla="*/ 78 w 98"/>
                <a:gd name="T39" fmla="*/ 18 h 49"/>
                <a:gd name="T40" fmla="*/ 73 w 98"/>
                <a:gd name="T41" fmla="*/ 14 h 49"/>
                <a:gd name="T42" fmla="*/ 78 w 98"/>
                <a:gd name="T43" fmla="*/ 9 h 49"/>
                <a:gd name="T44" fmla="*/ 83 w 98"/>
                <a:gd name="T45" fmla="*/ 14 h 49"/>
                <a:gd name="T46" fmla="*/ 78 w 98"/>
                <a:gd name="T47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49">
                  <a:moveTo>
                    <a:pt x="0" y="0"/>
                  </a:moveTo>
                  <a:cubicBezTo>
                    <a:pt x="0" y="27"/>
                    <a:pt x="22" y="49"/>
                    <a:pt x="49" y="49"/>
                  </a:cubicBezTo>
                  <a:cubicBezTo>
                    <a:pt x="76" y="49"/>
                    <a:pt x="98" y="27"/>
                    <a:pt x="98" y="0"/>
                  </a:cubicBezTo>
                  <a:lnTo>
                    <a:pt x="0" y="0"/>
                  </a:lnTo>
                  <a:close/>
                  <a:moveTo>
                    <a:pt x="21" y="18"/>
                  </a:moveTo>
                  <a:cubicBezTo>
                    <a:pt x="18" y="18"/>
                    <a:pt x="16" y="16"/>
                    <a:pt x="16" y="14"/>
                  </a:cubicBezTo>
                  <a:cubicBezTo>
                    <a:pt x="16" y="11"/>
                    <a:pt x="18" y="9"/>
                    <a:pt x="21" y="9"/>
                  </a:cubicBezTo>
                  <a:cubicBezTo>
                    <a:pt x="23" y="9"/>
                    <a:pt x="26" y="11"/>
                    <a:pt x="26" y="14"/>
                  </a:cubicBezTo>
                  <a:cubicBezTo>
                    <a:pt x="26" y="16"/>
                    <a:pt x="23" y="18"/>
                    <a:pt x="21" y="18"/>
                  </a:cubicBezTo>
                  <a:close/>
                  <a:moveTo>
                    <a:pt x="40" y="18"/>
                  </a:moveTo>
                  <a:cubicBezTo>
                    <a:pt x="37" y="18"/>
                    <a:pt x="35" y="16"/>
                    <a:pt x="35" y="14"/>
                  </a:cubicBezTo>
                  <a:cubicBezTo>
                    <a:pt x="35" y="11"/>
                    <a:pt x="37" y="9"/>
                    <a:pt x="40" y="9"/>
                  </a:cubicBezTo>
                  <a:cubicBezTo>
                    <a:pt x="42" y="9"/>
                    <a:pt x="45" y="11"/>
                    <a:pt x="45" y="14"/>
                  </a:cubicBezTo>
                  <a:cubicBezTo>
                    <a:pt x="45" y="16"/>
                    <a:pt x="42" y="18"/>
                    <a:pt x="40" y="18"/>
                  </a:cubicBezTo>
                  <a:close/>
                  <a:moveTo>
                    <a:pt x="59" y="18"/>
                  </a:moveTo>
                  <a:cubicBezTo>
                    <a:pt x="56" y="18"/>
                    <a:pt x="54" y="16"/>
                    <a:pt x="54" y="14"/>
                  </a:cubicBezTo>
                  <a:cubicBezTo>
                    <a:pt x="54" y="11"/>
                    <a:pt x="56" y="9"/>
                    <a:pt x="59" y="9"/>
                  </a:cubicBezTo>
                  <a:cubicBezTo>
                    <a:pt x="61" y="9"/>
                    <a:pt x="64" y="11"/>
                    <a:pt x="64" y="14"/>
                  </a:cubicBezTo>
                  <a:cubicBezTo>
                    <a:pt x="64" y="16"/>
                    <a:pt x="61" y="18"/>
                    <a:pt x="59" y="18"/>
                  </a:cubicBezTo>
                  <a:close/>
                  <a:moveTo>
                    <a:pt x="78" y="18"/>
                  </a:moveTo>
                  <a:cubicBezTo>
                    <a:pt x="75" y="18"/>
                    <a:pt x="73" y="16"/>
                    <a:pt x="73" y="14"/>
                  </a:cubicBezTo>
                  <a:cubicBezTo>
                    <a:pt x="73" y="11"/>
                    <a:pt x="75" y="9"/>
                    <a:pt x="78" y="9"/>
                  </a:cubicBezTo>
                  <a:cubicBezTo>
                    <a:pt x="81" y="9"/>
                    <a:pt x="83" y="11"/>
                    <a:pt x="83" y="14"/>
                  </a:cubicBezTo>
                  <a:cubicBezTo>
                    <a:pt x="83" y="16"/>
                    <a:pt x="81" y="18"/>
                    <a:pt x="7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1" name="Freeform 6"/>
            <p:cNvSpPr/>
            <p:nvPr/>
          </p:nvSpPr>
          <p:spPr bwMode="auto">
            <a:xfrm>
              <a:off x="10171113" y="3532188"/>
              <a:ext cx="307975" cy="387350"/>
            </a:xfrm>
            <a:custGeom>
              <a:avLst/>
              <a:gdLst>
                <a:gd name="T0" fmla="*/ 183 w 194"/>
                <a:gd name="T1" fmla="*/ 0 h 244"/>
                <a:gd name="T2" fmla="*/ 0 w 194"/>
                <a:gd name="T3" fmla="*/ 244 h 244"/>
                <a:gd name="T4" fmla="*/ 194 w 194"/>
                <a:gd name="T5" fmla="*/ 244 h 244"/>
                <a:gd name="T6" fmla="*/ 183 w 194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4">
                  <a:moveTo>
                    <a:pt x="183" y="0"/>
                  </a:moveTo>
                  <a:lnTo>
                    <a:pt x="0" y="244"/>
                  </a:lnTo>
                  <a:lnTo>
                    <a:pt x="194" y="244"/>
                  </a:ln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8" name="Freeform 7"/>
            <p:cNvSpPr/>
            <p:nvPr/>
          </p:nvSpPr>
          <p:spPr bwMode="auto">
            <a:xfrm>
              <a:off x="10461625" y="3532188"/>
              <a:ext cx="301625" cy="387350"/>
            </a:xfrm>
            <a:custGeom>
              <a:avLst/>
              <a:gdLst>
                <a:gd name="T0" fmla="*/ 11 w 190"/>
                <a:gd name="T1" fmla="*/ 0 h 244"/>
                <a:gd name="T2" fmla="*/ 190 w 190"/>
                <a:gd name="T3" fmla="*/ 244 h 244"/>
                <a:gd name="T4" fmla="*/ 0 w 190"/>
                <a:gd name="T5" fmla="*/ 244 h 244"/>
                <a:gd name="T6" fmla="*/ 11 w 190"/>
                <a:gd name="T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244">
                  <a:moveTo>
                    <a:pt x="11" y="0"/>
                  </a:moveTo>
                  <a:lnTo>
                    <a:pt x="190" y="244"/>
                  </a:lnTo>
                  <a:lnTo>
                    <a:pt x="0" y="24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9" name="Rectangle 8"/>
            <p:cNvSpPr>
              <a:spLocks noChangeArrowheads="1"/>
            </p:cNvSpPr>
            <p:nvPr/>
          </p:nvSpPr>
          <p:spPr bwMode="auto">
            <a:xfrm>
              <a:off x="10448925" y="3421063"/>
              <a:ext cx="36512" cy="560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0" name="Freeform 9"/>
            <p:cNvSpPr/>
            <p:nvPr/>
          </p:nvSpPr>
          <p:spPr bwMode="auto">
            <a:xfrm>
              <a:off x="10250488" y="4178301"/>
              <a:ext cx="149225" cy="141288"/>
            </a:xfrm>
            <a:custGeom>
              <a:avLst/>
              <a:gdLst>
                <a:gd name="T0" fmla="*/ 15 w 24"/>
                <a:gd name="T1" fmla="*/ 5 h 23"/>
                <a:gd name="T2" fmla="*/ 6 w 24"/>
                <a:gd name="T3" fmla="*/ 14 h 23"/>
                <a:gd name="T4" fmla="*/ 6 w 24"/>
                <a:gd name="T5" fmla="*/ 23 h 23"/>
                <a:gd name="T6" fmla="*/ 24 w 24"/>
                <a:gd name="T7" fmla="*/ 5 h 23"/>
                <a:gd name="T8" fmla="*/ 15 w 2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15" y="5"/>
                  </a:moveTo>
                  <a:cubicBezTo>
                    <a:pt x="15" y="10"/>
                    <a:pt x="11" y="14"/>
                    <a:pt x="6" y="14"/>
                  </a:cubicBezTo>
                  <a:cubicBezTo>
                    <a:pt x="0" y="14"/>
                    <a:pt x="0" y="23"/>
                    <a:pt x="6" y="23"/>
                  </a:cubicBezTo>
                  <a:cubicBezTo>
                    <a:pt x="16" y="23"/>
                    <a:pt x="23" y="15"/>
                    <a:pt x="24" y="5"/>
                  </a:cubicBezTo>
                  <a:cubicBezTo>
                    <a:pt x="24" y="0"/>
                    <a:pt x="15" y="0"/>
                    <a:pt x="1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1" name="Freeform 10"/>
            <p:cNvSpPr/>
            <p:nvPr/>
          </p:nvSpPr>
          <p:spPr bwMode="auto">
            <a:xfrm>
              <a:off x="10344150" y="4178301"/>
              <a:ext cx="215900" cy="147638"/>
            </a:xfrm>
            <a:custGeom>
              <a:avLst/>
              <a:gdLst>
                <a:gd name="T0" fmla="*/ 26 w 35"/>
                <a:gd name="T1" fmla="*/ 5 h 24"/>
                <a:gd name="T2" fmla="*/ 9 w 35"/>
                <a:gd name="T3" fmla="*/ 5 h 24"/>
                <a:gd name="T4" fmla="*/ 0 w 35"/>
                <a:gd name="T5" fmla="*/ 5 h 24"/>
                <a:gd name="T6" fmla="*/ 18 w 35"/>
                <a:gd name="T7" fmla="*/ 23 h 24"/>
                <a:gd name="T8" fmla="*/ 35 w 35"/>
                <a:gd name="T9" fmla="*/ 5 h 24"/>
                <a:gd name="T10" fmla="*/ 26 w 35"/>
                <a:gd name="T1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4">
                  <a:moveTo>
                    <a:pt x="26" y="5"/>
                  </a:moveTo>
                  <a:cubicBezTo>
                    <a:pt x="26" y="17"/>
                    <a:pt x="9" y="17"/>
                    <a:pt x="9" y="5"/>
                  </a:cubicBezTo>
                  <a:cubicBezTo>
                    <a:pt x="8" y="0"/>
                    <a:pt x="0" y="0"/>
                    <a:pt x="0" y="5"/>
                  </a:cubicBezTo>
                  <a:cubicBezTo>
                    <a:pt x="0" y="15"/>
                    <a:pt x="8" y="23"/>
                    <a:pt x="18" y="23"/>
                  </a:cubicBezTo>
                  <a:cubicBezTo>
                    <a:pt x="27" y="24"/>
                    <a:pt x="35" y="15"/>
                    <a:pt x="35" y="5"/>
                  </a:cubicBezTo>
                  <a:cubicBezTo>
                    <a:pt x="35" y="0"/>
                    <a:pt x="27" y="0"/>
                    <a:pt x="2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2" name="Freeform 11"/>
            <p:cNvSpPr/>
            <p:nvPr/>
          </p:nvSpPr>
          <p:spPr bwMode="auto">
            <a:xfrm>
              <a:off x="10504488" y="4178301"/>
              <a:ext cx="147637" cy="141288"/>
            </a:xfrm>
            <a:custGeom>
              <a:avLst/>
              <a:gdLst>
                <a:gd name="T0" fmla="*/ 18 w 24"/>
                <a:gd name="T1" fmla="*/ 14 h 23"/>
                <a:gd name="T2" fmla="*/ 9 w 24"/>
                <a:gd name="T3" fmla="*/ 5 h 23"/>
                <a:gd name="T4" fmla="*/ 0 w 24"/>
                <a:gd name="T5" fmla="*/ 5 h 23"/>
                <a:gd name="T6" fmla="*/ 18 w 24"/>
                <a:gd name="T7" fmla="*/ 23 h 23"/>
                <a:gd name="T8" fmla="*/ 18 w 24"/>
                <a:gd name="T9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18" y="14"/>
                  </a:moveTo>
                  <a:cubicBezTo>
                    <a:pt x="13" y="14"/>
                    <a:pt x="9" y="10"/>
                    <a:pt x="9" y="5"/>
                  </a:cubicBezTo>
                  <a:cubicBezTo>
                    <a:pt x="9" y="0"/>
                    <a:pt x="0" y="0"/>
                    <a:pt x="0" y="5"/>
                  </a:cubicBezTo>
                  <a:cubicBezTo>
                    <a:pt x="1" y="15"/>
                    <a:pt x="8" y="23"/>
                    <a:pt x="18" y="23"/>
                  </a:cubicBezTo>
                  <a:cubicBezTo>
                    <a:pt x="24" y="23"/>
                    <a:pt x="24" y="14"/>
                    <a:pt x="1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3" name="Freeform 12"/>
            <p:cNvSpPr/>
            <p:nvPr/>
          </p:nvSpPr>
          <p:spPr bwMode="auto">
            <a:xfrm>
              <a:off x="10479088" y="3427413"/>
              <a:ext cx="130175" cy="98425"/>
            </a:xfrm>
            <a:custGeom>
              <a:avLst/>
              <a:gdLst>
                <a:gd name="T0" fmla="*/ 0 w 82"/>
                <a:gd name="T1" fmla="*/ 0 h 62"/>
                <a:gd name="T2" fmla="*/ 82 w 82"/>
                <a:gd name="T3" fmla="*/ 31 h 62"/>
                <a:gd name="T4" fmla="*/ 0 w 82"/>
                <a:gd name="T5" fmla="*/ 62 h 62"/>
                <a:gd name="T6" fmla="*/ 0 w 82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62">
                  <a:moveTo>
                    <a:pt x="0" y="0"/>
                  </a:moveTo>
                  <a:lnTo>
                    <a:pt x="82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74" name="文本框 77"/>
          <p:cNvSpPr txBox="1"/>
          <p:nvPr/>
        </p:nvSpPr>
        <p:spPr>
          <a:xfrm>
            <a:off x="1304330" y="1651791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5" name="文本框 78"/>
          <p:cNvSpPr txBox="1"/>
          <p:nvPr/>
        </p:nvSpPr>
        <p:spPr>
          <a:xfrm>
            <a:off x="7849287" y="1617212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6" name="文本框 79"/>
          <p:cNvSpPr txBox="1"/>
          <p:nvPr/>
        </p:nvSpPr>
        <p:spPr>
          <a:xfrm>
            <a:off x="7966862" y="4627495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7" name="文本框 80"/>
          <p:cNvSpPr txBox="1"/>
          <p:nvPr/>
        </p:nvSpPr>
        <p:spPr>
          <a:xfrm>
            <a:off x="1108237" y="4684482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2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72" grpId="0" animBg="1"/>
      <p:bldP spid="72" grpId="1" animBg="1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174" grpId="0"/>
      <p:bldP spid="175" grpId="0"/>
      <p:bldP spid="176" grpId="0"/>
      <p:bldP spid="1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15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41"/>
          <p:cNvGrpSpPr/>
          <p:nvPr/>
        </p:nvGrpSpPr>
        <p:grpSpPr bwMode="auto">
          <a:xfrm>
            <a:off x="1466689" y="1801364"/>
            <a:ext cx="1036318" cy="1036317"/>
            <a:chOff x="1357313" y="1119188"/>
            <a:chExt cx="1036637" cy="1036637"/>
          </a:xfrm>
          <a:solidFill>
            <a:schemeClr val="accent4">
              <a:alpha val="15000"/>
            </a:schemeClr>
          </a:solidFill>
        </p:grpSpPr>
        <p:sp>
          <p:nvSpPr>
            <p:cNvPr id="54" name="空心弧 53"/>
            <p:cNvSpPr>
              <a:spLocks noChangeAspect="1"/>
            </p:cNvSpPr>
            <p:nvPr/>
          </p:nvSpPr>
          <p:spPr>
            <a:xfrm>
              <a:off x="1357313" y="1119188"/>
              <a:ext cx="1036637" cy="1036637"/>
            </a:xfrm>
            <a:prstGeom prst="blockArc">
              <a:avLst>
                <a:gd name="adj1" fmla="val 4952"/>
                <a:gd name="adj2" fmla="val 16198718"/>
                <a:gd name="adj3" fmla="val 25180"/>
              </a:avLst>
            </a:prstGeom>
            <a:solidFill>
              <a:schemeClr val="bg1">
                <a:alpha val="50000"/>
              </a:schemeClr>
            </a:solidFill>
            <a:ln w="25400" algn="ctr">
              <a:solidFill>
                <a:schemeClr val="bg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空心弧 3"/>
            <p:cNvSpPr>
              <a:spLocks noChangeAspect="1"/>
            </p:cNvSpPr>
            <p:nvPr/>
          </p:nvSpPr>
          <p:spPr bwMode="auto">
            <a:xfrm>
              <a:off x="1357313" y="1119188"/>
              <a:ext cx="1036637" cy="1036637"/>
            </a:xfrm>
            <a:custGeom>
              <a:avLst/>
              <a:gdLst>
                <a:gd name="T0" fmla="*/ 519245 w 1036637"/>
                <a:gd name="T1" fmla="*/ 129581 h 1036637"/>
                <a:gd name="T2" fmla="*/ 907057 w 1036637"/>
                <a:gd name="T3" fmla="*/ 518318 h 1036637"/>
                <a:gd name="T4" fmla="*/ 518319 w 1036637"/>
                <a:gd name="T5" fmla="*/ 518319 h 1036637"/>
                <a:gd name="T6" fmla="*/ 11796480 60000 65536"/>
                <a:gd name="T7" fmla="*/ 5898240 60000 65536"/>
                <a:gd name="T8" fmla="*/ 11796480 60000 65536"/>
                <a:gd name="T9" fmla="*/ 518936 w 1036637"/>
                <a:gd name="T10" fmla="*/ 1 h 1036637"/>
                <a:gd name="T11" fmla="*/ 1036637 w 1036637"/>
                <a:gd name="T12" fmla="*/ 518319 h 10366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6637" h="1036637">
                  <a:moveTo>
                    <a:pt x="519554" y="1"/>
                  </a:moveTo>
                  <a:lnTo>
                    <a:pt x="519553" y="1"/>
                  </a:lnTo>
                  <a:cubicBezTo>
                    <a:pt x="805330" y="682"/>
                    <a:pt x="1036637" y="232541"/>
                    <a:pt x="1036637" y="518319"/>
                  </a:cubicBezTo>
                  <a:cubicBezTo>
                    <a:pt x="1036637" y="518319"/>
                    <a:pt x="1036636" y="518319"/>
                    <a:pt x="1036636" y="518319"/>
                  </a:cubicBezTo>
                  <a:lnTo>
                    <a:pt x="777478" y="518319"/>
                  </a:lnTo>
                  <a:cubicBezTo>
                    <a:pt x="777478" y="375430"/>
                    <a:pt x="661824" y="259500"/>
                    <a:pt x="518936" y="259160"/>
                  </a:cubicBezTo>
                  <a:close/>
                </a:path>
              </a:pathLst>
            </a:custGeom>
            <a:solidFill>
              <a:srgbClr val="1C3D50"/>
            </a:solidFill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Rectangle 13"/>
            <p:cNvSpPr>
              <a:spLocks noChangeArrowheads="1"/>
            </p:cNvSpPr>
            <p:nvPr/>
          </p:nvSpPr>
          <p:spPr bwMode="auto">
            <a:xfrm>
              <a:off x="1705236" y="1470025"/>
              <a:ext cx="642937" cy="3968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1.</a:t>
              </a: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9" name="组合 42"/>
          <p:cNvGrpSpPr/>
          <p:nvPr/>
        </p:nvGrpSpPr>
        <p:grpSpPr bwMode="auto">
          <a:xfrm>
            <a:off x="4312325" y="1771188"/>
            <a:ext cx="1036317" cy="1036317"/>
            <a:chOff x="3154363" y="1119188"/>
            <a:chExt cx="1036637" cy="1036637"/>
          </a:xfrm>
          <a:solidFill>
            <a:schemeClr val="accent4">
              <a:alpha val="15000"/>
            </a:schemeClr>
          </a:solidFill>
        </p:grpSpPr>
        <p:sp>
          <p:nvSpPr>
            <p:cNvPr id="60" name="空心弧 59"/>
            <p:cNvSpPr>
              <a:spLocks noChangeAspect="1"/>
            </p:cNvSpPr>
            <p:nvPr/>
          </p:nvSpPr>
          <p:spPr>
            <a:xfrm>
              <a:off x="3154363" y="1119188"/>
              <a:ext cx="1036637" cy="1036637"/>
            </a:xfrm>
            <a:prstGeom prst="blockArc">
              <a:avLst>
                <a:gd name="adj1" fmla="val 5403274"/>
                <a:gd name="adj2" fmla="val 16198718"/>
                <a:gd name="adj3" fmla="val 25180"/>
              </a:avLst>
            </a:prstGeom>
            <a:solidFill>
              <a:schemeClr val="bg1">
                <a:alpha val="50000"/>
              </a:schemeClr>
            </a:solidFill>
            <a:ln w="25400" algn="ctr">
              <a:solidFill>
                <a:schemeClr val="bg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空心弧 5"/>
            <p:cNvSpPr>
              <a:spLocks noChangeAspect="1"/>
            </p:cNvSpPr>
            <p:nvPr/>
          </p:nvSpPr>
          <p:spPr bwMode="auto">
            <a:xfrm>
              <a:off x="3154363" y="1119188"/>
              <a:ext cx="1036637" cy="1036637"/>
            </a:xfrm>
            <a:custGeom>
              <a:avLst/>
              <a:gdLst>
                <a:gd name="T0" fmla="*/ 519241 w 1036637"/>
                <a:gd name="T1" fmla="*/ 131162 h 1036637"/>
                <a:gd name="T2" fmla="*/ 519652 w 1036637"/>
                <a:gd name="T3" fmla="*/ 905474 h 1036637"/>
                <a:gd name="T4" fmla="*/ 518319 w 1036637"/>
                <a:gd name="T5" fmla="*/ 518319 h 1036637"/>
                <a:gd name="T6" fmla="*/ 11796480 60000 65536"/>
                <a:gd name="T7" fmla="*/ 11796480 60000 65536"/>
                <a:gd name="T8" fmla="*/ 11796480 60000 65536"/>
                <a:gd name="T9" fmla="*/ 518929 w 1036637"/>
                <a:gd name="T10" fmla="*/ 1 h 1036637"/>
                <a:gd name="T11" fmla="*/ 1036637 w 1036637"/>
                <a:gd name="T12" fmla="*/ 1036634 h 10366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6637" h="1036637">
                  <a:moveTo>
                    <a:pt x="519554" y="1"/>
                  </a:moveTo>
                  <a:lnTo>
                    <a:pt x="519553" y="1"/>
                  </a:lnTo>
                  <a:cubicBezTo>
                    <a:pt x="805330" y="682"/>
                    <a:pt x="1036637" y="232541"/>
                    <a:pt x="1036637" y="518319"/>
                  </a:cubicBezTo>
                  <a:cubicBezTo>
                    <a:pt x="1036637" y="803881"/>
                    <a:pt x="805664" y="1035651"/>
                    <a:pt x="520103" y="1036634"/>
                  </a:cubicBezTo>
                  <a:lnTo>
                    <a:pt x="519201" y="774314"/>
                  </a:lnTo>
                  <a:cubicBezTo>
                    <a:pt x="660239" y="773828"/>
                    <a:pt x="774317" y="659357"/>
                    <a:pt x="774317" y="518318"/>
                  </a:cubicBezTo>
                  <a:cubicBezTo>
                    <a:pt x="774317" y="377172"/>
                    <a:pt x="660074" y="262657"/>
                    <a:pt x="518928" y="262320"/>
                  </a:cubicBezTo>
                  <a:close/>
                </a:path>
              </a:pathLst>
            </a:custGeom>
            <a:solidFill>
              <a:srgbClr val="1C3D50"/>
            </a:solidFill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3487767" y="1470025"/>
              <a:ext cx="642937" cy="39998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2.</a:t>
              </a: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3" name="组合 43"/>
          <p:cNvGrpSpPr/>
          <p:nvPr/>
        </p:nvGrpSpPr>
        <p:grpSpPr bwMode="auto">
          <a:xfrm>
            <a:off x="7122143" y="1803619"/>
            <a:ext cx="1036318" cy="1036317"/>
            <a:chOff x="4953000" y="1119188"/>
            <a:chExt cx="1036638" cy="1036637"/>
          </a:xfrm>
          <a:solidFill>
            <a:schemeClr val="accent4">
              <a:alpha val="15000"/>
            </a:schemeClr>
          </a:solidFill>
        </p:grpSpPr>
        <p:sp>
          <p:nvSpPr>
            <p:cNvPr id="64" name="空心弧 63"/>
            <p:cNvSpPr>
              <a:spLocks noChangeAspect="1"/>
            </p:cNvSpPr>
            <p:nvPr/>
          </p:nvSpPr>
          <p:spPr>
            <a:xfrm>
              <a:off x="4953000" y="1119188"/>
              <a:ext cx="1036638" cy="1036637"/>
            </a:xfrm>
            <a:prstGeom prst="blockArc">
              <a:avLst>
                <a:gd name="adj1" fmla="val 10792711"/>
                <a:gd name="adj2" fmla="val 16198718"/>
                <a:gd name="adj3" fmla="val 25180"/>
              </a:avLst>
            </a:prstGeom>
            <a:solidFill>
              <a:schemeClr val="bg1">
                <a:alpha val="50000"/>
              </a:schemeClr>
            </a:solidFill>
            <a:ln w="25400" algn="ctr">
              <a:solidFill>
                <a:schemeClr val="bg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0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空心弧 7"/>
            <p:cNvSpPr>
              <a:spLocks noChangeAspect="1"/>
            </p:cNvSpPr>
            <p:nvPr/>
          </p:nvSpPr>
          <p:spPr bwMode="auto">
            <a:xfrm>
              <a:off x="4953000" y="1119188"/>
              <a:ext cx="1036638" cy="1036637"/>
            </a:xfrm>
            <a:custGeom>
              <a:avLst/>
              <a:gdLst>
                <a:gd name="T0" fmla="*/ 519243 w 1036638"/>
                <a:gd name="T1" fmla="*/ 130462 h 1036637"/>
                <a:gd name="T2" fmla="*/ 130461 w 1036638"/>
                <a:gd name="T3" fmla="*/ 518318 h 1036637"/>
                <a:gd name="T4" fmla="*/ 518319 w 1036638"/>
                <a:gd name="T5" fmla="*/ 518319 h 1036637"/>
                <a:gd name="T6" fmla="*/ 11796480 60000 65536"/>
                <a:gd name="T7" fmla="*/ 17694720 60000 65536"/>
                <a:gd name="T8" fmla="*/ 17694720 60000 65536"/>
                <a:gd name="T9" fmla="*/ 0 w 1036638"/>
                <a:gd name="T10" fmla="*/ 1 h 1036637"/>
                <a:gd name="T11" fmla="*/ 1036638 w 1036638"/>
                <a:gd name="T12" fmla="*/ 1036637 h 10366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6638" h="1036637">
                  <a:moveTo>
                    <a:pt x="519555" y="1"/>
                  </a:moveTo>
                  <a:lnTo>
                    <a:pt x="519554" y="1"/>
                  </a:lnTo>
                  <a:cubicBezTo>
                    <a:pt x="805331" y="682"/>
                    <a:pt x="1036638" y="232541"/>
                    <a:pt x="1036638" y="518319"/>
                  </a:cubicBezTo>
                  <a:cubicBezTo>
                    <a:pt x="1036638" y="804578"/>
                    <a:pt x="804578" y="1036638"/>
                    <a:pt x="518319" y="1036638"/>
                  </a:cubicBezTo>
                  <a:cubicBezTo>
                    <a:pt x="232059" y="1036638"/>
                    <a:pt x="0" y="804578"/>
                    <a:pt x="0" y="518319"/>
                  </a:cubicBezTo>
                  <a:cubicBezTo>
                    <a:pt x="-1" y="518318"/>
                    <a:pt x="0" y="518317"/>
                    <a:pt x="0" y="518317"/>
                  </a:cubicBezTo>
                  <a:lnTo>
                    <a:pt x="260922" y="518318"/>
                  </a:lnTo>
                  <a:cubicBezTo>
                    <a:pt x="260922" y="660474"/>
                    <a:pt x="376162" y="775714"/>
                    <a:pt x="518318" y="775715"/>
                  </a:cubicBezTo>
                  <a:cubicBezTo>
                    <a:pt x="660475" y="775715"/>
                    <a:pt x="775716" y="660474"/>
                    <a:pt x="775716" y="518318"/>
                  </a:cubicBezTo>
                  <a:cubicBezTo>
                    <a:pt x="775716" y="376400"/>
                    <a:pt x="660848" y="261259"/>
                    <a:pt x="518932" y="260921"/>
                  </a:cubicBezTo>
                  <a:close/>
                </a:path>
              </a:pathLst>
            </a:custGeom>
            <a:solidFill>
              <a:srgbClr val="1C3D50"/>
            </a:solidFill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7" name="Rectangle 13"/>
            <p:cNvSpPr>
              <a:spLocks noChangeArrowheads="1"/>
            </p:cNvSpPr>
            <p:nvPr/>
          </p:nvSpPr>
          <p:spPr bwMode="auto">
            <a:xfrm>
              <a:off x="5313854" y="1470025"/>
              <a:ext cx="642937" cy="39998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3.</a:t>
              </a: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8" name="组合 44"/>
          <p:cNvGrpSpPr/>
          <p:nvPr/>
        </p:nvGrpSpPr>
        <p:grpSpPr bwMode="auto">
          <a:xfrm>
            <a:off x="9882908" y="1803687"/>
            <a:ext cx="1036318" cy="1036317"/>
            <a:chOff x="6750050" y="1119188"/>
            <a:chExt cx="1036638" cy="1036637"/>
          </a:xfrm>
          <a:solidFill>
            <a:schemeClr val="accent4">
              <a:alpha val="15000"/>
            </a:schemeClr>
          </a:solidFill>
        </p:grpSpPr>
        <p:sp>
          <p:nvSpPr>
            <p:cNvPr id="69" name="同心圆 8"/>
            <p:cNvSpPr>
              <a:spLocks noChangeAspect="1"/>
            </p:cNvSpPr>
            <p:nvPr/>
          </p:nvSpPr>
          <p:spPr bwMode="auto">
            <a:xfrm>
              <a:off x="6750050" y="1119188"/>
              <a:ext cx="1036638" cy="1036637"/>
            </a:xfrm>
            <a:custGeom>
              <a:avLst/>
              <a:gdLst>
                <a:gd name="T0" fmla="*/ 518319 w 1036638"/>
                <a:gd name="T1" fmla="*/ 0 h 1036637"/>
                <a:gd name="T2" fmla="*/ 151812 w 1036638"/>
                <a:gd name="T3" fmla="*/ 151812 h 1036637"/>
                <a:gd name="T4" fmla="*/ 0 w 1036638"/>
                <a:gd name="T5" fmla="*/ 518319 h 1036637"/>
                <a:gd name="T6" fmla="*/ 151812 w 1036638"/>
                <a:gd name="T7" fmla="*/ 884825 h 1036637"/>
                <a:gd name="T8" fmla="*/ 518319 w 1036638"/>
                <a:gd name="T9" fmla="*/ 1036637 h 1036637"/>
                <a:gd name="T10" fmla="*/ 884826 w 1036638"/>
                <a:gd name="T11" fmla="*/ 884825 h 1036637"/>
                <a:gd name="T12" fmla="*/ 1036638 w 1036638"/>
                <a:gd name="T13" fmla="*/ 518319 h 1036637"/>
                <a:gd name="T14" fmla="*/ 884826 w 1036638"/>
                <a:gd name="T15" fmla="*/ 151812 h 1036637"/>
                <a:gd name="T16" fmla="*/ 17694720 60000 65536"/>
                <a:gd name="T17" fmla="*/ 17694720 60000 65536"/>
                <a:gd name="T18" fmla="*/ 11796480 60000 65536"/>
                <a:gd name="T19" fmla="*/ 5898240 60000 65536"/>
                <a:gd name="T20" fmla="*/ 5898240 60000 65536"/>
                <a:gd name="T21" fmla="*/ 5898240 60000 65536"/>
                <a:gd name="T22" fmla="*/ 0 60000 65536"/>
                <a:gd name="T23" fmla="*/ 17694720 60000 65536"/>
                <a:gd name="T24" fmla="*/ 151812 w 1036638"/>
                <a:gd name="T25" fmla="*/ 151812 h 1036637"/>
                <a:gd name="T26" fmla="*/ 884826 w 1036638"/>
                <a:gd name="T27" fmla="*/ 884825 h 10366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36638" h="1036637">
                  <a:moveTo>
                    <a:pt x="0" y="518319"/>
                  </a:moveTo>
                  <a:lnTo>
                    <a:pt x="0" y="518319"/>
                  </a:lnTo>
                  <a:cubicBezTo>
                    <a:pt x="0" y="232059"/>
                    <a:pt x="232059" y="0"/>
                    <a:pt x="518319" y="1"/>
                  </a:cubicBezTo>
                  <a:cubicBezTo>
                    <a:pt x="518319" y="1"/>
                    <a:pt x="518319" y="1"/>
                    <a:pt x="518319" y="1"/>
                  </a:cubicBezTo>
                  <a:cubicBezTo>
                    <a:pt x="804579" y="1"/>
                    <a:pt x="1036638" y="232060"/>
                    <a:pt x="1036638" y="518320"/>
                  </a:cubicBezTo>
                  <a:cubicBezTo>
                    <a:pt x="1036638" y="518320"/>
                    <a:pt x="1036637" y="518320"/>
                    <a:pt x="1036637" y="518320"/>
                  </a:cubicBezTo>
                  <a:lnTo>
                    <a:pt x="1036638" y="518321"/>
                  </a:lnTo>
                  <a:cubicBezTo>
                    <a:pt x="1036638" y="804580"/>
                    <a:pt x="804578" y="1036639"/>
                    <a:pt x="518319" y="1036640"/>
                  </a:cubicBezTo>
                  <a:cubicBezTo>
                    <a:pt x="232059" y="1036640"/>
                    <a:pt x="0" y="804580"/>
                    <a:pt x="0" y="518321"/>
                  </a:cubicBezTo>
                  <a:cubicBezTo>
                    <a:pt x="-1" y="518320"/>
                    <a:pt x="0" y="518320"/>
                    <a:pt x="0" y="518320"/>
                  </a:cubicBezTo>
                  <a:close/>
                  <a:moveTo>
                    <a:pt x="259159" y="518319"/>
                  </a:moveTo>
                  <a:lnTo>
                    <a:pt x="259159" y="518319"/>
                  </a:lnTo>
                  <a:cubicBezTo>
                    <a:pt x="259159" y="661448"/>
                    <a:pt x="375188" y="777477"/>
                    <a:pt x="518318" y="777478"/>
                  </a:cubicBezTo>
                  <a:lnTo>
                    <a:pt x="518319" y="777478"/>
                  </a:lnTo>
                  <a:cubicBezTo>
                    <a:pt x="661449" y="777477"/>
                    <a:pt x="777479" y="661448"/>
                    <a:pt x="777479" y="518319"/>
                  </a:cubicBezTo>
                  <a:cubicBezTo>
                    <a:pt x="777479" y="375189"/>
                    <a:pt x="661449" y="259160"/>
                    <a:pt x="518319" y="259160"/>
                  </a:cubicBezTo>
                  <a:lnTo>
                    <a:pt x="518318" y="259160"/>
                  </a:lnTo>
                  <a:cubicBezTo>
                    <a:pt x="375188" y="259160"/>
                    <a:pt x="259159" y="375189"/>
                    <a:pt x="259159" y="518318"/>
                  </a:cubicBezTo>
                  <a:close/>
                </a:path>
              </a:pathLst>
            </a:custGeom>
            <a:solidFill>
              <a:srgbClr val="1C3D50"/>
            </a:solidFill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" name="Rectangle 13"/>
            <p:cNvSpPr>
              <a:spLocks noChangeArrowheads="1"/>
            </p:cNvSpPr>
            <p:nvPr/>
          </p:nvSpPr>
          <p:spPr bwMode="auto">
            <a:xfrm>
              <a:off x="7112491" y="1470025"/>
              <a:ext cx="642938" cy="39998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0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4.</a:t>
              </a:r>
              <a:endPara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1" name="组合 13"/>
          <p:cNvGrpSpPr/>
          <p:nvPr/>
        </p:nvGrpSpPr>
        <p:grpSpPr bwMode="auto">
          <a:xfrm>
            <a:off x="1711088" y="2877357"/>
            <a:ext cx="518953" cy="345968"/>
            <a:chOff x="1276298" y="2846378"/>
            <a:chExt cx="576000" cy="385071"/>
          </a:xfrm>
        </p:grpSpPr>
        <p:sp>
          <p:nvSpPr>
            <p:cNvPr id="83" name="燕尾形 82"/>
            <p:cNvSpPr/>
            <p:nvPr/>
          </p:nvSpPr>
          <p:spPr>
            <a:xfrm rot="5400000">
              <a:off x="1456549" y="2666127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燕尾形 83"/>
            <p:cNvSpPr/>
            <p:nvPr/>
          </p:nvSpPr>
          <p:spPr>
            <a:xfrm rot="5400000">
              <a:off x="1456549" y="2835700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5" name="组合 17"/>
          <p:cNvGrpSpPr/>
          <p:nvPr/>
        </p:nvGrpSpPr>
        <p:grpSpPr bwMode="auto">
          <a:xfrm>
            <a:off x="4572595" y="2853529"/>
            <a:ext cx="517365" cy="345968"/>
            <a:chOff x="3273611" y="2846378"/>
            <a:chExt cx="576000" cy="385071"/>
          </a:xfrm>
        </p:grpSpPr>
        <p:sp>
          <p:nvSpPr>
            <p:cNvPr id="86" name="燕尾形 85"/>
            <p:cNvSpPr/>
            <p:nvPr/>
          </p:nvSpPr>
          <p:spPr>
            <a:xfrm rot="5400000">
              <a:off x="3453862" y="2666127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燕尾形 86"/>
            <p:cNvSpPr/>
            <p:nvPr/>
          </p:nvSpPr>
          <p:spPr>
            <a:xfrm rot="5400000">
              <a:off x="3453862" y="2835700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8" name="组合 21"/>
          <p:cNvGrpSpPr/>
          <p:nvPr/>
        </p:nvGrpSpPr>
        <p:grpSpPr bwMode="auto">
          <a:xfrm>
            <a:off x="7380826" y="2885960"/>
            <a:ext cx="517365" cy="345968"/>
            <a:chOff x="5270924" y="2846378"/>
            <a:chExt cx="576000" cy="385071"/>
          </a:xfrm>
        </p:grpSpPr>
        <p:sp>
          <p:nvSpPr>
            <p:cNvPr id="89" name="燕尾形 88"/>
            <p:cNvSpPr/>
            <p:nvPr/>
          </p:nvSpPr>
          <p:spPr>
            <a:xfrm rot="5400000">
              <a:off x="5451175" y="2666127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0" name="燕尾形 89"/>
            <p:cNvSpPr/>
            <p:nvPr/>
          </p:nvSpPr>
          <p:spPr>
            <a:xfrm rot="5400000">
              <a:off x="5451175" y="2835700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1" name="组合 25"/>
          <p:cNvGrpSpPr/>
          <p:nvPr/>
        </p:nvGrpSpPr>
        <p:grpSpPr bwMode="auto">
          <a:xfrm>
            <a:off x="10141591" y="2886028"/>
            <a:ext cx="518952" cy="345968"/>
            <a:chOff x="7268238" y="2846378"/>
            <a:chExt cx="576000" cy="385071"/>
          </a:xfrm>
        </p:grpSpPr>
        <p:sp>
          <p:nvSpPr>
            <p:cNvPr id="92" name="燕尾形 91"/>
            <p:cNvSpPr/>
            <p:nvPr/>
          </p:nvSpPr>
          <p:spPr>
            <a:xfrm rot="5400000">
              <a:off x="7448488" y="2666128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3" name="燕尾形 92"/>
            <p:cNvSpPr/>
            <p:nvPr/>
          </p:nvSpPr>
          <p:spPr>
            <a:xfrm rot="5400000">
              <a:off x="7448488" y="2835700"/>
              <a:ext cx="215498" cy="576000"/>
            </a:xfrm>
            <a:prstGeom prst="chevron">
              <a:avLst>
                <a:gd name="adj" fmla="val 63229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180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37" name="圆角矩形 136"/>
          <p:cNvSpPr/>
          <p:nvPr/>
        </p:nvSpPr>
        <p:spPr>
          <a:xfrm>
            <a:off x="854573" y="3377300"/>
            <a:ext cx="2380807" cy="1563002"/>
          </a:xfrm>
          <a:prstGeom prst="roundRect">
            <a:avLst>
              <a:gd name="adj" fmla="val 7957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8" name="文本框 42"/>
          <p:cNvSpPr txBox="1"/>
          <p:nvPr/>
        </p:nvSpPr>
        <p:spPr>
          <a:xfrm>
            <a:off x="1395077" y="34344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139" name="文本框 78"/>
          <p:cNvSpPr txBox="1"/>
          <p:nvPr/>
        </p:nvSpPr>
        <p:spPr>
          <a:xfrm>
            <a:off x="932388" y="3774742"/>
            <a:ext cx="216711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圆角矩形 139"/>
          <p:cNvSpPr/>
          <p:nvPr/>
        </p:nvSpPr>
        <p:spPr>
          <a:xfrm>
            <a:off x="3640079" y="3377300"/>
            <a:ext cx="2380807" cy="1563002"/>
          </a:xfrm>
          <a:prstGeom prst="roundRect">
            <a:avLst>
              <a:gd name="adj" fmla="val 7957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1" name="文本框 42"/>
          <p:cNvSpPr txBox="1"/>
          <p:nvPr/>
        </p:nvSpPr>
        <p:spPr>
          <a:xfrm>
            <a:off x="4180583" y="34344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142" name="文本框 78"/>
          <p:cNvSpPr txBox="1"/>
          <p:nvPr/>
        </p:nvSpPr>
        <p:spPr>
          <a:xfrm>
            <a:off x="3717894" y="3774742"/>
            <a:ext cx="216711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" name="圆角矩形 142"/>
          <p:cNvSpPr/>
          <p:nvPr/>
        </p:nvSpPr>
        <p:spPr>
          <a:xfrm>
            <a:off x="6453460" y="3377300"/>
            <a:ext cx="2380807" cy="1563002"/>
          </a:xfrm>
          <a:prstGeom prst="roundRect">
            <a:avLst>
              <a:gd name="adj" fmla="val 7957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4" name="文本框 42"/>
          <p:cNvSpPr txBox="1"/>
          <p:nvPr/>
        </p:nvSpPr>
        <p:spPr>
          <a:xfrm>
            <a:off x="6993964" y="343443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145" name="文本框 78"/>
          <p:cNvSpPr txBox="1"/>
          <p:nvPr/>
        </p:nvSpPr>
        <p:spPr>
          <a:xfrm>
            <a:off x="6531275" y="3774742"/>
            <a:ext cx="216711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6" name="圆角矩形 145"/>
          <p:cNvSpPr/>
          <p:nvPr/>
        </p:nvSpPr>
        <p:spPr>
          <a:xfrm>
            <a:off x="9239693" y="3366409"/>
            <a:ext cx="2380807" cy="1563002"/>
          </a:xfrm>
          <a:prstGeom prst="roundRect">
            <a:avLst>
              <a:gd name="adj" fmla="val 7957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7" name="文本框 42"/>
          <p:cNvSpPr txBox="1"/>
          <p:nvPr/>
        </p:nvSpPr>
        <p:spPr>
          <a:xfrm>
            <a:off x="9780197" y="34235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148" name="文本框 78"/>
          <p:cNvSpPr txBox="1"/>
          <p:nvPr/>
        </p:nvSpPr>
        <p:spPr>
          <a:xfrm>
            <a:off x="9317508" y="3763851"/>
            <a:ext cx="216711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37" grpId="0" animBg="1"/>
      <p:bldP spid="138" grpId="0"/>
      <p:bldP spid="139" grpId="0"/>
      <p:bldP spid="140" grpId="0" animBg="1"/>
      <p:bldP spid="141" grpId="0"/>
      <p:bldP spid="142" grpId="0"/>
      <p:bldP spid="143" grpId="0" animBg="1"/>
      <p:bldP spid="144" grpId="0"/>
      <p:bldP spid="145" grpId="0"/>
      <p:bldP spid="146" grpId="0" animBg="1"/>
      <p:bldP spid="147" grpId="0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16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1030833" y="1151163"/>
            <a:ext cx="5254626" cy="5284787"/>
            <a:chOff x="444500" y="1149351"/>
            <a:chExt cx="5254626" cy="5284787"/>
          </a:xfrm>
          <a:solidFill>
            <a:schemeClr val="bg1">
              <a:alpha val="15000"/>
            </a:schemeClr>
          </a:solidFill>
        </p:grpSpPr>
        <p:sp>
          <p:nvSpPr>
            <p:cNvPr id="34" name="Freeform 5"/>
            <p:cNvSpPr/>
            <p:nvPr/>
          </p:nvSpPr>
          <p:spPr bwMode="auto">
            <a:xfrm>
              <a:off x="779463" y="3943350"/>
              <a:ext cx="1727200" cy="2490787"/>
            </a:xfrm>
            <a:custGeom>
              <a:avLst/>
              <a:gdLst>
                <a:gd name="T0" fmla="*/ 370 w 399"/>
                <a:gd name="T1" fmla="*/ 239 h 575"/>
                <a:gd name="T2" fmla="*/ 325 w 399"/>
                <a:gd name="T3" fmla="*/ 160 h 575"/>
                <a:gd name="T4" fmla="*/ 292 w 399"/>
                <a:gd name="T5" fmla="*/ 127 h 575"/>
                <a:gd name="T6" fmla="*/ 283 w 399"/>
                <a:gd name="T7" fmla="*/ 120 h 575"/>
                <a:gd name="T8" fmla="*/ 274 w 399"/>
                <a:gd name="T9" fmla="*/ 113 h 575"/>
                <a:gd name="T10" fmla="*/ 255 w 399"/>
                <a:gd name="T11" fmla="*/ 100 h 575"/>
                <a:gd name="T12" fmla="*/ 171 w 399"/>
                <a:gd name="T13" fmla="*/ 61 h 575"/>
                <a:gd name="T14" fmla="*/ 129 w 399"/>
                <a:gd name="T15" fmla="*/ 52 h 575"/>
                <a:gd name="T16" fmla="*/ 77 w 399"/>
                <a:gd name="T17" fmla="*/ 5 h 575"/>
                <a:gd name="T18" fmla="*/ 5 w 399"/>
                <a:gd name="T19" fmla="*/ 58 h 575"/>
                <a:gd name="T20" fmla="*/ 58 w 399"/>
                <a:gd name="T21" fmla="*/ 130 h 575"/>
                <a:gd name="T22" fmla="*/ 127 w 399"/>
                <a:gd name="T23" fmla="*/ 89 h 575"/>
                <a:gd name="T24" fmla="*/ 162 w 399"/>
                <a:gd name="T25" fmla="*/ 95 h 575"/>
                <a:gd name="T26" fmla="*/ 240 w 399"/>
                <a:gd name="T27" fmla="*/ 125 h 575"/>
                <a:gd name="T28" fmla="*/ 258 w 399"/>
                <a:gd name="T29" fmla="*/ 136 h 575"/>
                <a:gd name="T30" fmla="*/ 266 w 399"/>
                <a:gd name="T31" fmla="*/ 142 h 575"/>
                <a:gd name="T32" fmla="*/ 275 w 399"/>
                <a:gd name="T33" fmla="*/ 148 h 575"/>
                <a:gd name="T34" fmla="*/ 306 w 399"/>
                <a:gd name="T35" fmla="*/ 177 h 575"/>
                <a:gd name="T36" fmla="*/ 352 w 399"/>
                <a:gd name="T37" fmla="*/ 247 h 575"/>
                <a:gd name="T38" fmla="*/ 380 w 399"/>
                <a:gd name="T39" fmla="*/ 416 h 575"/>
                <a:gd name="T40" fmla="*/ 361 w 399"/>
                <a:gd name="T41" fmla="*/ 500 h 575"/>
                <a:gd name="T42" fmla="*/ 316 w 399"/>
                <a:gd name="T43" fmla="*/ 575 h 575"/>
                <a:gd name="T44" fmla="*/ 365 w 399"/>
                <a:gd name="T45" fmla="*/ 502 h 575"/>
                <a:gd name="T46" fmla="*/ 390 w 399"/>
                <a:gd name="T47" fmla="*/ 417 h 575"/>
                <a:gd name="T48" fmla="*/ 370 w 399"/>
                <a:gd name="T49" fmla="*/ 23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9" h="575">
                  <a:moveTo>
                    <a:pt x="370" y="239"/>
                  </a:moveTo>
                  <a:cubicBezTo>
                    <a:pt x="359" y="211"/>
                    <a:pt x="344" y="184"/>
                    <a:pt x="325" y="160"/>
                  </a:cubicBezTo>
                  <a:cubicBezTo>
                    <a:pt x="315" y="148"/>
                    <a:pt x="304" y="137"/>
                    <a:pt x="292" y="127"/>
                  </a:cubicBezTo>
                  <a:cubicBezTo>
                    <a:pt x="289" y="125"/>
                    <a:pt x="286" y="122"/>
                    <a:pt x="283" y="120"/>
                  </a:cubicBezTo>
                  <a:cubicBezTo>
                    <a:pt x="280" y="117"/>
                    <a:pt x="277" y="115"/>
                    <a:pt x="274" y="113"/>
                  </a:cubicBezTo>
                  <a:cubicBezTo>
                    <a:pt x="268" y="108"/>
                    <a:pt x="262" y="104"/>
                    <a:pt x="255" y="100"/>
                  </a:cubicBezTo>
                  <a:cubicBezTo>
                    <a:pt x="229" y="83"/>
                    <a:pt x="201" y="70"/>
                    <a:pt x="171" y="61"/>
                  </a:cubicBezTo>
                  <a:cubicBezTo>
                    <a:pt x="157" y="57"/>
                    <a:pt x="143" y="54"/>
                    <a:pt x="129" y="52"/>
                  </a:cubicBezTo>
                  <a:cubicBezTo>
                    <a:pt x="123" y="28"/>
                    <a:pt x="103" y="9"/>
                    <a:pt x="77" y="5"/>
                  </a:cubicBezTo>
                  <a:cubicBezTo>
                    <a:pt x="42" y="0"/>
                    <a:pt x="10" y="24"/>
                    <a:pt x="5" y="58"/>
                  </a:cubicBezTo>
                  <a:cubicBezTo>
                    <a:pt x="0" y="93"/>
                    <a:pt x="24" y="125"/>
                    <a:pt x="58" y="130"/>
                  </a:cubicBezTo>
                  <a:cubicBezTo>
                    <a:pt x="89" y="134"/>
                    <a:pt x="117" y="117"/>
                    <a:pt x="127" y="89"/>
                  </a:cubicBezTo>
                  <a:cubicBezTo>
                    <a:pt x="139" y="90"/>
                    <a:pt x="150" y="92"/>
                    <a:pt x="162" y="95"/>
                  </a:cubicBezTo>
                  <a:cubicBezTo>
                    <a:pt x="189" y="101"/>
                    <a:pt x="215" y="111"/>
                    <a:pt x="240" y="125"/>
                  </a:cubicBezTo>
                  <a:cubicBezTo>
                    <a:pt x="246" y="129"/>
                    <a:pt x="252" y="132"/>
                    <a:pt x="258" y="136"/>
                  </a:cubicBezTo>
                  <a:cubicBezTo>
                    <a:pt x="261" y="138"/>
                    <a:pt x="264" y="140"/>
                    <a:pt x="266" y="142"/>
                  </a:cubicBezTo>
                  <a:cubicBezTo>
                    <a:pt x="269" y="144"/>
                    <a:pt x="272" y="146"/>
                    <a:pt x="275" y="148"/>
                  </a:cubicBezTo>
                  <a:cubicBezTo>
                    <a:pt x="286" y="157"/>
                    <a:pt x="296" y="166"/>
                    <a:pt x="306" y="177"/>
                  </a:cubicBezTo>
                  <a:cubicBezTo>
                    <a:pt x="325" y="197"/>
                    <a:pt x="340" y="221"/>
                    <a:pt x="352" y="247"/>
                  </a:cubicBezTo>
                  <a:cubicBezTo>
                    <a:pt x="376" y="299"/>
                    <a:pt x="385" y="358"/>
                    <a:pt x="380" y="416"/>
                  </a:cubicBezTo>
                  <a:cubicBezTo>
                    <a:pt x="378" y="445"/>
                    <a:pt x="371" y="473"/>
                    <a:pt x="361" y="500"/>
                  </a:cubicBezTo>
                  <a:cubicBezTo>
                    <a:pt x="350" y="528"/>
                    <a:pt x="335" y="553"/>
                    <a:pt x="316" y="575"/>
                  </a:cubicBezTo>
                  <a:cubicBezTo>
                    <a:pt x="337" y="555"/>
                    <a:pt x="353" y="529"/>
                    <a:pt x="365" y="502"/>
                  </a:cubicBezTo>
                  <a:cubicBezTo>
                    <a:pt x="378" y="475"/>
                    <a:pt x="386" y="446"/>
                    <a:pt x="390" y="417"/>
                  </a:cubicBezTo>
                  <a:cubicBezTo>
                    <a:pt x="399" y="358"/>
                    <a:pt x="392" y="296"/>
                    <a:pt x="370" y="23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" name="Oval 6"/>
            <p:cNvSpPr>
              <a:spLocks noChangeArrowheads="1"/>
            </p:cNvSpPr>
            <p:nvPr/>
          </p:nvSpPr>
          <p:spPr bwMode="auto">
            <a:xfrm>
              <a:off x="895350" y="4068763"/>
              <a:ext cx="347663" cy="346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908050" y="3168650"/>
              <a:ext cx="1681163" cy="3260725"/>
            </a:xfrm>
            <a:custGeom>
              <a:avLst/>
              <a:gdLst>
                <a:gd name="T0" fmla="*/ 382 w 388"/>
                <a:gd name="T1" fmla="*/ 450 h 753"/>
                <a:gd name="T2" fmla="*/ 372 w 388"/>
                <a:gd name="T3" fmla="*/ 399 h 753"/>
                <a:gd name="T4" fmla="*/ 357 w 388"/>
                <a:gd name="T5" fmla="*/ 349 h 753"/>
                <a:gd name="T6" fmla="*/ 241 w 388"/>
                <a:gd name="T7" fmla="*/ 175 h 753"/>
                <a:gd name="T8" fmla="*/ 133 w 388"/>
                <a:gd name="T9" fmla="*/ 89 h 753"/>
                <a:gd name="T10" fmla="*/ 102 w 388"/>
                <a:gd name="T11" fmla="*/ 17 h 753"/>
                <a:gd name="T12" fmla="*/ 17 w 388"/>
                <a:gd name="T13" fmla="*/ 42 h 753"/>
                <a:gd name="T14" fmla="*/ 43 w 388"/>
                <a:gd name="T15" fmla="*/ 128 h 753"/>
                <a:gd name="T16" fmla="*/ 113 w 388"/>
                <a:gd name="T17" fmla="*/ 120 h 753"/>
                <a:gd name="T18" fmla="*/ 221 w 388"/>
                <a:gd name="T19" fmla="*/ 197 h 753"/>
                <a:gd name="T20" fmla="*/ 338 w 388"/>
                <a:gd name="T21" fmla="*/ 356 h 753"/>
                <a:gd name="T22" fmla="*/ 367 w 388"/>
                <a:gd name="T23" fmla="*/ 452 h 753"/>
                <a:gd name="T24" fmla="*/ 377 w 388"/>
                <a:gd name="T25" fmla="*/ 553 h 753"/>
                <a:gd name="T26" fmla="*/ 346 w 388"/>
                <a:gd name="T27" fmla="*/ 753 h 753"/>
                <a:gd name="T28" fmla="*/ 387 w 388"/>
                <a:gd name="T29" fmla="*/ 553 h 753"/>
                <a:gd name="T30" fmla="*/ 382 w 388"/>
                <a:gd name="T31" fmla="*/ 45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8" h="753">
                  <a:moveTo>
                    <a:pt x="382" y="450"/>
                  </a:moveTo>
                  <a:cubicBezTo>
                    <a:pt x="379" y="433"/>
                    <a:pt x="376" y="416"/>
                    <a:pt x="372" y="399"/>
                  </a:cubicBezTo>
                  <a:cubicBezTo>
                    <a:pt x="368" y="382"/>
                    <a:pt x="363" y="365"/>
                    <a:pt x="357" y="349"/>
                  </a:cubicBezTo>
                  <a:cubicBezTo>
                    <a:pt x="332" y="283"/>
                    <a:pt x="291" y="225"/>
                    <a:pt x="241" y="175"/>
                  </a:cubicBezTo>
                  <a:cubicBezTo>
                    <a:pt x="209" y="143"/>
                    <a:pt x="172" y="114"/>
                    <a:pt x="133" y="89"/>
                  </a:cubicBezTo>
                  <a:cubicBezTo>
                    <a:pt x="141" y="61"/>
                    <a:pt x="129" y="31"/>
                    <a:pt x="102" y="17"/>
                  </a:cubicBezTo>
                  <a:cubicBezTo>
                    <a:pt x="72" y="0"/>
                    <a:pt x="33" y="11"/>
                    <a:pt x="17" y="42"/>
                  </a:cubicBezTo>
                  <a:cubicBezTo>
                    <a:pt x="0" y="73"/>
                    <a:pt x="12" y="111"/>
                    <a:pt x="43" y="128"/>
                  </a:cubicBezTo>
                  <a:cubicBezTo>
                    <a:pt x="66" y="140"/>
                    <a:pt x="94" y="136"/>
                    <a:pt x="113" y="120"/>
                  </a:cubicBezTo>
                  <a:cubicBezTo>
                    <a:pt x="152" y="142"/>
                    <a:pt x="188" y="168"/>
                    <a:pt x="221" y="197"/>
                  </a:cubicBezTo>
                  <a:cubicBezTo>
                    <a:pt x="270" y="242"/>
                    <a:pt x="312" y="295"/>
                    <a:pt x="338" y="356"/>
                  </a:cubicBezTo>
                  <a:cubicBezTo>
                    <a:pt x="352" y="387"/>
                    <a:pt x="360" y="419"/>
                    <a:pt x="367" y="452"/>
                  </a:cubicBezTo>
                  <a:cubicBezTo>
                    <a:pt x="373" y="485"/>
                    <a:pt x="377" y="519"/>
                    <a:pt x="377" y="553"/>
                  </a:cubicBezTo>
                  <a:cubicBezTo>
                    <a:pt x="378" y="621"/>
                    <a:pt x="368" y="689"/>
                    <a:pt x="346" y="753"/>
                  </a:cubicBezTo>
                  <a:cubicBezTo>
                    <a:pt x="371" y="690"/>
                    <a:pt x="385" y="622"/>
                    <a:pt x="387" y="553"/>
                  </a:cubicBezTo>
                  <a:cubicBezTo>
                    <a:pt x="388" y="519"/>
                    <a:pt x="387" y="484"/>
                    <a:pt x="382" y="45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1042988" y="3311525"/>
              <a:ext cx="346075" cy="346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Freeform 9"/>
            <p:cNvSpPr/>
            <p:nvPr/>
          </p:nvSpPr>
          <p:spPr bwMode="auto">
            <a:xfrm>
              <a:off x="1350963" y="2492375"/>
              <a:ext cx="1363663" cy="3937000"/>
            </a:xfrm>
            <a:custGeom>
              <a:avLst/>
              <a:gdLst>
                <a:gd name="T0" fmla="*/ 312 w 315"/>
                <a:gd name="T1" fmla="*/ 691 h 909"/>
                <a:gd name="T2" fmla="*/ 302 w 315"/>
                <a:gd name="T3" fmla="*/ 582 h 909"/>
                <a:gd name="T4" fmla="*/ 294 w 315"/>
                <a:gd name="T5" fmla="*/ 528 h 909"/>
                <a:gd name="T6" fmla="*/ 284 w 315"/>
                <a:gd name="T7" fmla="*/ 474 h 909"/>
                <a:gd name="T8" fmla="*/ 271 w 315"/>
                <a:gd name="T9" fmla="*/ 421 h 909"/>
                <a:gd name="T10" fmla="*/ 253 w 315"/>
                <a:gd name="T11" fmla="*/ 368 h 909"/>
                <a:gd name="T12" fmla="*/ 232 w 315"/>
                <a:gd name="T13" fmla="*/ 317 h 909"/>
                <a:gd name="T14" fmla="*/ 210 w 315"/>
                <a:gd name="T15" fmla="*/ 267 h 909"/>
                <a:gd name="T16" fmla="*/ 162 w 315"/>
                <a:gd name="T17" fmla="*/ 168 h 909"/>
                <a:gd name="T18" fmla="*/ 122 w 315"/>
                <a:gd name="T19" fmla="*/ 106 h 909"/>
                <a:gd name="T20" fmla="*/ 117 w 315"/>
                <a:gd name="T21" fmla="*/ 28 h 909"/>
                <a:gd name="T22" fmla="*/ 28 w 315"/>
                <a:gd name="T23" fmla="*/ 23 h 909"/>
                <a:gd name="T24" fmla="*/ 23 w 315"/>
                <a:gd name="T25" fmla="*/ 112 h 909"/>
                <a:gd name="T26" fmla="*/ 91 w 315"/>
                <a:gd name="T27" fmla="*/ 130 h 909"/>
                <a:gd name="T28" fmla="*/ 183 w 315"/>
                <a:gd name="T29" fmla="*/ 280 h 909"/>
                <a:gd name="T30" fmla="*/ 207 w 315"/>
                <a:gd name="T31" fmla="*/ 329 h 909"/>
                <a:gd name="T32" fmla="*/ 229 w 315"/>
                <a:gd name="T33" fmla="*/ 378 h 909"/>
                <a:gd name="T34" fmla="*/ 249 w 315"/>
                <a:gd name="T35" fmla="*/ 428 h 909"/>
                <a:gd name="T36" fmla="*/ 265 w 315"/>
                <a:gd name="T37" fmla="*/ 479 h 909"/>
                <a:gd name="T38" fmla="*/ 277 w 315"/>
                <a:gd name="T39" fmla="*/ 532 h 909"/>
                <a:gd name="T40" fmla="*/ 288 w 315"/>
                <a:gd name="T41" fmla="*/ 585 h 909"/>
                <a:gd name="T42" fmla="*/ 302 w 315"/>
                <a:gd name="T43" fmla="*/ 692 h 909"/>
                <a:gd name="T44" fmla="*/ 302 w 315"/>
                <a:gd name="T45" fmla="*/ 909 h 909"/>
                <a:gd name="T46" fmla="*/ 312 w 315"/>
                <a:gd name="T47" fmla="*/ 691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5" h="909">
                  <a:moveTo>
                    <a:pt x="312" y="691"/>
                  </a:moveTo>
                  <a:cubicBezTo>
                    <a:pt x="310" y="655"/>
                    <a:pt x="307" y="619"/>
                    <a:pt x="302" y="582"/>
                  </a:cubicBezTo>
                  <a:cubicBezTo>
                    <a:pt x="300" y="564"/>
                    <a:pt x="297" y="546"/>
                    <a:pt x="294" y="528"/>
                  </a:cubicBezTo>
                  <a:cubicBezTo>
                    <a:pt x="291" y="510"/>
                    <a:pt x="288" y="492"/>
                    <a:pt x="284" y="474"/>
                  </a:cubicBezTo>
                  <a:cubicBezTo>
                    <a:pt x="280" y="456"/>
                    <a:pt x="276" y="438"/>
                    <a:pt x="271" y="421"/>
                  </a:cubicBezTo>
                  <a:cubicBezTo>
                    <a:pt x="265" y="403"/>
                    <a:pt x="259" y="385"/>
                    <a:pt x="253" y="368"/>
                  </a:cubicBezTo>
                  <a:cubicBezTo>
                    <a:pt x="246" y="351"/>
                    <a:pt x="239" y="334"/>
                    <a:pt x="232" y="317"/>
                  </a:cubicBezTo>
                  <a:cubicBezTo>
                    <a:pt x="225" y="301"/>
                    <a:pt x="218" y="284"/>
                    <a:pt x="210" y="267"/>
                  </a:cubicBezTo>
                  <a:cubicBezTo>
                    <a:pt x="196" y="234"/>
                    <a:pt x="180" y="200"/>
                    <a:pt x="162" y="168"/>
                  </a:cubicBezTo>
                  <a:cubicBezTo>
                    <a:pt x="150" y="147"/>
                    <a:pt x="136" y="126"/>
                    <a:pt x="122" y="106"/>
                  </a:cubicBezTo>
                  <a:cubicBezTo>
                    <a:pt x="138" y="83"/>
                    <a:pt x="137" y="51"/>
                    <a:pt x="117" y="28"/>
                  </a:cubicBezTo>
                  <a:cubicBezTo>
                    <a:pt x="94" y="2"/>
                    <a:pt x="54" y="0"/>
                    <a:pt x="28" y="23"/>
                  </a:cubicBezTo>
                  <a:cubicBezTo>
                    <a:pt x="2" y="46"/>
                    <a:pt x="0" y="86"/>
                    <a:pt x="23" y="112"/>
                  </a:cubicBezTo>
                  <a:cubicBezTo>
                    <a:pt x="41" y="132"/>
                    <a:pt x="68" y="138"/>
                    <a:pt x="91" y="130"/>
                  </a:cubicBezTo>
                  <a:cubicBezTo>
                    <a:pt x="128" y="175"/>
                    <a:pt x="157" y="227"/>
                    <a:pt x="183" y="280"/>
                  </a:cubicBezTo>
                  <a:cubicBezTo>
                    <a:pt x="191" y="296"/>
                    <a:pt x="199" y="312"/>
                    <a:pt x="207" y="329"/>
                  </a:cubicBezTo>
                  <a:cubicBezTo>
                    <a:pt x="215" y="345"/>
                    <a:pt x="222" y="361"/>
                    <a:pt x="229" y="378"/>
                  </a:cubicBezTo>
                  <a:cubicBezTo>
                    <a:pt x="237" y="394"/>
                    <a:pt x="244" y="411"/>
                    <a:pt x="249" y="428"/>
                  </a:cubicBezTo>
                  <a:cubicBezTo>
                    <a:pt x="255" y="444"/>
                    <a:pt x="260" y="462"/>
                    <a:pt x="265" y="479"/>
                  </a:cubicBezTo>
                  <a:cubicBezTo>
                    <a:pt x="269" y="496"/>
                    <a:pt x="273" y="514"/>
                    <a:pt x="277" y="532"/>
                  </a:cubicBezTo>
                  <a:cubicBezTo>
                    <a:pt x="281" y="549"/>
                    <a:pt x="284" y="567"/>
                    <a:pt x="288" y="585"/>
                  </a:cubicBezTo>
                  <a:cubicBezTo>
                    <a:pt x="294" y="620"/>
                    <a:pt x="298" y="656"/>
                    <a:pt x="302" y="692"/>
                  </a:cubicBezTo>
                  <a:cubicBezTo>
                    <a:pt x="308" y="764"/>
                    <a:pt x="308" y="837"/>
                    <a:pt x="302" y="909"/>
                  </a:cubicBezTo>
                  <a:cubicBezTo>
                    <a:pt x="311" y="837"/>
                    <a:pt x="315" y="764"/>
                    <a:pt x="312" y="69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Oval 10"/>
            <p:cNvSpPr>
              <a:spLocks noChangeArrowheads="1"/>
            </p:cNvSpPr>
            <p:nvPr/>
          </p:nvSpPr>
          <p:spPr bwMode="auto">
            <a:xfrm>
              <a:off x="1481138" y="2630488"/>
              <a:ext cx="346075" cy="347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Freeform 11"/>
            <p:cNvSpPr/>
            <p:nvPr/>
          </p:nvSpPr>
          <p:spPr bwMode="auto">
            <a:xfrm>
              <a:off x="1960563" y="2036763"/>
              <a:ext cx="893763" cy="4397375"/>
            </a:xfrm>
            <a:custGeom>
              <a:avLst/>
              <a:gdLst>
                <a:gd name="T0" fmla="*/ 185 w 206"/>
                <a:gd name="T1" fmla="*/ 547 h 1015"/>
                <a:gd name="T2" fmla="*/ 150 w 206"/>
                <a:gd name="T3" fmla="*/ 315 h 1015"/>
                <a:gd name="T4" fmla="*/ 107 w 206"/>
                <a:gd name="T5" fmla="*/ 124 h 1015"/>
                <a:gd name="T6" fmla="*/ 130 w 206"/>
                <a:gd name="T7" fmla="*/ 48 h 1015"/>
                <a:gd name="T8" fmla="*/ 49 w 206"/>
                <a:gd name="T9" fmla="*/ 12 h 1015"/>
                <a:gd name="T10" fmla="*/ 13 w 206"/>
                <a:gd name="T11" fmla="*/ 94 h 1015"/>
                <a:gd name="T12" fmla="*/ 70 w 206"/>
                <a:gd name="T13" fmla="*/ 134 h 1015"/>
                <a:gd name="T14" fmla="*/ 121 w 206"/>
                <a:gd name="T15" fmla="*/ 321 h 1015"/>
                <a:gd name="T16" fmla="*/ 165 w 206"/>
                <a:gd name="T17" fmla="*/ 550 h 1015"/>
                <a:gd name="T18" fmla="*/ 198 w 206"/>
                <a:gd name="T19" fmla="*/ 1015 h 1015"/>
                <a:gd name="T20" fmla="*/ 185 w 206"/>
                <a:gd name="T21" fmla="*/ 547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1015">
                  <a:moveTo>
                    <a:pt x="185" y="547"/>
                  </a:moveTo>
                  <a:cubicBezTo>
                    <a:pt x="176" y="469"/>
                    <a:pt x="165" y="392"/>
                    <a:pt x="150" y="315"/>
                  </a:cubicBezTo>
                  <a:cubicBezTo>
                    <a:pt x="138" y="251"/>
                    <a:pt x="123" y="187"/>
                    <a:pt x="107" y="124"/>
                  </a:cubicBezTo>
                  <a:cubicBezTo>
                    <a:pt x="131" y="107"/>
                    <a:pt x="142" y="76"/>
                    <a:pt x="130" y="48"/>
                  </a:cubicBezTo>
                  <a:cubicBezTo>
                    <a:pt x="118" y="15"/>
                    <a:pt x="81" y="0"/>
                    <a:pt x="49" y="12"/>
                  </a:cubicBezTo>
                  <a:cubicBezTo>
                    <a:pt x="16" y="25"/>
                    <a:pt x="0" y="62"/>
                    <a:pt x="13" y="94"/>
                  </a:cubicBezTo>
                  <a:cubicBezTo>
                    <a:pt x="23" y="118"/>
                    <a:pt x="46" y="133"/>
                    <a:pt x="70" y="134"/>
                  </a:cubicBezTo>
                  <a:cubicBezTo>
                    <a:pt x="89" y="196"/>
                    <a:pt x="106" y="258"/>
                    <a:pt x="121" y="321"/>
                  </a:cubicBezTo>
                  <a:cubicBezTo>
                    <a:pt x="138" y="397"/>
                    <a:pt x="153" y="473"/>
                    <a:pt x="165" y="550"/>
                  </a:cubicBezTo>
                  <a:cubicBezTo>
                    <a:pt x="188" y="704"/>
                    <a:pt x="199" y="859"/>
                    <a:pt x="198" y="1015"/>
                  </a:cubicBezTo>
                  <a:cubicBezTo>
                    <a:pt x="206" y="859"/>
                    <a:pt x="202" y="703"/>
                    <a:pt x="185" y="54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Oval 12"/>
            <p:cNvSpPr>
              <a:spLocks noChangeArrowheads="1"/>
            </p:cNvSpPr>
            <p:nvPr/>
          </p:nvSpPr>
          <p:spPr bwMode="auto">
            <a:xfrm>
              <a:off x="2105025" y="2179638"/>
              <a:ext cx="346075" cy="347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Freeform 13"/>
            <p:cNvSpPr/>
            <p:nvPr/>
          </p:nvSpPr>
          <p:spPr bwMode="auto">
            <a:xfrm>
              <a:off x="2759075" y="1903413"/>
              <a:ext cx="554038" cy="4525962"/>
            </a:xfrm>
            <a:custGeom>
              <a:avLst/>
              <a:gdLst>
                <a:gd name="T0" fmla="*/ 127 w 128"/>
                <a:gd name="T1" fmla="*/ 62 h 1045"/>
                <a:gd name="T2" fmla="*/ 62 w 128"/>
                <a:gd name="T3" fmla="*/ 1 h 1045"/>
                <a:gd name="T4" fmla="*/ 1 w 128"/>
                <a:gd name="T5" fmla="*/ 66 h 1045"/>
                <a:gd name="T6" fmla="*/ 50 w 128"/>
                <a:gd name="T7" fmla="*/ 126 h 1045"/>
                <a:gd name="T8" fmla="*/ 58 w 128"/>
                <a:gd name="T9" fmla="*/ 1045 h 1045"/>
                <a:gd name="T10" fmla="*/ 75 w 128"/>
                <a:gd name="T11" fmla="*/ 561 h 1045"/>
                <a:gd name="T12" fmla="*/ 88 w 128"/>
                <a:gd name="T13" fmla="*/ 123 h 1045"/>
                <a:gd name="T14" fmla="*/ 127 w 128"/>
                <a:gd name="T15" fmla="*/ 62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045">
                  <a:moveTo>
                    <a:pt x="127" y="62"/>
                  </a:moveTo>
                  <a:cubicBezTo>
                    <a:pt x="126" y="28"/>
                    <a:pt x="97" y="0"/>
                    <a:pt x="62" y="1"/>
                  </a:cubicBezTo>
                  <a:cubicBezTo>
                    <a:pt x="27" y="2"/>
                    <a:pt x="0" y="31"/>
                    <a:pt x="1" y="66"/>
                  </a:cubicBezTo>
                  <a:cubicBezTo>
                    <a:pt x="2" y="96"/>
                    <a:pt x="22" y="120"/>
                    <a:pt x="50" y="126"/>
                  </a:cubicBezTo>
                  <a:cubicBezTo>
                    <a:pt x="57" y="432"/>
                    <a:pt x="53" y="739"/>
                    <a:pt x="58" y="1045"/>
                  </a:cubicBezTo>
                  <a:cubicBezTo>
                    <a:pt x="62" y="884"/>
                    <a:pt x="68" y="722"/>
                    <a:pt x="75" y="561"/>
                  </a:cubicBezTo>
                  <a:cubicBezTo>
                    <a:pt x="80" y="415"/>
                    <a:pt x="85" y="269"/>
                    <a:pt x="88" y="123"/>
                  </a:cubicBezTo>
                  <a:cubicBezTo>
                    <a:pt x="111" y="113"/>
                    <a:pt x="128" y="89"/>
                    <a:pt x="127" y="6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Oval 14"/>
            <p:cNvSpPr>
              <a:spLocks noChangeArrowheads="1"/>
            </p:cNvSpPr>
            <p:nvPr/>
          </p:nvSpPr>
          <p:spPr bwMode="auto">
            <a:xfrm>
              <a:off x="2862263" y="2006600"/>
              <a:ext cx="346075" cy="347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Freeform 15"/>
            <p:cNvSpPr/>
            <p:nvPr/>
          </p:nvSpPr>
          <p:spPr bwMode="auto">
            <a:xfrm>
              <a:off x="3200400" y="2054225"/>
              <a:ext cx="922338" cy="4375150"/>
            </a:xfrm>
            <a:custGeom>
              <a:avLst/>
              <a:gdLst>
                <a:gd name="T0" fmla="*/ 162 w 213"/>
                <a:gd name="T1" fmla="*/ 11 h 1010"/>
                <a:gd name="T2" fmla="*/ 82 w 213"/>
                <a:gd name="T3" fmla="*/ 51 h 1010"/>
                <a:gd name="T4" fmla="*/ 102 w 213"/>
                <a:gd name="T5" fmla="*/ 120 h 1010"/>
                <a:gd name="T6" fmla="*/ 52 w 213"/>
                <a:gd name="T7" fmla="*/ 314 h 1010"/>
                <a:gd name="T8" fmla="*/ 18 w 213"/>
                <a:gd name="T9" fmla="*/ 545 h 1010"/>
                <a:gd name="T10" fmla="*/ 2 w 213"/>
                <a:gd name="T11" fmla="*/ 1010 h 1010"/>
                <a:gd name="T12" fmla="*/ 38 w 213"/>
                <a:gd name="T13" fmla="*/ 547 h 1010"/>
                <a:gd name="T14" fmla="*/ 138 w 213"/>
                <a:gd name="T15" fmla="*/ 134 h 1010"/>
                <a:gd name="T16" fmla="*/ 202 w 213"/>
                <a:gd name="T17" fmla="*/ 91 h 1010"/>
                <a:gd name="T18" fmla="*/ 162 w 213"/>
                <a:gd name="T19" fmla="*/ 11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1010">
                  <a:moveTo>
                    <a:pt x="162" y="11"/>
                  </a:moveTo>
                  <a:cubicBezTo>
                    <a:pt x="129" y="0"/>
                    <a:pt x="93" y="18"/>
                    <a:pt x="82" y="51"/>
                  </a:cubicBezTo>
                  <a:cubicBezTo>
                    <a:pt x="74" y="76"/>
                    <a:pt x="83" y="104"/>
                    <a:pt x="102" y="120"/>
                  </a:cubicBezTo>
                  <a:cubicBezTo>
                    <a:pt x="82" y="183"/>
                    <a:pt x="66" y="248"/>
                    <a:pt x="52" y="314"/>
                  </a:cubicBezTo>
                  <a:cubicBezTo>
                    <a:pt x="37" y="390"/>
                    <a:pt x="26" y="467"/>
                    <a:pt x="18" y="545"/>
                  </a:cubicBezTo>
                  <a:cubicBezTo>
                    <a:pt x="3" y="699"/>
                    <a:pt x="0" y="855"/>
                    <a:pt x="2" y="1010"/>
                  </a:cubicBezTo>
                  <a:cubicBezTo>
                    <a:pt x="7" y="855"/>
                    <a:pt x="16" y="700"/>
                    <a:pt x="38" y="547"/>
                  </a:cubicBezTo>
                  <a:cubicBezTo>
                    <a:pt x="58" y="406"/>
                    <a:pt x="90" y="267"/>
                    <a:pt x="138" y="134"/>
                  </a:cubicBezTo>
                  <a:cubicBezTo>
                    <a:pt x="166" y="135"/>
                    <a:pt x="193" y="118"/>
                    <a:pt x="202" y="91"/>
                  </a:cubicBezTo>
                  <a:cubicBezTo>
                    <a:pt x="213" y="57"/>
                    <a:pt x="195" y="22"/>
                    <a:pt x="162" y="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Oval 16"/>
            <p:cNvSpPr>
              <a:spLocks noChangeArrowheads="1"/>
            </p:cNvSpPr>
            <p:nvPr/>
          </p:nvSpPr>
          <p:spPr bwMode="auto">
            <a:xfrm>
              <a:off x="3646488" y="2184400"/>
              <a:ext cx="346075" cy="346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Freeform 17"/>
            <p:cNvSpPr/>
            <p:nvPr/>
          </p:nvSpPr>
          <p:spPr bwMode="auto">
            <a:xfrm>
              <a:off x="3338513" y="2514600"/>
              <a:ext cx="1420813" cy="3914775"/>
            </a:xfrm>
            <a:custGeom>
              <a:avLst/>
              <a:gdLst>
                <a:gd name="T0" fmla="*/ 296 w 328"/>
                <a:gd name="T1" fmla="*/ 22 h 904"/>
                <a:gd name="T2" fmla="*/ 208 w 328"/>
                <a:gd name="T3" fmla="*/ 32 h 904"/>
                <a:gd name="T4" fmla="*/ 204 w 328"/>
                <a:gd name="T5" fmla="*/ 104 h 904"/>
                <a:gd name="T6" fmla="*/ 110 w 328"/>
                <a:gd name="T7" fmla="*/ 262 h 904"/>
                <a:gd name="T8" fmla="*/ 40 w 328"/>
                <a:gd name="T9" fmla="*/ 471 h 904"/>
                <a:gd name="T10" fmla="*/ 7 w 328"/>
                <a:gd name="T11" fmla="*/ 687 h 904"/>
                <a:gd name="T12" fmla="*/ 2 w 328"/>
                <a:gd name="T13" fmla="*/ 904 h 904"/>
                <a:gd name="T14" fmla="*/ 17 w 328"/>
                <a:gd name="T15" fmla="*/ 688 h 904"/>
                <a:gd name="T16" fmla="*/ 59 w 328"/>
                <a:gd name="T17" fmla="*/ 476 h 904"/>
                <a:gd name="T18" fmla="*/ 137 w 328"/>
                <a:gd name="T19" fmla="*/ 276 h 904"/>
                <a:gd name="T20" fmla="*/ 233 w 328"/>
                <a:gd name="T21" fmla="*/ 129 h 904"/>
                <a:gd name="T22" fmla="*/ 307 w 328"/>
                <a:gd name="T23" fmla="*/ 110 h 904"/>
                <a:gd name="T24" fmla="*/ 296 w 328"/>
                <a:gd name="T25" fmla="*/ 22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8" h="904">
                  <a:moveTo>
                    <a:pt x="296" y="22"/>
                  </a:moveTo>
                  <a:cubicBezTo>
                    <a:pt x="269" y="0"/>
                    <a:pt x="229" y="5"/>
                    <a:pt x="208" y="32"/>
                  </a:cubicBezTo>
                  <a:cubicBezTo>
                    <a:pt x="191" y="53"/>
                    <a:pt x="190" y="82"/>
                    <a:pt x="204" y="104"/>
                  </a:cubicBezTo>
                  <a:cubicBezTo>
                    <a:pt x="167" y="153"/>
                    <a:pt x="135" y="207"/>
                    <a:pt x="110" y="262"/>
                  </a:cubicBezTo>
                  <a:cubicBezTo>
                    <a:pt x="79" y="329"/>
                    <a:pt x="56" y="399"/>
                    <a:pt x="40" y="471"/>
                  </a:cubicBezTo>
                  <a:cubicBezTo>
                    <a:pt x="23" y="542"/>
                    <a:pt x="13" y="614"/>
                    <a:pt x="7" y="687"/>
                  </a:cubicBezTo>
                  <a:cubicBezTo>
                    <a:pt x="1" y="759"/>
                    <a:pt x="0" y="832"/>
                    <a:pt x="2" y="904"/>
                  </a:cubicBezTo>
                  <a:cubicBezTo>
                    <a:pt x="3" y="832"/>
                    <a:pt x="8" y="759"/>
                    <a:pt x="17" y="688"/>
                  </a:cubicBezTo>
                  <a:cubicBezTo>
                    <a:pt x="26" y="616"/>
                    <a:pt x="39" y="545"/>
                    <a:pt x="59" y="476"/>
                  </a:cubicBezTo>
                  <a:cubicBezTo>
                    <a:pt x="78" y="406"/>
                    <a:pt x="104" y="339"/>
                    <a:pt x="137" y="276"/>
                  </a:cubicBezTo>
                  <a:cubicBezTo>
                    <a:pt x="164" y="223"/>
                    <a:pt x="196" y="174"/>
                    <a:pt x="233" y="129"/>
                  </a:cubicBezTo>
                  <a:cubicBezTo>
                    <a:pt x="258" y="140"/>
                    <a:pt x="289" y="133"/>
                    <a:pt x="307" y="110"/>
                  </a:cubicBezTo>
                  <a:cubicBezTo>
                    <a:pt x="328" y="83"/>
                    <a:pt x="324" y="43"/>
                    <a:pt x="296" y="2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4283075" y="2652713"/>
              <a:ext cx="346075" cy="346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Freeform 19"/>
            <p:cNvSpPr/>
            <p:nvPr/>
          </p:nvSpPr>
          <p:spPr bwMode="auto">
            <a:xfrm>
              <a:off x="3473450" y="3241675"/>
              <a:ext cx="1744663" cy="3187700"/>
            </a:xfrm>
            <a:custGeom>
              <a:avLst/>
              <a:gdLst>
                <a:gd name="T0" fmla="*/ 385 w 403"/>
                <a:gd name="T1" fmla="*/ 39 h 736"/>
                <a:gd name="T2" fmla="*/ 298 w 403"/>
                <a:gd name="T3" fmla="*/ 18 h 736"/>
                <a:gd name="T4" fmla="*/ 271 w 403"/>
                <a:gd name="T5" fmla="*/ 89 h 736"/>
                <a:gd name="T6" fmla="*/ 153 w 403"/>
                <a:gd name="T7" fmla="*/ 190 h 736"/>
                <a:gd name="T8" fmla="*/ 45 w 403"/>
                <a:gd name="T9" fmla="*/ 354 h 736"/>
                <a:gd name="T10" fmla="*/ 15 w 403"/>
                <a:gd name="T11" fmla="*/ 447 h 736"/>
                <a:gd name="T12" fmla="*/ 4 w 403"/>
                <a:gd name="T13" fmla="*/ 543 h 736"/>
                <a:gd name="T14" fmla="*/ 14 w 403"/>
                <a:gd name="T15" fmla="*/ 736 h 736"/>
                <a:gd name="T16" fmla="*/ 14 w 403"/>
                <a:gd name="T17" fmla="*/ 544 h 736"/>
                <a:gd name="T18" fmla="*/ 30 w 403"/>
                <a:gd name="T19" fmla="*/ 450 h 736"/>
                <a:gd name="T20" fmla="*/ 64 w 403"/>
                <a:gd name="T21" fmla="*/ 362 h 736"/>
                <a:gd name="T22" fmla="*/ 174 w 403"/>
                <a:gd name="T23" fmla="*/ 210 h 736"/>
                <a:gd name="T24" fmla="*/ 291 w 403"/>
                <a:gd name="T25" fmla="*/ 121 h 736"/>
                <a:gd name="T26" fmla="*/ 364 w 403"/>
                <a:gd name="T27" fmla="*/ 126 h 736"/>
                <a:gd name="T28" fmla="*/ 385 w 403"/>
                <a:gd name="T29" fmla="*/ 39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736">
                  <a:moveTo>
                    <a:pt x="385" y="39"/>
                  </a:moveTo>
                  <a:cubicBezTo>
                    <a:pt x="367" y="9"/>
                    <a:pt x="328" y="0"/>
                    <a:pt x="298" y="18"/>
                  </a:cubicBezTo>
                  <a:cubicBezTo>
                    <a:pt x="274" y="33"/>
                    <a:pt x="263" y="63"/>
                    <a:pt x="271" y="89"/>
                  </a:cubicBezTo>
                  <a:cubicBezTo>
                    <a:pt x="227" y="117"/>
                    <a:pt x="187" y="152"/>
                    <a:pt x="153" y="190"/>
                  </a:cubicBezTo>
                  <a:cubicBezTo>
                    <a:pt x="108" y="238"/>
                    <a:pt x="72" y="294"/>
                    <a:pt x="45" y="354"/>
                  </a:cubicBezTo>
                  <a:cubicBezTo>
                    <a:pt x="32" y="384"/>
                    <a:pt x="22" y="415"/>
                    <a:pt x="15" y="447"/>
                  </a:cubicBezTo>
                  <a:cubicBezTo>
                    <a:pt x="9" y="479"/>
                    <a:pt x="5" y="511"/>
                    <a:pt x="4" y="543"/>
                  </a:cubicBezTo>
                  <a:cubicBezTo>
                    <a:pt x="0" y="608"/>
                    <a:pt x="2" y="673"/>
                    <a:pt x="14" y="736"/>
                  </a:cubicBezTo>
                  <a:cubicBezTo>
                    <a:pt x="5" y="672"/>
                    <a:pt x="7" y="608"/>
                    <a:pt x="14" y="544"/>
                  </a:cubicBezTo>
                  <a:cubicBezTo>
                    <a:pt x="17" y="512"/>
                    <a:pt x="22" y="481"/>
                    <a:pt x="30" y="450"/>
                  </a:cubicBezTo>
                  <a:cubicBezTo>
                    <a:pt x="38" y="420"/>
                    <a:pt x="50" y="390"/>
                    <a:pt x="64" y="362"/>
                  </a:cubicBezTo>
                  <a:cubicBezTo>
                    <a:pt x="92" y="306"/>
                    <a:pt x="130" y="254"/>
                    <a:pt x="174" y="210"/>
                  </a:cubicBezTo>
                  <a:cubicBezTo>
                    <a:pt x="210" y="176"/>
                    <a:pt x="249" y="145"/>
                    <a:pt x="291" y="121"/>
                  </a:cubicBezTo>
                  <a:cubicBezTo>
                    <a:pt x="312" y="137"/>
                    <a:pt x="341" y="140"/>
                    <a:pt x="364" y="126"/>
                  </a:cubicBezTo>
                  <a:cubicBezTo>
                    <a:pt x="394" y="107"/>
                    <a:pt x="403" y="68"/>
                    <a:pt x="385" y="3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Oval 20"/>
            <p:cNvSpPr>
              <a:spLocks noChangeArrowheads="1"/>
            </p:cNvSpPr>
            <p:nvPr/>
          </p:nvSpPr>
          <p:spPr bwMode="auto">
            <a:xfrm>
              <a:off x="4733925" y="3379788"/>
              <a:ext cx="346075" cy="3476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Freeform 21"/>
            <p:cNvSpPr/>
            <p:nvPr/>
          </p:nvSpPr>
          <p:spPr bwMode="auto">
            <a:xfrm>
              <a:off x="3589338" y="4043363"/>
              <a:ext cx="1785938" cy="2390775"/>
            </a:xfrm>
            <a:custGeom>
              <a:avLst/>
              <a:gdLst>
                <a:gd name="T0" fmla="*/ 405 w 412"/>
                <a:gd name="T1" fmla="*/ 56 h 552"/>
                <a:gd name="T2" fmla="*/ 330 w 412"/>
                <a:gd name="T3" fmla="*/ 7 h 552"/>
                <a:gd name="T4" fmla="*/ 282 w 412"/>
                <a:gd name="T5" fmla="*/ 53 h 552"/>
                <a:gd name="T6" fmla="*/ 152 w 412"/>
                <a:gd name="T7" fmla="*/ 105 h 552"/>
                <a:gd name="T8" fmla="*/ 37 w 412"/>
                <a:gd name="T9" fmla="*/ 229 h 552"/>
                <a:gd name="T10" fmla="*/ 8 w 412"/>
                <a:gd name="T11" fmla="*/ 309 h 552"/>
                <a:gd name="T12" fmla="*/ 1 w 412"/>
                <a:gd name="T13" fmla="*/ 393 h 552"/>
                <a:gd name="T14" fmla="*/ 45 w 412"/>
                <a:gd name="T15" fmla="*/ 552 h 552"/>
                <a:gd name="T16" fmla="*/ 11 w 412"/>
                <a:gd name="T17" fmla="*/ 393 h 552"/>
                <a:gd name="T18" fmla="*/ 54 w 412"/>
                <a:gd name="T19" fmla="*/ 239 h 552"/>
                <a:gd name="T20" fmla="*/ 168 w 412"/>
                <a:gd name="T21" fmla="*/ 130 h 552"/>
                <a:gd name="T22" fmla="*/ 284 w 412"/>
                <a:gd name="T23" fmla="*/ 91 h 552"/>
                <a:gd name="T24" fmla="*/ 356 w 412"/>
                <a:gd name="T25" fmla="*/ 130 h 552"/>
                <a:gd name="T26" fmla="*/ 405 w 412"/>
                <a:gd name="T27" fmla="*/ 5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2" h="552">
                  <a:moveTo>
                    <a:pt x="405" y="56"/>
                  </a:moveTo>
                  <a:cubicBezTo>
                    <a:pt x="398" y="21"/>
                    <a:pt x="364" y="0"/>
                    <a:pt x="330" y="7"/>
                  </a:cubicBezTo>
                  <a:cubicBezTo>
                    <a:pt x="306" y="12"/>
                    <a:pt x="288" y="30"/>
                    <a:pt x="282" y="53"/>
                  </a:cubicBezTo>
                  <a:cubicBezTo>
                    <a:pt x="236" y="61"/>
                    <a:pt x="191" y="79"/>
                    <a:pt x="152" y="105"/>
                  </a:cubicBezTo>
                  <a:cubicBezTo>
                    <a:pt x="104" y="136"/>
                    <a:pt x="63" y="179"/>
                    <a:pt x="37" y="229"/>
                  </a:cubicBezTo>
                  <a:cubicBezTo>
                    <a:pt x="23" y="255"/>
                    <a:pt x="14" y="282"/>
                    <a:pt x="8" y="309"/>
                  </a:cubicBezTo>
                  <a:cubicBezTo>
                    <a:pt x="2" y="337"/>
                    <a:pt x="0" y="365"/>
                    <a:pt x="1" y="393"/>
                  </a:cubicBezTo>
                  <a:cubicBezTo>
                    <a:pt x="2" y="449"/>
                    <a:pt x="16" y="505"/>
                    <a:pt x="45" y="552"/>
                  </a:cubicBezTo>
                  <a:cubicBezTo>
                    <a:pt x="19" y="503"/>
                    <a:pt x="9" y="447"/>
                    <a:pt x="11" y="393"/>
                  </a:cubicBezTo>
                  <a:cubicBezTo>
                    <a:pt x="13" y="339"/>
                    <a:pt x="26" y="285"/>
                    <a:pt x="54" y="239"/>
                  </a:cubicBezTo>
                  <a:cubicBezTo>
                    <a:pt x="82" y="193"/>
                    <a:pt x="122" y="156"/>
                    <a:pt x="168" y="130"/>
                  </a:cubicBezTo>
                  <a:cubicBezTo>
                    <a:pt x="204" y="110"/>
                    <a:pt x="244" y="97"/>
                    <a:pt x="284" y="91"/>
                  </a:cubicBezTo>
                  <a:cubicBezTo>
                    <a:pt x="295" y="119"/>
                    <a:pt x="325" y="137"/>
                    <a:pt x="356" y="130"/>
                  </a:cubicBezTo>
                  <a:cubicBezTo>
                    <a:pt x="390" y="123"/>
                    <a:pt x="412" y="90"/>
                    <a:pt x="405" y="56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4902200" y="4164013"/>
              <a:ext cx="346075" cy="3460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444500" y="1149351"/>
              <a:ext cx="5254626" cy="3668712"/>
            </a:xfrm>
            <a:custGeom>
              <a:avLst/>
              <a:gdLst>
                <a:gd name="T0" fmla="*/ 1163 w 1213"/>
                <a:gd name="T1" fmla="*/ 637 h 847"/>
                <a:gd name="T2" fmla="*/ 1196 w 1213"/>
                <a:gd name="T3" fmla="*/ 500 h 847"/>
                <a:gd name="T4" fmla="*/ 1098 w 1213"/>
                <a:gd name="T5" fmla="*/ 401 h 847"/>
                <a:gd name="T6" fmla="*/ 1103 w 1213"/>
                <a:gd name="T7" fmla="*/ 366 h 847"/>
                <a:gd name="T8" fmla="*/ 1104 w 1213"/>
                <a:gd name="T9" fmla="*/ 356 h 847"/>
                <a:gd name="T10" fmla="*/ 1071 w 1213"/>
                <a:gd name="T11" fmla="*/ 264 h 847"/>
                <a:gd name="T12" fmla="*/ 943 w 1213"/>
                <a:gd name="T13" fmla="*/ 202 h 847"/>
                <a:gd name="T14" fmla="*/ 875 w 1213"/>
                <a:gd name="T15" fmla="*/ 112 h 847"/>
                <a:gd name="T16" fmla="*/ 783 w 1213"/>
                <a:gd name="T17" fmla="*/ 87 h 847"/>
                <a:gd name="T18" fmla="*/ 711 w 1213"/>
                <a:gd name="T19" fmla="*/ 36 h 847"/>
                <a:gd name="T20" fmla="*/ 544 w 1213"/>
                <a:gd name="T21" fmla="*/ 11 h 847"/>
                <a:gd name="T22" fmla="*/ 411 w 1213"/>
                <a:gd name="T23" fmla="*/ 34 h 847"/>
                <a:gd name="T24" fmla="*/ 272 w 1213"/>
                <a:gd name="T25" fmla="*/ 104 h 847"/>
                <a:gd name="T26" fmla="*/ 170 w 1213"/>
                <a:gd name="T27" fmla="*/ 181 h 847"/>
                <a:gd name="T28" fmla="*/ 78 w 1213"/>
                <a:gd name="T29" fmla="*/ 325 h 847"/>
                <a:gd name="T30" fmla="*/ 45 w 1213"/>
                <a:gd name="T31" fmla="*/ 430 h 847"/>
                <a:gd name="T32" fmla="*/ 16 w 1213"/>
                <a:gd name="T33" fmla="*/ 566 h 847"/>
                <a:gd name="T34" fmla="*/ 12 w 1213"/>
                <a:gd name="T35" fmla="*/ 662 h 847"/>
                <a:gd name="T36" fmla="*/ 43 w 1213"/>
                <a:gd name="T37" fmla="*/ 785 h 847"/>
                <a:gd name="T38" fmla="*/ 46 w 1213"/>
                <a:gd name="T39" fmla="*/ 782 h 847"/>
                <a:gd name="T40" fmla="*/ 22 w 1213"/>
                <a:gd name="T41" fmla="*/ 667 h 847"/>
                <a:gd name="T42" fmla="*/ 76 w 1213"/>
                <a:gd name="T43" fmla="*/ 620 h 847"/>
                <a:gd name="T44" fmla="*/ 33 w 1213"/>
                <a:gd name="T45" fmla="*/ 560 h 847"/>
                <a:gd name="T46" fmla="*/ 61 w 1213"/>
                <a:gd name="T47" fmla="*/ 446 h 847"/>
                <a:gd name="T48" fmla="*/ 129 w 1213"/>
                <a:gd name="T49" fmla="*/ 412 h 847"/>
                <a:gd name="T50" fmla="*/ 106 w 1213"/>
                <a:gd name="T51" fmla="*/ 326 h 847"/>
                <a:gd name="T52" fmla="*/ 184 w 1213"/>
                <a:gd name="T53" fmla="*/ 209 h 847"/>
                <a:gd name="T54" fmla="*/ 270 w 1213"/>
                <a:gd name="T55" fmla="*/ 198 h 847"/>
                <a:gd name="T56" fmla="*/ 299 w 1213"/>
                <a:gd name="T57" fmla="*/ 124 h 847"/>
                <a:gd name="T58" fmla="*/ 411 w 1213"/>
                <a:gd name="T59" fmla="*/ 68 h 847"/>
                <a:gd name="T60" fmla="*/ 484 w 1213"/>
                <a:gd name="T61" fmla="*/ 90 h 847"/>
                <a:gd name="T62" fmla="*/ 554 w 1213"/>
                <a:gd name="T63" fmla="*/ 45 h 847"/>
                <a:gd name="T64" fmla="*/ 691 w 1213"/>
                <a:gd name="T65" fmla="*/ 65 h 847"/>
                <a:gd name="T66" fmla="*/ 746 w 1213"/>
                <a:gd name="T67" fmla="*/ 128 h 847"/>
                <a:gd name="T68" fmla="*/ 784 w 1213"/>
                <a:gd name="T69" fmla="*/ 122 h 847"/>
                <a:gd name="T70" fmla="*/ 857 w 1213"/>
                <a:gd name="T71" fmla="*/ 141 h 847"/>
                <a:gd name="T72" fmla="*/ 915 w 1213"/>
                <a:gd name="T73" fmla="*/ 222 h 847"/>
                <a:gd name="T74" fmla="*/ 932 w 1213"/>
                <a:gd name="T75" fmla="*/ 235 h 847"/>
                <a:gd name="T76" fmla="*/ 1047 w 1213"/>
                <a:gd name="T77" fmla="*/ 282 h 847"/>
                <a:gd name="T78" fmla="*/ 1075 w 1213"/>
                <a:gd name="T79" fmla="*/ 357 h 847"/>
                <a:gd name="T80" fmla="*/ 1076 w 1213"/>
                <a:gd name="T81" fmla="*/ 366 h 847"/>
                <a:gd name="T82" fmla="*/ 1069 w 1213"/>
                <a:gd name="T83" fmla="*/ 406 h 847"/>
                <a:gd name="T84" fmla="*/ 1079 w 1213"/>
                <a:gd name="T85" fmla="*/ 424 h 847"/>
                <a:gd name="T86" fmla="*/ 1175 w 1213"/>
                <a:gd name="T87" fmla="*/ 507 h 847"/>
                <a:gd name="T88" fmla="*/ 1143 w 1213"/>
                <a:gd name="T89" fmla="*/ 632 h 847"/>
                <a:gd name="T90" fmla="*/ 1145 w 1213"/>
                <a:gd name="T91" fmla="*/ 646 h 847"/>
                <a:gd name="T92" fmla="*/ 1202 w 1213"/>
                <a:gd name="T93" fmla="*/ 730 h 847"/>
                <a:gd name="T94" fmla="*/ 1156 w 1213"/>
                <a:gd name="T95" fmla="*/ 825 h 847"/>
                <a:gd name="T96" fmla="*/ 1158 w 1213"/>
                <a:gd name="T97" fmla="*/ 829 h 847"/>
                <a:gd name="T98" fmla="*/ 1213 w 1213"/>
                <a:gd name="T99" fmla="*/ 730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3" h="847">
                  <a:moveTo>
                    <a:pt x="1206" y="691"/>
                  </a:moveTo>
                  <a:cubicBezTo>
                    <a:pt x="1197" y="669"/>
                    <a:pt x="1182" y="650"/>
                    <a:pt x="1163" y="637"/>
                  </a:cubicBezTo>
                  <a:cubicBezTo>
                    <a:pt x="1178" y="620"/>
                    <a:pt x="1190" y="600"/>
                    <a:pt x="1196" y="578"/>
                  </a:cubicBezTo>
                  <a:cubicBezTo>
                    <a:pt x="1203" y="553"/>
                    <a:pt x="1203" y="526"/>
                    <a:pt x="1196" y="500"/>
                  </a:cubicBezTo>
                  <a:cubicBezTo>
                    <a:pt x="1189" y="475"/>
                    <a:pt x="1174" y="451"/>
                    <a:pt x="1155" y="433"/>
                  </a:cubicBezTo>
                  <a:cubicBezTo>
                    <a:pt x="1139" y="418"/>
                    <a:pt x="1119" y="407"/>
                    <a:pt x="1098" y="401"/>
                  </a:cubicBezTo>
                  <a:cubicBezTo>
                    <a:pt x="1100" y="393"/>
                    <a:pt x="1102" y="385"/>
                    <a:pt x="1103" y="376"/>
                  </a:cubicBezTo>
                  <a:cubicBezTo>
                    <a:pt x="1103" y="373"/>
                    <a:pt x="1103" y="370"/>
                    <a:pt x="1103" y="366"/>
                  </a:cubicBezTo>
                  <a:cubicBezTo>
                    <a:pt x="1104" y="365"/>
                    <a:pt x="1104" y="363"/>
                    <a:pt x="1104" y="361"/>
                  </a:cubicBezTo>
                  <a:cubicBezTo>
                    <a:pt x="1104" y="360"/>
                    <a:pt x="1104" y="358"/>
                    <a:pt x="1104" y="356"/>
                  </a:cubicBezTo>
                  <a:cubicBezTo>
                    <a:pt x="1103" y="350"/>
                    <a:pt x="1103" y="343"/>
                    <a:pt x="1102" y="337"/>
                  </a:cubicBezTo>
                  <a:cubicBezTo>
                    <a:pt x="1098" y="310"/>
                    <a:pt x="1087" y="285"/>
                    <a:pt x="1071" y="264"/>
                  </a:cubicBezTo>
                  <a:cubicBezTo>
                    <a:pt x="1054" y="242"/>
                    <a:pt x="1033" y="225"/>
                    <a:pt x="1008" y="215"/>
                  </a:cubicBezTo>
                  <a:cubicBezTo>
                    <a:pt x="988" y="206"/>
                    <a:pt x="965" y="202"/>
                    <a:pt x="943" y="202"/>
                  </a:cubicBezTo>
                  <a:cubicBezTo>
                    <a:pt x="938" y="186"/>
                    <a:pt x="931" y="170"/>
                    <a:pt x="921" y="156"/>
                  </a:cubicBezTo>
                  <a:cubicBezTo>
                    <a:pt x="909" y="139"/>
                    <a:pt x="893" y="123"/>
                    <a:pt x="875" y="112"/>
                  </a:cubicBezTo>
                  <a:cubicBezTo>
                    <a:pt x="857" y="100"/>
                    <a:pt x="836" y="92"/>
                    <a:pt x="815" y="89"/>
                  </a:cubicBezTo>
                  <a:cubicBezTo>
                    <a:pt x="804" y="87"/>
                    <a:pt x="793" y="86"/>
                    <a:pt x="783" y="87"/>
                  </a:cubicBezTo>
                  <a:cubicBezTo>
                    <a:pt x="776" y="87"/>
                    <a:pt x="770" y="88"/>
                    <a:pt x="763" y="89"/>
                  </a:cubicBezTo>
                  <a:cubicBezTo>
                    <a:pt x="749" y="68"/>
                    <a:pt x="732" y="50"/>
                    <a:pt x="711" y="36"/>
                  </a:cubicBezTo>
                  <a:cubicBezTo>
                    <a:pt x="687" y="19"/>
                    <a:pt x="659" y="8"/>
                    <a:pt x="630" y="4"/>
                  </a:cubicBezTo>
                  <a:cubicBezTo>
                    <a:pt x="601" y="0"/>
                    <a:pt x="571" y="2"/>
                    <a:pt x="544" y="11"/>
                  </a:cubicBezTo>
                  <a:cubicBezTo>
                    <a:pt x="520" y="19"/>
                    <a:pt x="497" y="31"/>
                    <a:pt x="478" y="48"/>
                  </a:cubicBezTo>
                  <a:cubicBezTo>
                    <a:pt x="457" y="38"/>
                    <a:pt x="434" y="34"/>
                    <a:pt x="411" y="34"/>
                  </a:cubicBezTo>
                  <a:cubicBezTo>
                    <a:pt x="384" y="33"/>
                    <a:pt x="357" y="40"/>
                    <a:pt x="333" y="52"/>
                  </a:cubicBezTo>
                  <a:cubicBezTo>
                    <a:pt x="309" y="64"/>
                    <a:pt x="288" y="82"/>
                    <a:pt x="272" y="104"/>
                  </a:cubicBezTo>
                  <a:cubicBezTo>
                    <a:pt x="259" y="122"/>
                    <a:pt x="249" y="142"/>
                    <a:pt x="244" y="164"/>
                  </a:cubicBezTo>
                  <a:cubicBezTo>
                    <a:pt x="218" y="164"/>
                    <a:pt x="193" y="170"/>
                    <a:pt x="170" y="181"/>
                  </a:cubicBezTo>
                  <a:cubicBezTo>
                    <a:pt x="143" y="194"/>
                    <a:pt x="120" y="215"/>
                    <a:pt x="104" y="240"/>
                  </a:cubicBezTo>
                  <a:cubicBezTo>
                    <a:pt x="88" y="265"/>
                    <a:pt x="79" y="295"/>
                    <a:pt x="78" y="325"/>
                  </a:cubicBezTo>
                  <a:cubicBezTo>
                    <a:pt x="78" y="350"/>
                    <a:pt x="83" y="374"/>
                    <a:pt x="93" y="397"/>
                  </a:cubicBezTo>
                  <a:cubicBezTo>
                    <a:pt x="75" y="404"/>
                    <a:pt x="58" y="415"/>
                    <a:pt x="45" y="430"/>
                  </a:cubicBezTo>
                  <a:cubicBezTo>
                    <a:pt x="28" y="448"/>
                    <a:pt x="16" y="470"/>
                    <a:pt x="11" y="494"/>
                  </a:cubicBezTo>
                  <a:cubicBezTo>
                    <a:pt x="6" y="518"/>
                    <a:pt x="8" y="543"/>
                    <a:pt x="16" y="566"/>
                  </a:cubicBezTo>
                  <a:cubicBezTo>
                    <a:pt x="23" y="585"/>
                    <a:pt x="35" y="603"/>
                    <a:pt x="50" y="617"/>
                  </a:cubicBezTo>
                  <a:cubicBezTo>
                    <a:pt x="33" y="628"/>
                    <a:pt x="20" y="644"/>
                    <a:pt x="12" y="662"/>
                  </a:cubicBezTo>
                  <a:cubicBezTo>
                    <a:pt x="2" y="683"/>
                    <a:pt x="0" y="707"/>
                    <a:pt x="6" y="730"/>
                  </a:cubicBezTo>
                  <a:cubicBezTo>
                    <a:pt x="12" y="752"/>
                    <a:pt x="25" y="772"/>
                    <a:pt x="43" y="785"/>
                  </a:cubicBezTo>
                  <a:cubicBezTo>
                    <a:pt x="62" y="799"/>
                    <a:pt x="84" y="806"/>
                    <a:pt x="106" y="805"/>
                  </a:cubicBezTo>
                  <a:cubicBezTo>
                    <a:pt x="84" y="804"/>
                    <a:pt x="63" y="796"/>
                    <a:pt x="46" y="782"/>
                  </a:cubicBezTo>
                  <a:cubicBezTo>
                    <a:pt x="30" y="768"/>
                    <a:pt x="18" y="749"/>
                    <a:pt x="14" y="728"/>
                  </a:cubicBezTo>
                  <a:cubicBezTo>
                    <a:pt x="10" y="707"/>
                    <a:pt x="13" y="685"/>
                    <a:pt x="22" y="667"/>
                  </a:cubicBezTo>
                  <a:cubicBezTo>
                    <a:pt x="32" y="648"/>
                    <a:pt x="47" y="633"/>
                    <a:pt x="66" y="625"/>
                  </a:cubicBezTo>
                  <a:cubicBezTo>
                    <a:pt x="76" y="620"/>
                    <a:pt x="76" y="620"/>
                    <a:pt x="76" y="620"/>
                  </a:cubicBezTo>
                  <a:cubicBezTo>
                    <a:pt x="67" y="612"/>
                    <a:pt x="67" y="612"/>
                    <a:pt x="67" y="612"/>
                  </a:cubicBezTo>
                  <a:cubicBezTo>
                    <a:pt x="51" y="598"/>
                    <a:pt x="39" y="580"/>
                    <a:pt x="33" y="560"/>
                  </a:cubicBezTo>
                  <a:cubicBezTo>
                    <a:pt x="27" y="540"/>
                    <a:pt x="26" y="519"/>
                    <a:pt x="31" y="499"/>
                  </a:cubicBezTo>
                  <a:cubicBezTo>
                    <a:pt x="36" y="478"/>
                    <a:pt x="47" y="460"/>
                    <a:pt x="61" y="446"/>
                  </a:cubicBezTo>
                  <a:cubicBezTo>
                    <a:pt x="76" y="431"/>
                    <a:pt x="94" y="421"/>
                    <a:pt x="114" y="416"/>
                  </a:cubicBezTo>
                  <a:cubicBezTo>
                    <a:pt x="129" y="412"/>
                    <a:pt x="129" y="412"/>
                    <a:pt x="129" y="412"/>
                  </a:cubicBezTo>
                  <a:cubicBezTo>
                    <a:pt x="122" y="398"/>
                    <a:pt x="122" y="398"/>
                    <a:pt x="122" y="398"/>
                  </a:cubicBezTo>
                  <a:cubicBezTo>
                    <a:pt x="110" y="376"/>
                    <a:pt x="104" y="351"/>
                    <a:pt x="106" y="326"/>
                  </a:cubicBezTo>
                  <a:cubicBezTo>
                    <a:pt x="107" y="301"/>
                    <a:pt x="115" y="277"/>
                    <a:pt x="129" y="256"/>
                  </a:cubicBezTo>
                  <a:cubicBezTo>
                    <a:pt x="142" y="236"/>
                    <a:pt x="162" y="219"/>
                    <a:pt x="184" y="209"/>
                  </a:cubicBezTo>
                  <a:cubicBezTo>
                    <a:pt x="206" y="198"/>
                    <a:pt x="231" y="194"/>
                    <a:pt x="255" y="196"/>
                  </a:cubicBezTo>
                  <a:cubicBezTo>
                    <a:pt x="270" y="198"/>
                    <a:pt x="270" y="198"/>
                    <a:pt x="270" y="198"/>
                  </a:cubicBezTo>
                  <a:cubicBezTo>
                    <a:pt x="273" y="183"/>
                    <a:pt x="273" y="183"/>
                    <a:pt x="273" y="183"/>
                  </a:cubicBezTo>
                  <a:cubicBezTo>
                    <a:pt x="276" y="162"/>
                    <a:pt x="285" y="141"/>
                    <a:pt x="299" y="124"/>
                  </a:cubicBezTo>
                  <a:cubicBezTo>
                    <a:pt x="312" y="106"/>
                    <a:pt x="329" y="92"/>
                    <a:pt x="348" y="83"/>
                  </a:cubicBezTo>
                  <a:cubicBezTo>
                    <a:pt x="368" y="73"/>
                    <a:pt x="389" y="68"/>
                    <a:pt x="411" y="68"/>
                  </a:cubicBezTo>
                  <a:cubicBezTo>
                    <a:pt x="433" y="69"/>
                    <a:pt x="454" y="74"/>
                    <a:pt x="473" y="84"/>
                  </a:cubicBezTo>
                  <a:cubicBezTo>
                    <a:pt x="484" y="90"/>
                    <a:pt x="484" y="90"/>
                    <a:pt x="484" y="90"/>
                  </a:cubicBezTo>
                  <a:cubicBezTo>
                    <a:pt x="493" y="81"/>
                    <a:pt x="493" y="81"/>
                    <a:pt x="493" y="81"/>
                  </a:cubicBezTo>
                  <a:cubicBezTo>
                    <a:pt x="511" y="65"/>
                    <a:pt x="532" y="52"/>
                    <a:pt x="554" y="45"/>
                  </a:cubicBezTo>
                  <a:cubicBezTo>
                    <a:pt x="577" y="38"/>
                    <a:pt x="601" y="36"/>
                    <a:pt x="625" y="40"/>
                  </a:cubicBezTo>
                  <a:cubicBezTo>
                    <a:pt x="649" y="43"/>
                    <a:pt x="671" y="52"/>
                    <a:pt x="691" y="65"/>
                  </a:cubicBezTo>
                  <a:cubicBezTo>
                    <a:pt x="711" y="78"/>
                    <a:pt x="727" y="96"/>
                    <a:pt x="739" y="117"/>
                  </a:cubicBezTo>
                  <a:cubicBezTo>
                    <a:pt x="746" y="128"/>
                    <a:pt x="746" y="128"/>
                    <a:pt x="746" y="128"/>
                  </a:cubicBezTo>
                  <a:cubicBezTo>
                    <a:pt x="759" y="125"/>
                    <a:pt x="759" y="125"/>
                    <a:pt x="759" y="125"/>
                  </a:cubicBezTo>
                  <a:cubicBezTo>
                    <a:pt x="767" y="123"/>
                    <a:pt x="776" y="122"/>
                    <a:pt x="784" y="122"/>
                  </a:cubicBezTo>
                  <a:cubicBezTo>
                    <a:pt x="793" y="121"/>
                    <a:pt x="801" y="122"/>
                    <a:pt x="809" y="123"/>
                  </a:cubicBezTo>
                  <a:cubicBezTo>
                    <a:pt x="826" y="126"/>
                    <a:pt x="842" y="132"/>
                    <a:pt x="857" y="141"/>
                  </a:cubicBezTo>
                  <a:cubicBezTo>
                    <a:pt x="871" y="150"/>
                    <a:pt x="884" y="162"/>
                    <a:pt x="894" y="176"/>
                  </a:cubicBezTo>
                  <a:cubicBezTo>
                    <a:pt x="904" y="189"/>
                    <a:pt x="911" y="205"/>
                    <a:pt x="915" y="222"/>
                  </a:cubicBezTo>
                  <a:cubicBezTo>
                    <a:pt x="918" y="237"/>
                    <a:pt x="918" y="237"/>
                    <a:pt x="918" y="237"/>
                  </a:cubicBezTo>
                  <a:cubicBezTo>
                    <a:pt x="932" y="235"/>
                    <a:pt x="932" y="235"/>
                    <a:pt x="932" y="235"/>
                  </a:cubicBezTo>
                  <a:cubicBezTo>
                    <a:pt x="954" y="233"/>
                    <a:pt x="976" y="236"/>
                    <a:pt x="996" y="244"/>
                  </a:cubicBezTo>
                  <a:cubicBezTo>
                    <a:pt x="1016" y="252"/>
                    <a:pt x="1033" y="265"/>
                    <a:pt x="1047" y="282"/>
                  </a:cubicBezTo>
                  <a:cubicBezTo>
                    <a:pt x="1061" y="299"/>
                    <a:pt x="1070" y="320"/>
                    <a:pt x="1074" y="341"/>
                  </a:cubicBezTo>
                  <a:cubicBezTo>
                    <a:pt x="1075" y="346"/>
                    <a:pt x="1075" y="352"/>
                    <a:pt x="1075" y="357"/>
                  </a:cubicBezTo>
                  <a:cubicBezTo>
                    <a:pt x="1076" y="358"/>
                    <a:pt x="1076" y="360"/>
                    <a:pt x="1076" y="362"/>
                  </a:cubicBezTo>
                  <a:cubicBezTo>
                    <a:pt x="1076" y="366"/>
                    <a:pt x="1076" y="366"/>
                    <a:pt x="1076" y="366"/>
                  </a:cubicBezTo>
                  <a:cubicBezTo>
                    <a:pt x="1076" y="368"/>
                    <a:pt x="1075" y="371"/>
                    <a:pt x="1075" y="374"/>
                  </a:cubicBezTo>
                  <a:cubicBezTo>
                    <a:pt x="1074" y="385"/>
                    <a:pt x="1072" y="396"/>
                    <a:pt x="1069" y="406"/>
                  </a:cubicBezTo>
                  <a:cubicBezTo>
                    <a:pt x="1063" y="421"/>
                    <a:pt x="1063" y="421"/>
                    <a:pt x="1063" y="421"/>
                  </a:cubicBezTo>
                  <a:cubicBezTo>
                    <a:pt x="1079" y="424"/>
                    <a:pt x="1079" y="424"/>
                    <a:pt x="1079" y="424"/>
                  </a:cubicBezTo>
                  <a:cubicBezTo>
                    <a:pt x="1101" y="427"/>
                    <a:pt x="1121" y="437"/>
                    <a:pt x="1138" y="451"/>
                  </a:cubicBezTo>
                  <a:cubicBezTo>
                    <a:pt x="1155" y="466"/>
                    <a:pt x="1168" y="485"/>
                    <a:pt x="1175" y="507"/>
                  </a:cubicBezTo>
                  <a:cubicBezTo>
                    <a:pt x="1181" y="528"/>
                    <a:pt x="1182" y="551"/>
                    <a:pt x="1177" y="573"/>
                  </a:cubicBezTo>
                  <a:cubicBezTo>
                    <a:pt x="1171" y="595"/>
                    <a:pt x="1160" y="616"/>
                    <a:pt x="1143" y="632"/>
                  </a:cubicBezTo>
                  <a:cubicBezTo>
                    <a:pt x="1135" y="641"/>
                    <a:pt x="1135" y="641"/>
                    <a:pt x="1135" y="641"/>
                  </a:cubicBezTo>
                  <a:cubicBezTo>
                    <a:pt x="1145" y="646"/>
                    <a:pt x="1145" y="646"/>
                    <a:pt x="1145" y="646"/>
                  </a:cubicBezTo>
                  <a:cubicBezTo>
                    <a:pt x="1166" y="656"/>
                    <a:pt x="1184" y="674"/>
                    <a:pt x="1193" y="696"/>
                  </a:cubicBezTo>
                  <a:cubicBezTo>
                    <a:pt x="1198" y="707"/>
                    <a:pt x="1201" y="719"/>
                    <a:pt x="1202" y="730"/>
                  </a:cubicBezTo>
                  <a:cubicBezTo>
                    <a:pt x="1203" y="743"/>
                    <a:pt x="1201" y="755"/>
                    <a:pt x="1198" y="766"/>
                  </a:cubicBezTo>
                  <a:cubicBezTo>
                    <a:pt x="1191" y="790"/>
                    <a:pt x="1176" y="811"/>
                    <a:pt x="1156" y="825"/>
                  </a:cubicBezTo>
                  <a:cubicBezTo>
                    <a:pt x="1135" y="839"/>
                    <a:pt x="1109" y="845"/>
                    <a:pt x="1084" y="843"/>
                  </a:cubicBezTo>
                  <a:cubicBezTo>
                    <a:pt x="1109" y="847"/>
                    <a:pt x="1136" y="842"/>
                    <a:pt x="1158" y="829"/>
                  </a:cubicBezTo>
                  <a:cubicBezTo>
                    <a:pt x="1181" y="816"/>
                    <a:pt x="1198" y="794"/>
                    <a:pt x="1207" y="769"/>
                  </a:cubicBezTo>
                  <a:cubicBezTo>
                    <a:pt x="1211" y="757"/>
                    <a:pt x="1213" y="743"/>
                    <a:pt x="1213" y="730"/>
                  </a:cubicBezTo>
                  <a:cubicBezTo>
                    <a:pt x="1213" y="717"/>
                    <a:pt x="1210" y="703"/>
                    <a:pt x="1206" y="69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1428637" y="4046944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01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562370" y="327381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02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2007096" y="2588044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03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58" name="文本框 55"/>
          <p:cNvSpPr txBox="1"/>
          <p:nvPr/>
        </p:nvSpPr>
        <p:spPr>
          <a:xfrm>
            <a:off x="2618184" y="215522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04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59" name="文本框 56"/>
          <p:cNvSpPr txBox="1"/>
          <p:nvPr/>
        </p:nvSpPr>
        <p:spPr>
          <a:xfrm>
            <a:off x="3386633" y="198139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05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60" name="文本框 57"/>
          <p:cNvSpPr txBox="1"/>
          <p:nvPr/>
        </p:nvSpPr>
        <p:spPr>
          <a:xfrm>
            <a:off x="4170858" y="214439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06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61" name="文本框 58"/>
          <p:cNvSpPr txBox="1"/>
          <p:nvPr/>
        </p:nvSpPr>
        <p:spPr>
          <a:xfrm>
            <a:off x="4820145" y="262750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07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62" name="文本框 63"/>
          <p:cNvSpPr txBox="1"/>
          <p:nvPr/>
        </p:nvSpPr>
        <p:spPr>
          <a:xfrm>
            <a:off x="5245596" y="3354582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08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63" name="文本框 64"/>
          <p:cNvSpPr txBox="1"/>
          <p:nvPr/>
        </p:nvSpPr>
        <p:spPr>
          <a:xfrm>
            <a:off x="5450334" y="413084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rPr>
              <a:t>09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ea typeface="Microsoft YaHei UI" pitchFamily="34" charset="-122"/>
              <a:cs typeface="Arial" pitchFamily="34" charset="0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020471" y="1081313"/>
            <a:ext cx="450000" cy="45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889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01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7020471" y="1656908"/>
            <a:ext cx="450000" cy="450000"/>
          </a:xfrm>
          <a:prstGeom prst="ellipse">
            <a:avLst/>
          </a:prstGeom>
          <a:solidFill>
            <a:schemeClr val="tx1">
              <a:lumMod val="85000"/>
              <a:lumOff val="15000"/>
              <a:alpha val="1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7020471" y="2232503"/>
            <a:ext cx="450000" cy="45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889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03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7020471" y="2808098"/>
            <a:ext cx="450000" cy="450000"/>
          </a:xfrm>
          <a:prstGeom prst="ellipse">
            <a:avLst/>
          </a:prstGeom>
          <a:solidFill>
            <a:schemeClr val="tx1">
              <a:lumMod val="85000"/>
              <a:lumOff val="15000"/>
              <a:alpha val="1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7020471" y="3383693"/>
            <a:ext cx="450000" cy="45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889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05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7020471" y="3959288"/>
            <a:ext cx="450000" cy="450000"/>
          </a:xfrm>
          <a:prstGeom prst="ellipse">
            <a:avLst/>
          </a:prstGeom>
          <a:solidFill>
            <a:schemeClr val="tx1">
              <a:lumMod val="85000"/>
              <a:lumOff val="15000"/>
              <a:alpha val="1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06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7020471" y="4534883"/>
            <a:ext cx="450000" cy="45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889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07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7020471" y="5110478"/>
            <a:ext cx="450000" cy="450000"/>
          </a:xfrm>
          <a:prstGeom prst="ellipse">
            <a:avLst/>
          </a:prstGeom>
          <a:solidFill>
            <a:schemeClr val="tx1">
              <a:lumMod val="85000"/>
              <a:lumOff val="15000"/>
              <a:alpha val="1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08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7020471" y="5686074"/>
            <a:ext cx="450000" cy="45000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889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09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4" name="文本框 82"/>
          <p:cNvSpPr txBox="1"/>
          <p:nvPr/>
        </p:nvSpPr>
        <p:spPr>
          <a:xfrm>
            <a:off x="7599484" y="112164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5" name="文本框 83"/>
          <p:cNvSpPr txBox="1"/>
          <p:nvPr/>
        </p:nvSpPr>
        <p:spPr>
          <a:xfrm>
            <a:off x="7599484" y="572863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6" name="文本框 84"/>
          <p:cNvSpPr txBox="1"/>
          <p:nvPr/>
        </p:nvSpPr>
        <p:spPr>
          <a:xfrm>
            <a:off x="7599484" y="515276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7" name="文本框 85"/>
          <p:cNvSpPr txBox="1"/>
          <p:nvPr/>
        </p:nvSpPr>
        <p:spPr>
          <a:xfrm>
            <a:off x="7599484" y="457689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8" name="文本框 86"/>
          <p:cNvSpPr txBox="1"/>
          <p:nvPr/>
        </p:nvSpPr>
        <p:spPr>
          <a:xfrm>
            <a:off x="7599484" y="169752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9" name="文本框 87"/>
          <p:cNvSpPr txBox="1"/>
          <p:nvPr/>
        </p:nvSpPr>
        <p:spPr>
          <a:xfrm>
            <a:off x="7599484" y="227339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0" name="文本框 88"/>
          <p:cNvSpPr txBox="1"/>
          <p:nvPr/>
        </p:nvSpPr>
        <p:spPr>
          <a:xfrm>
            <a:off x="7599484" y="284926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1" name="文本框 89"/>
          <p:cNvSpPr txBox="1"/>
          <p:nvPr/>
        </p:nvSpPr>
        <p:spPr>
          <a:xfrm>
            <a:off x="7599484" y="342514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2" name="文本框 91"/>
          <p:cNvSpPr txBox="1"/>
          <p:nvPr/>
        </p:nvSpPr>
        <p:spPr>
          <a:xfrm>
            <a:off x="7599484" y="400101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53" grpId="0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17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Freeform 5"/>
          <p:cNvSpPr/>
          <p:nvPr/>
        </p:nvSpPr>
        <p:spPr bwMode="auto">
          <a:xfrm>
            <a:off x="3187609" y="666464"/>
            <a:ext cx="5635364" cy="5913669"/>
          </a:xfrm>
          <a:custGeom>
            <a:avLst/>
            <a:gdLst>
              <a:gd name="T0" fmla="*/ 4144 w 5814"/>
              <a:gd name="T1" fmla="*/ 715 h 6100"/>
              <a:gd name="T2" fmla="*/ 4042 w 5814"/>
              <a:gd name="T3" fmla="*/ 655 h 6100"/>
              <a:gd name="T4" fmla="*/ 4014 w 5814"/>
              <a:gd name="T5" fmla="*/ 640 h 6100"/>
              <a:gd name="T6" fmla="*/ 3937 w 5814"/>
              <a:gd name="T7" fmla="*/ 600 h 6100"/>
              <a:gd name="T8" fmla="*/ 3909 w 5814"/>
              <a:gd name="T9" fmla="*/ 586 h 6100"/>
              <a:gd name="T10" fmla="*/ 3878 w 5814"/>
              <a:gd name="T11" fmla="*/ 571 h 6100"/>
              <a:gd name="T12" fmla="*/ 3830 w 5814"/>
              <a:gd name="T13" fmla="*/ 549 h 6100"/>
              <a:gd name="T14" fmla="*/ 3802 w 5814"/>
              <a:gd name="T15" fmla="*/ 537 h 6100"/>
              <a:gd name="T16" fmla="*/ 3771 w 5814"/>
              <a:gd name="T17" fmla="*/ 524 h 6100"/>
              <a:gd name="T18" fmla="*/ 3725 w 5814"/>
              <a:gd name="T19" fmla="*/ 505 h 6100"/>
              <a:gd name="T20" fmla="*/ 3694 w 5814"/>
              <a:gd name="T21" fmla="*/ 493 h 6100"/>
              <a:gd name="T22" fmla="*/ 3662 w 5814"/>
              <a:gd name="T23" fmla="*/ 481 h 6100"/>
              <a:gd name="T24" fmla="*/ 3629 w 5814"/>
              <a:gd name="T25" fmla="*/ 469 h 6100"/>
              <a:gd name="T26" fmla="*/ 3587 w 5814"/>
              <a:gd name="T27" fmla="*/ 455 h 6100"/>
              <a:gd name="T28" fmla="*/ 3552 w 5814"/>
              <a:gd name="T29" fmla="*/ 443 h 6100"/>
              <a:gd name="T30" fmla="*/ 3518 w 5814"/>
              <a:gd name="T31" fmla="*/ 433 h 6100"/>
              <a:gd name="T32" fmla="*/ 3485 w 5814"/>
              <a:gd name="T33" fmla="*/ 423 h 6100"/>
              <a:gd name="T34" fmla="*/ 3441 w 5814"/>
              <a:gd name="T35" fmla="*/ 410 h 6100"/>
              <a:gd name="T36" fmla="*/ 3406 w 5814"/>
              <a:gd name="T37" fmla="*/ 401 h 6100"/>
              <a:gd name="T38" fmla="*/ 3371 w 5814"/>
              <a:gd name="T39" fmla="*/ 392 h 6100"/>
              <a:gd name="T40" fmla="*/ 3334 w 5814"/>
              <a:gd name="T41" fmla="*/ 384 h 6100"/>
              <a:gd name="T42" fmla="*/ 3292 w 5814"/>
              <a:gd name="T43" fmla="*/ 374 h 6100"/>
              <a:gd name="T44" fmla="*/ 3257 w 5814"/>
              <a:gd name="T45" fmla="*/ 367 h 6100"/>
              <a:gd name="T46" fmla="*/ 3222 w 5814"/>
              <a:gd name="T47" fmla="*/ 360 h 6100"/>
              <a:gd name="T48" fmla="*/ 3195 w 5814"/>
              <a:gd name="T49" fmla="*/ 25 h 6100"/>
              <a:gd name="T50" fmla="*/ 3177 w 5814"/>
              <a:gd name="T51" fmla="*/ 17 h 6100"/>
              <a:gd name="T52" fmla="*/ 1986 w 5814"/>
              <a:gd name="T53" fmla="*/ 1167 h 6100"/>
              <a:gd name="T54" fmla="*/ 3181 w 5814"/>
              <a:gd name="T55" fmla="*/ 2312 h 6100"/>
              <a:gd name="T56" fmla="*/ 3199 w 5814"/>
              <a:gd name="T57" fmla="*/ 2304 h 6100"/>
              <a:gd name="T58" fmla="*/ 3643 w 5814"/>
              <a:gd name="T59" fmla="*/ 2504 h 6100"/>
              <a:gd name="T60" fmla="*/ 3688 w 5814"/>
              <a:gd name="T61" fmla="*/ 2595 h 6100"/>
              <a:gd name="T62" fmla="*/ 1876 w 5814"/>
              <a:gd name="T63" fmla="*/ 3623 h 6100"/>
              <a:gd name="T64" fmla="*/ 1814 w 5814"/>
              <a:gd name="T65" fmla="*/ 3526 h 6100"/>
              <a:gd name="T66" fmla="*/ 1497 w 5814"/>
              <a:gd name="T67" fmla="*/ 2872 h 6100"/>
              <a:gd name="T68" fmla="*/ 1329 w 5814"/>
              <a:gd name="T69" fmla="*/ 2981 h 6100"/>
              <a:gd name="T70" fmla="*/ 238 w 5814"/>
              <a:gd name="T71" fmla="*/ 2872 h 6100"/>
              <a:gd name="T72" fmla="*/ 34 w 5814"/>
              <a:gd name="T73" fmla="*/ 2838 h 6100"/>
              <a:gd name="T74" fmla="*/ 4046 w 5814"/>
              <a:gd name="T75" fmla="*/ 5373 h 6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814" h="6100">
                <a:moveTo>
                  <a:pt x="5086" y="1698"/>
                </a:moveTo>
                <a:cubicBezTo>
                  <a:pt x="4853" y="1280"/>
                  <a:pt x="4525" y="949"/>
                  <a:pt x="4144" y="715"/>
                </a:cubicBezTo>
                <a:cubicBezTo>
                  <a:pt x="4144" y="715"/>
                  <a:pt x="4143" y="714"/>
                  <a:pt x="4143" y="714"/>
                </a:cubicBezTo>
                <a:cubicBezTo>
                  <a:pt x="4109" y="694"/>
                  <a:pt x="4076" y="674"/>
                  <a:pt x="4042" y="655"/>
                </a:cubicBezTo>
                <a:cubicBezTo>
                  <a:pt x="4040" y="654"/>
                  <a:pt x="4038" y="653"/>
                  <a:pt x="4037" y="652"/>
                </a:cubicBezTo>
                <a:cubicBezTo>
                  <a:pt x="4029" y="648"/>
                  <a:pt x="4021" y="644"/>
                  <a:pt x="4014" y="640"/>
                </a:cubicBezTo>
                <a:cubicBezTo>
                  <a:pt x="4012" y="639"/>
                  <a:pt x="4011" y="638"/>
                  <a:pt x="4010" y="638"/>
                </a:cubicBezTo>
                <a:cubicBezTo>
                  <a:pt x="3986" y="625"/>
                  <a:pt x="3961" y="612"/>
                  <a:pt x="3937" y="600"/>
                </a:cubicBezTo>
                <a:cubicBezTo>
                  <a:pt x="3935" y="599"/>
                  <a:pt x="3932" y="597"/>
                  <a:pt x="3930" y="596"/>
                </a:cubicBezTo>
                <a:cubicBezTo>
                  <a:pt x="3923" y="593"/>
                  <a:pt x="3916" y="589"/>
                  <a:pt x="3909" y="586"/>
                </a:cubicBezTo>
                <a:cubicBezTo>
                  <a:pt x="3906" y="584"/>
                  <a:pt x="3903" y="583"/>
                  <a:pt x="3900" y="582"/>
                </a:cubicBezTo>
                <a:cubicBezTo>
                  <a:pt x="3893" y="578"/>
                  <a:pt x="3885" y="575"/>
                  <a:pt x="3878" y="571"/>
                </a:cubicBezTo>
                <a:cubicBezTo>
                  <a:pt x="3877" y="571"/>
                  <a:pt x="3875" y="570"/>
                  <a:pt x="3873" y="569"/>
                </a:cubicBezTo>
                <a:cubicBezTo>
                  <a:pt x="3859" y="562"/>
                  <a:pt x="3845" y="556"/>
                  <a:pt x="3830" y="549"/>
                </a:cubicBezTo>
                <a:cubicBezTo>
                  <a:pt x="3827" y="548"/>
                  <a:pt x="3824" y="547"/>
                  <a:pt x="3821" y="546"/>
                </a:cubicBezTo>
                <a:cubicBezTo>
                  <a:pt x="3815" y="543"/>
                  <a:pt x="3808" y="540"/>
                  <a:pt x="3802" y="537"/>
                </a:cubicBezTo>
                <a:cubicBezTo>
                  <a:pt x="3798" y="535"/>
                  <a:pt x="3794" y="534"/>
                  <a:pt x="3790" y="532"/>
                </a:cubicBezTo>
                <a:cubicBezTo>
                  <a:pt x="3784" y="529"/>
                  <a:pt x="3777" y="526"/>
                  <a:pt x="3771" y="524"/>
                </a:cubicBezTo>
                <a:cubicBezTo>
                  <a:pt x="3767" y="522"/>
                  <a:pt x="3762" y="520"/>
                  <a:pt x="3758" y="519"/>
                </a:cubicBezTo>
                <a:cubicBezTo>
                  <a:pt x="3747" y="514"/>
                  <a:pt x="3736" y="509"/>
                  <a:pt x="3725" y="505"/>
                </a:cubicBezTo>
                <a:cubicBezTo>
                  <a:pt x="3720" y="503"/>
                  <a:pt x="3716" y="501"/>
                  <a:pt x="3711" y="500"/>
                </a:cubicBezTo>
                <a:cubicBezTo>
                  <a:pt x="3706" y="497"/>
                  <a:pt x="3700" y="495"/>
                  <a:pt x="3694" y="493"/>
                </a:cubicBezTo>
                <a:cubicBezTo>
                  <a:pt x="3689" y="491"/>
                  <a:pt x="3684" y="489"/>
                  <a:pt x="3679" y="487"/>
                </a:cubicBezTo>
                <a:cubicBezTo>
                  <a:pt x="3673" y="485"/>
                  <a:pt x="3667" y="483"/>
                  <a:pt x="3662" y="481"/>
                </a:cubicBezTo>
                <a:cubicBezTo>
                  <a:pt x="3656" y="479"/>
                  <a:pt x="3651" y="477"/>
                  <a:pt x="3646" y="475"/>
                </a:cubicBezTo>
                <a:cubicBezTo>
                  <a:pt x="3640" y="473"/>
                  <a:pt x="3635" y="471"/>
                  <a:pt x="3629" y="469"/>
                </a:cubicBezTo>
                <a:cubicBezTo>
                  <a:pt x="3623" y="467"/>
                  <a:pt x="3616" y="465"/>
                  <a:pt x="3609" y="462"/>
                </a:cubicBezTo>
                <a:cubicBezTo>
                  <a:pt x="3602" y="460"/>
                  <a:pt x="3595" y="457"/>
                  <a:pt x="3587" y="455"/>
                </a:cubicBezTo>
                <a:cubicBezTo>
                  <a:pt x="3580" y="453"/>
                  <a:pt x="3574" y="450"/>
                  <a:pt x="3567" y="448"/>
                </a:cubicBezTo>
                <a:cubicBezTo>
                  <a:pt x="3562" y="446"/>
                  <a:pt x="3557" y="445"/>
                  <a:pt x="3552" y="443"/>
                </a:cubicBezTo>
                <a:cubicBezTo>
                  <a:pt x="3545" y="441"/>
                  <a:pt x="3539" y="439"/>
                  <a:pt x="3533" y="437"/>
                </a:cubicBezTo>
                <a:cubicBezTo>
                  <a:pt x="3528" y="436"/>
                  <a:pt x="3523" y="434"/>
                  <a:pt x="3518" y="433"/>
                </a:cubicBezTo>
                <a:cubicBezTo>
                  <a:pt x="3511" y="431"/>
                  <a:pt x="3504" y="429"/>
                  <a:pt x="3497" y="426"/>
                </a:cubicBezTo>
                <a:cubicBezTo>
                  <a:pt x="3493" y="425"/>
                  <a:pt x="3489" y="424"/>
                  <a:pt x="3485" y="423"/>
                </a:cubicBezTo>
                <a:cubicBezTo>
                  <a:pt x="3474" y="420"/>
                  <a:pt x="3464" y="417"/>
                  <a:pt x="3453" y="414"/>
                </a:cubicBezTo>
                <a:cubicBezTo>
                  <a:pt x="3449" y="413"/>
                  <a:pt x="3445" y="412"/>
                  <a:pt x="3441" y="410"/>
                </a:cubicBezTo>
                <a:cubicBezTo>
                  <a:pt x="3434" y="408"/>
                  <a:pt x="3427" y="406"/>
                  <a:pt x="3419" y="404"/>
                </a:cubicBezTo>
                <a:cubicBezTo>
                  <a:pt x="3415" y="403"/>
                  <a:pt x="3410" y="402"/>
                  <a:pt x="3406" y="401"/>
                </a:cubicBezTo>
                <a:cubicBezTo>
                  <a:pt x="3398" y="399"/>
                  <a:pt x="3391" y="397"/>
                  <a:pt x="3384" y="395"/>
                </a:cubicBezTo>
                <a:cubicBezTo>
                  <a:pt x="3380" y="394"/>
                  <a:pt x="3376" y="393"/>
                  <a:pt x="3371" y="392"/>
                </a:cubicBezTo>
                <a:cubicBezTo>
                  <a:pt x="3361" y="390"/>
                  <a:pt x="3351" y="387"/>
                  <a:pt x="3341" y="385"/>
                </a:cubicBezTo>
                <a:cubicBezTo>
                  <a:pt x="3339" y="384"/>
                  <a:pt x="3337" y="384"/>
                  <a:pt x="3334" y="384"/>
                </a:cubicBezTo>
                <a:cubicBezTo>
                  <a:pt x="3324" y="381"/>
                  <a:pt x="3314" y="379"/>
                  <a:pt x="3304" y="377"/>
                </a:cubicBezTo>
                <a:cubicBezTo>
                  <a:pt x="3300" y="376"/>
                  <a:pt x="3296" y="375"/>
                  <a:pt x="3292" y="374"/>
                </a:cubicBezTo>
                <a:cubicBezTo>
                  <a:pt x="3285" y="373"/>
                  <a:pt x="3277" y="371"/>
                  <a:pt x="3269" y="369"/>
                </a:cubicBezTo>
                <a:cubicBezTo>
                  <a:pt x="3265" y="368"/>
                  <a:pt x="3261" y="368"/>
                  <a:pt x="3257" y="367"/>
                </a:cubicBezTo>
                <a:cubicBezTo>
                  <a:pt x="3248" y="365"/>
                  <a:pt x="3240" y="363"/>
                  <a:pt x="3231" y="362"/>
                </a:cubicBezTo>
                <a:cubicBezTo>
                  <a:pt x="3228" y="361"/>
                  <a:pt x="3225" y="361"/>
                  <a:pt x="3222" y="360"/>
                </a:cubicBezTo>
                <a:cubicBezTo>
                  <a:pt x="3214" y="358"/>
                  <a:pt x="3205" y="357"/>
                  <a:pt x="3196" y="355"/>
                </a:cubicBezTo>
                <a:cubicBezTo>
                  <a:pt x="3195" y="25"/>
                  <a:pt x="3195" y="25"/>
                  <a:pt x="3195" y="25"/>
                </a:cubicBezTo>
                <a:cubicBezTo>
                  <a:pt x="3195" y="0"/>
                  <a:pt x="3195" y="0"/>
                  <a:pt x="3195" y="0"/>
                </a:cubicBezTo>
                <a:cubicBezTo>
                  <a:pt x="3177" y="17"/>
                  <a:pt x="3177" y="17"/>
                  <a:pt x="3177" y="17"/>
                </a:cubicBezTo>
                <a:cubicBezTo>
                  <a:pt x="2924" y="263"/>
                  <a:pt x="2924" y="263"/>
                  <a:pt x="2924" y="263"/>
                </a:cubicBezTo>
                <a:cubicBezTo>
                  <a:pt x="1986" y="1167"/>
                  <a:pt x="1986" y="1167"/>
                  <a:pt x="1986" y="1167"/>
                </a:cubicBezTo>
                <a:cubicBezTo>
                  <a:pt x="2921" y="2061"/>
                  <a:pt x="2921" y="2061"/>
                  <a:pt x="2921" y="2061"/>
                </a:cubicBezTo>
                <a:cubicBezTo>
                  <a:pt x="3181" y="2312"/>
                  <a:pt x="3181" y="2312"/>
                  <a:pt x="3181" y="2312"/>
                </a:cubicBezTo>
                <a:cubicBezTo>
                  <a:pt x="3199" y="2329"/>
                  <a:pt x="3199" y="2329"/>
                  <a:pt x="3199" y="2329"/>
                </a:cubicBezTo>
                <a:cubicBezTo>
                  <a:pt x="3199" y="2304"/>
                  <a:pt x="3199" y="2304"/>
                  <a:pt x="3199" y="2304"/>
                </a:cubicBezTo>
                <a:cubicBezTo>
                  <a:pt x="3199" y="2080"/>
                  <a:pt x="3199" y="2080"/>
                  <a:pt x="3199" y="2080"/>
                </a:cubicBezTo>
                <a:cubicBezTo>
                  <a:pt x="3380" y="2170"/>
                  <a:pt x="3536" y="2314"/>
                  <a:pt x="3643" y="2504"/>
                </a:cubicBezTo>
                <a:cubicBezTo>
                  <a:pt x="3659" y="2534"/>
                  <a:pt x="3674" y="2564"/>
                  <a:pt x="3688" y="2595"/>
                </a:cubicBezTo>
                <a:cubicBezTo>
                  <a:pt x="3688" y="2595"/>
                  <a:pt x="3688" y="2595"/>
                  <a:pt x="3688" y="2595"/>
                </a:cubicBezTo>
                <a:cubicBezTo>
                  <a:pt x="3902" y="3083"/>
                  <a:pt x="3715" y="3664"/>
                  <a:pt x="3239" y="3929"/>
                </a:cubicBezTo>
                <a:cubicBezTo>
                  <a:pt x="2768" y="4192"/>
                  <a:pt x="2182" y="4053"/>
                  <a:pt x="1876" y="3623"/>
                </a:cubicBezTo>
                <a:cubicBezTo>
                  <a:pt x="1876" y="3623"/>
                  <a:pt x="1876" y="3623"/>
                  <a:pt x="1876" y="3623"/>
                </a:cubicBezTo>
                <a:cubicBezTo>
                  <a:pt x="1854" y="3592"/>
                  <a:pt x="1833" y="3560"/>
                  <a:pt x="1814" y="3526"/>
                </a:cubicBezTo>
                <a:cubicBezTo>
                  <a:pt x="1688" y="3300"/>
                  <a:pt x="1655" y="3047"/>
                  <a:pt x="1701" y="2812"/>
                </a:cubicBezTo>
                <a:cubicBezTo>
                  <a:pt x="1642" y="2850"/>
                  <a:pt x="1572" y="2872"/>
                  <a:pt x="1497" y="2872"/>
                </a:cubicBezTo>
                <a:cubicBezTo>
                  <a:pt x="1453" y="2872"/>
                  <a:pt x="1453" y="2872"/>
                  <a:pt x="1453" y="2872"/>
                </a:cubicBezTo>
                <a:cubicBezTo>
                  <a:pt x="1445" y="2933"/>
                  <a:pt x="1392" y="2981"/>
                  <a:pt x="1329" y="2981"/>
                </a:cubicBezTo>
                <a:cubicBezTo>
                  <a:pt x="362" y="2981"/>
                  <a:pt x="362" y="2981"/>
                  <a:pt x="362" y="2981"/>
                </a:cubicBezTo>
                <a:cubicBezTo>
                  <a:pt x="298" y="2981"/>
                  <a:pt x="246" y="2933"/>
                  <a:pt x="238" y="2872"/>
                </a:cubicBezTo>
                <a:cubicBezTo>
                  <a:pt x="191" y="2872"/>
                  <a:pt x="191" y="2872"/>
                  <a:pt x="191" y="2872"/>
                </a:cubicBezTo>
                <a:cubicBezTo>
                  <a:pt x="135" y="2872"/>
                  <a:pt x="82" y="2860"/>
                  <a:pt x="34" y="2838"/>
                </a:cubicBezTo>
                <a:cubicBezTo>
                  <a:pt x="0" y="3341"/>
                  <a:pt x="107" y="3859"/>
                  <a:pt x="371" y="4332"/>
                </a:cubicBezTo>
                <a:cubicBezTo>
                  <a:pt x="1098" y="5634"/>
                  <a:pt x="2743" y="6100"/>
                  <a:pt x="4046" y="5373"/>
                </a:cubicBezTo>
                <a:cubicBezTo>
                  <a:pt x="5348" y="4645"/>
                  <a:pt x="5814" y="3000"/>
                  <a:pt x="5086" y="1698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84" name="Freeform 6"/>
          <p:cNvSpPr/>
          <p:nvPr/>
        </p:nvSpPr>
        <p:spPr bwMode="auto">
          <a:xfrm>
            <a:off x="2977940" y="1342883"/>
            <a:ext cx="2069113" cy="1983362"/>
          </a:xfrm>
          <a:custGeom>
            <a:avLst/>
            <a:gdLst>
              <a:gd name="T0" fmla="*/ 1643 w 1979"/>
              <a:gd name="T1" fmla="*/ 0 h 1898"/>
              <a:gd name="T2" fmla="*/ 337 w 1979"/>
              <a:gd name="T3" fmla="*/ 0 h 1898"/>
              <a:gd name="T4" fmla="*/ 0 w 1979"/>
              <a:gd name="T5" fmla="*/ 338 h 1898"/>
              <a:gd name="T6" fmla="*/ 0 w 1979"/>
              <a:gd name="T7" fmla="*/ 1560 h 1898"/>
              <a:gd name="T8" fmla="*/ 337 w 1979"/>
              <a:gd name="T9" fmla="*/ 1898 h 1898"/>
              <a:gd name="T10" fmla="*/ 371 w 1979"/>
              <a:gd name="T11" fmla="*/ 1898 h 1898"/>
              <a:gd name="T12" fmla="*/ 371 w 1979"/>
              <a:gd name="T13" fmla="*/ 1737 h 1898"/>
              <a:gd name="T14" fmla="*/ 503 w 1979"/>
              <a:gd name="T15" fmla="*/ 1605 h 1898"/>
              <a:gd name="T16" fmla="*/ 1470 w 1979"/>
              <a:gd name="T17" fmla="*/ 1605 h 1898"/>
              <a:gd name="T18" fmla="*/ 1603 w 1979"/>
              <a:gd name="T19" fmla="*/ 1737 h 1898"/>
              <a:gd name="T20" fmla="*/ 1603 w 1979"/>
              <a:gd name="T21" fmla="*/ 1898 h 1898"/>
              <a:gd name="T22" fmla="*/ 1643 w 1979"/>
              <a:gd name="T23" fmla="*/ 1898 h 1898"/>
              <a:gd name="T24" fmla="*/ 1979 w 1979"/>
              <a:gd name="T25" fmla="*/ 1560 h 1898"/>
              <a:gd name="T26" fmla="*/ 1979 w 1979"/>
              <a:gd name="T27" fmla="*/ 338 h 1898"/>
              <a:gd name="T28" fmla="*/ 1643 w 1979"/>
              <a:gd name="T29" fmla="*/ 0 h 1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79" h="1898">
                <a:moveTo>
                  <a:pt x="1643" y="0"/>
                </a:moveTo>
                <a:cubicBezTo>
                  <a:pt x="337" y="0"/>
                  <a:pt x="337" y="0"/>
                  <a:pt x="337" y="0"/>
                </a:cubicBezTo>
                <a:cubicBezTo>
                  <a:pt x="151" y="0"/>
                  <a:pt x="0" y="151"/>
                  <a:pt x="0" y="338"/>
                </a:cubicBezTo>
                <a:cubicBezTo>
                  <a:pt x="0" y="1560"/>
                  <a:pt x="0" y="1560"/>
                  <a:pt x="0" y="1560"/>
                </a:cubicBezTo>
                <a:cubicBezTo>
                  <a:pt x="0" y="1746"/>
                  <a:pt x="151" y="1898"/>
                  <a:pt x="337" y="1898"/>
                </a:cubicBezTo>
                <a:cubicBezTo>
                  <a:pt x="371" y="1898"/>
                  <a:pt x="371" y="1898"/>
                  <a:pt x="371" y="1898"/>
                </a:cubicBezTo>
                <a:cubicBezTo>
                  <a:pt x="371" y="1737"/>
                  <a:pt x="371" y="1737"/>
                  <a:pt x="371" y="1737"/>
                </a:cubicBezTo>
                <a:cubicBezTo>
                  <a:pt x="371" y="1664"/>
                  <a:pt x="430" y="1605"/>
                  <a:pt x="503" y="1605"/>
                </a:cubicBezTo>
                <a:cubicBezTo>
                  <a:pt x="1470" y="1605"/>
                  <a:pt x="1470" y="1605"/>
                  <a:pt x="1470" y="1605"/>
                </a:cubicBezTo>
                <a:cubicBezTo>
                  <a:pt x="1543" y="1605"/>
                  <a:pt x="1603" y="1664"/>
                  <a:pt x="1603" y="1737"/>
                </a:cubicBezTo>
                <a:cubicBezTo>
                  <a:pt x="1603" y="1898"/>
                  <a:pt x="1603" y="1898"/>
                  <a:pt x="1603" y="1898"/>
                </a:cubicBezTo>
                <a:cubicBezTo>
                  <a:pt x="1643" y="1898"/>
                  <a:pt x="1643" y="1898"/>
                  <a:pt x="1643" y="1898"/>
                </a:cubicBezTo>
                <a:cubicBezTo>
                  <a:pt x="1828" y="1898"/>
                  <a:pt x="1979" y="1746"/>
                  <a:pt x="1979" y="1560"/>
                </a:cubicBezTo>
                <a:cubicBezTo>
                  <a:pt x="1979" y="338"/>
                  <a:pt x="1979" y="338"/>
                  <a:pt x="1979" y="338"/>
                </a:cubicBezTo>
                <a:cubicBezTo>
                  <a:pt x="1979" y="151"/>
                  <a:pt x="1828" y="0"/>
                  <a:pt x="1643" y="0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228972" y="1960461"/>
            <a:ext cx="1655567" cy="330561"/>
            <a:chOff x="5572125" y="1187450"/>
            <a:chExt cx="1900237" cy="379413"/>
          </a:xfrm>
        </p:grpSpPr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6027737" y="1546225"/>
              <a:ext cx="1444625" cy="20638"/>
            </a:xfrm>
            <a:prstGeom prst="rect">
              <a:avLst/>
            </a:prstGeom>
            <a:solidFill>
              <a:srgbClr val="F6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Freeform 20"/>
            <p:cNvSpPr/>
            <p:nvPr/>
          </p:nvSpPr>
          <p:spPr bwMode="auto">
            <a:xfrm>
              <a:off x="5572125" y="1187450"/>
              <a:ext cx="220663" cy="192088"/>
            </a:xfrm>
            <a:custGeom>
              <a:avLst/>
              <a:gdLst>
                <a:gd name="T0" fmla="*/ 96 w 184"/>
                <a:gd name="T1" fmla="*/ 155 h 160"/>
                <a:gd name="T2" fmla="*/ 64 w 184"/>
                <a:gd name="T3" fmla="*/ 129 h 160"/>
                <a:gd name="T4" fmla="*/ 93 w 184"/>
                <a:gd name="T5" fmla="*/ 133 h 160"/>
                <a:gd name="T6" fmla="*/ 184 w 184"/>
                <a:gd name="T7" fmla="*/ 66 h 160"/>
                <a:gd name="T8" fmla="*/ 93 w 184"/>
                <a:gd name="T9" fmla="*/ 0 h 160"/>
                <a:gd name="T10" fmla="*/ 0 w 184"/>
                <a:gd name="T11" fmla="*/ 68 h 160"/>
                <a:gd name="T12" fmla="*/ 96 w 184"/>
                <a:gd name="T13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160">
                  <a:moveTo>
                    <a:pt x="96" y="155"/>
                  </a:moveTo>
                  <a:cubicBezTo>
                    <a:pt x="81" y="149"/>
                    <a:pt x="71" y="140"/>
                    <a:pt x="64" y="129"/>
                  </a:cubicBezTo>
                  <a:cubicBezTo>
                    <a:pt x="73" y="131"/>
                    <a:pt x="83" y="133"/>
                    <a:pt x="93" y="133"/>
                  </a:cubicBezTo>
                  <a:cubicBezTo>
                    <a:pt x="143" y="133"/>
                    <a:pt x="184" y="103"/>
                    <a:pt x="184" y="66"/>
                  </a:cubicBezTo>
                  <a:cubicBezTo>
                    <a:pt x="184" y="30"/>
                    <a:pt x="143" y="0"/>
                    <a:pt x="93" y="0"/>
                  </a:cubicBezTo>
                  <a:cubicBezTo>
                    <a:pt x="44" y="0"/>
                    <a:pt x="0" y="27"/>
                    <a:pt x="0" y="68"/>
                  </a:cubicBezTo>
                  <a:cubicBezTo>
                    <a:pt x="0" y="117"/>
                    <a:pt x="54" y="160"/>
                    <a:pt x="96" y="155"/>
                  </a:cubicBez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8" name="Freeform 21"/>
            <p:cNvSpPr/>
            <p:nvPr/>
          </p:nvSpPr>
          <p:spPr bwMode="auto">
            <a:xfrm>
              <a:off x="5722937" y="1260475"/>
              <a:ext cx="149225" cy="152400"/>
            </a:xfrm>
            <a:custGeom>
              <a:avLst/>
              <a:gdLst>
                <a:gd name="T0" fmla="*/ 0 w 124"/>
                <a:gd name="T1" fmla="*/ 81 h 126"/>
                <a:gd name="T2" fmla="*/ 61 w 124"/>
                <a:gd name="T3" fmla="*/ 126 h 126"/>
                <a:gd name="T4" fmla="*/ 124 w 124"/>
                <a:gd name="T5" fmla="*/ 62 h 126"/>
                <a:gd name="T6" fmla="*/ 71 w 124"/>
                <a:gd name="T7" fmla="*/ 0 h 126"/>
                <a:gd name="T8" fmla="*/ 72 w 124"/>
                <a:gd name="T9" fmla="*/ 5 h 126"/>
                <a:gd name="T10" fmla="*/ 0 w 124"/>
                <a:gd name="T11" fmla="*/ 8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26">
                  <a:moveTo>
                    <a:pt x="0" y="81"/>
                  </a:moveTo>
                  <a:cubicBezTo>
                    <a:pt x="8" y="107"/>
                    <a:pt x="32" y="126"/>
                    <a:pt x="61" y="126"/>
                  </a:cubicBezTo>
                  <a:cubicBezTo>
                    <a:pt x="96" y="126"/>
                    <a:pt x="124" y="97"/>
                    <a:pt x="124" y="62"/>
                  </a:cubicBezTo>
                  <a:cubicBezTo>
                    <a:pt x="124" y="31"/>
                    <a:pt x="101" y="5"/>
                    <a:pt x="71" y="0"/>
                  </a:cubicBezTo>
                  <a:cubicBezTo>
                    <a:pt x="72" y="1"/>
                    <a:pt x="72" y="3"/>
                    <a:pt x="72" y="5"/>
                  </a:cubicBezTo>
                  <a:cubicBezTo>
                    <a:pt x="72" y="41"/>
                    <a:pt x="42" y="71"/>
                    <a:pt x="0" y="81"/>
                  </a:cubicBez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Freeform 22"/>
            <p:cNvSpPr/>
            <p:nvPr/>
          </p:nvSpPr>
          <p:spPr bwMode="auto">
            <a:xfrm>
              <a:off x="5654675" y="1403350"/>
              <a:ext cx="282575" cy="152400"/>
            </a:xfrm>
            <a:custGeom>
              <a:avLst/>
              <a:gdLst>
                <a:gd name="T0" fmla="*/ 181 w 236"/>
                <a:gd name="T1" fmla="*/ 0 h 128"/>
                <a:gd name="T2" fmla="*/ 118 w 236"/>
                <a:gd name="T3" fmla="*/ 29 h 128"/>
                <a:gd name="T4" fmla="*/ 54 w 236"/>
                <a:gd name="T5" fmla="*/ 0 h 128"/>
                <a:gd name="T6" fmla="*/ 0 w 236"/>
                <a:gd name="T7" fmla="*/ 100 h 128"/>
                <a:gd name="T8" fmla="*/ 3 w 236"/>
                <a:gd name="T9" fmla="*/ 128 h 128"/>
                <a:gd name="T10" fmla="*/ 232 w 236"/>
                <a:gd name="T11" fmla="*/ 128 h 128"/>
                <a:gd name="T12" fmla="*/ 236 w 236"/>
                <a:gd name="T13" fmla="*/ 100 h 128"/>
                <a:gd name="T14" fmla="*/ 181 w 236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128">
                  <a:moveTo>
                    <a:pt x="181" y="0"/>
                  </a:moveTo>
                  <a:cubicBezTo>
                    <a:pt x="166" y="18"/>
                    <a:pt x="143" y="29"/>
                    <a:pt x="118" y="29"/>
                  </a:cubicBezTo>
                  <a:cubicBezTo>
                    <a:pt x="92" y="29"/>
                    <a:pt x="70" y="18"/>
                    <a:pt x="54" y="0"/>
                  </a:cubicBezTo>
                  <a:cubicBezTo>
                    <a:pt x="21" y="21"/>
                    <a:pt x="0" y="58"/>
                    <a:pt x="0" y="100"/>
                  </a:cubicBezTo>
                  <a:cubicBezTo>
                    <a:pt x="0" y="109"/>
                    <a:pt x="1" y="119"/>
                    <a:pt x="3" y="128"/>
                  </a:cubicBezTo>
                  <a:cubicBezTo>
                    <a:pt x="232" y="128"/>
                    <a:pt x="232" y="128"/>
                    <a:pt x="232" y="128"/>
                  </a:cubicBezTo>
                  <a:cubicBezTo>
                    <a:pt x="234" y="119"/>
                    <a:pt x="236" y="109"/>
                    <a:pt x="236" y="100"/>
                  </a:cubicBezTo>
                  <a:cubicBezTo>
                    <a:pt x="236" y="58"/>
                    <a:pt x="214" y="21"/>
                    <a:pt x="181" y="0"/>
                  </a:cubicBez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0" name="文本框 124"/>
          <p:cNvSpPr txBox="1"/>
          <p:nvPr/>
        </p:nvSpPr>
        <p:spPr>
          <a:xfrm>
            <a:off x="3613824" y="191529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输入标题</a:t>
            </a:r>
            <a:endParaRPr lang="zh-CN" alt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4722805" y="4533028"/>
            <a:ext cx="1317397" cy="1317397"/>
            <a:chOff x="4824405" y="4533028"/>
            <a:chExt cx="1317397" cy="1317397"/>
          </a:xfrm>
        </p:grpSpPr>
        <p:sp>
          <p:nvSpPr>
            <p:cNvPr id="92" name="椭圆 91"/>
            <p:cNvSpPr/>
            <p:nvPr/>
          </p:nvSpPr>
          <p:spPr>
            <a:xfrm>
              <a:off x="4824405" y="4533028"/>
              <a:ext cx="1317397" cy="1317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5156390" y="4715719"/>
              <a:ext cx="701230" cy="307047"/>
              <a:chOff x="7658100" y="5180013"/>
              <a:chExt cx="804863" cy="352425"/>
            </a:xfrm>
          </p:grpSpPr>
          <p:sp>
            <p:nvSpPr>
              <p:cNvPr id="95" name="Freeform 35"/>
              <p:cNvSpPr>
                <a:spLocks noEditPoints="1"/>
              </p:cNvSpPr>
              <p:nvPr/>
            </p:nvSpPr>
            <p:spPr bwMode="auto">
              <a:xfrm>
                <a:off x="8083550" y="5230813"/>
                <a:ext cx="247650" cy="247650"/>
              </a:xfrm>
              <a:custGeom>
                <a:avLst/>
                <a:gdLst>
                  <a:gd name="T0" fmla="*/ 0 w 206"/>
                  <a:gd name="T1" fmla="*/ 103 h 206"/>
                  <a:gd name="T2" fmla="*/ 206 w 206"/>
                  <a:gd name="T3" fmla="*/ 103 h 206"/>
                  <a:gd name="T4" fmla="*/ 71 w 206"/>
                  <a:gd name="T5" fmla="*/ 24 h 206"/>
                  <a:gd name="T6" fmla="*/ 31 w 206"/>
                  <a:gd name="T7" fmla="*/ 58 h 206"/>
                  <a:gd name="T8" fmla="*/ 27 w 206"/>
                  <a:gd name="T9" fmla="*/ 65 h 206"/>
                  <a:gd name="T10" fmla="*/ 48 w 206"/>
                  <a:gd name="T11" fmla="*/ 101 h 206"/>
                  <a:gd name="T12" fmla="*/ 27 w 206"/>
                  <a:gd name="T13" fmla="*/ 65 h 206"/>
                  <a:gd name="T14" fmla="*/ 18 w 206"/>
                  <a:gd name="T15" fmla="*/ 108 h 206"/>
                  <a:gd name="T16" fmla="*/ 53 w 206"/>
                  <a:gd name="T17" fmla="*/ 145 h 206"/>
                  <a:gd name="T18" fmla="*/ 32 w 206"/>
                  <a:gd name="T19" fmla="*/ 151 h 206"/>
                  <a:gd name="T20" fmla="*/ 73 w 206"/>
                  <a:gd name="T21" fmla="*/ 183 h 206"/>
                  <a:gd name="T22" fmla="*/ 97 w 206"/>
                  <a:gd name="T23" fmla="*/ 188 h 206"/>
                  <a:gd name="T24" fmla="*/ 97 w 206"/>
                  <a:gd name="T25" fmla="*/ 151 h 206"/>
                  <a:gd name="T26" fmla="*/ 97 w 206"/>
                  <a:gd name="T27" fmla="*/ 145 h 206"/>
                  <a:gd name="T28" fmla="*/ 61 w 206"/>
                  <a:gd name="T29" fmla="*/ 108 h 206"/>
                  <a:gd name="T30" fmla="*/ 97 w 206"/>
                  <a:gd name="T31" fmla="*/ 145 h 206"/>
                  <a:gd name="T32" fmla="*/ 61 w 206"/>
                  <a:gd name="T33" fmla="*/ 101 h 206"/>
                  <a:gd name="T34" fmla="*/ 97 w 206"/>
                  <a:gd name="T35" fmla="*/ 65 h 206"/>
                  <a:gd name="T36" fmla="*/ 97 w 206"/>
                  <a:gd name="T37" fmla="*/ 58 h 206"/>
                  <a:gd name="T38" fmla="*/ 96 w 206"/>
                  <a:gd name="T39" fmla="*/ 18 h 206"/>
                  <a:gd name="T40" fmla="*/ 97 w 206"/>
                  <a:gd name="T41" fmla="*/ 58 h 206"/>
                  <a:gd name="T42" fmla="*/ 189 w 206"/>
                  <a:gd name="T43" fmla="*/ 101 h 206"/>
                  <a:gd name="T44" fmla="*/ 154 w 206"/>
                  <a:gd name="T45" fmla="*/ 65 h 206"/>
                  <a:gd name="T46" fmla="*/ 176 w 206"/>
                  <a:gd name="T47" fmla="*/ 58 h 206"/>
                  <a:gd name="T48" fmla="*/ 134 w 206"/>
                  <a:gd name="T49" fmla="*/ 24 h 206"/>
                  <a:gd name="T50" fmla="*/ 110 w 206"/>
                  <a:gd name="T51" fmla="*/ 18 h 206"/>
                  <a:gd name="T52" fmla="*/ 138 w 206"/>
                  <a:gd name="T53" fmla="*/ 58 h 206"/>
                  <a:gd name="T54" fmla="*/ 110 w 206"/>
                  <a:gd name="T55" fmla="*/ 18 h 206"/>
                  <a:gd name="T56" fmla="*/ 140 w 206"/>
                  <a:gd name="T57" fmla="*/ 65 h 206"/>
                  <a:gd name="T58" fmla="*/ 110 w 206"/>
                  <a:gd name="T59" fmla="*/ 101 h 206"/>
                  <a:gd name="T60" fmla="*/ 110 w 206"/>
                  <a:gd name="T61" fmla="*/ 108 h 206"/>
                  <a:gd name="T62" fmla="*/ 139 w 206"/>
                  <a:gd name="T63" fmla="*/ 145 h 206"/>
                  <a:gd name="T64" fmla="*/ 110 w 206"/>
                  <a:gd name="T65" fmla="*/ 108 h 206"/>
                  <a:gd name="T66" fmla="*/ 110 w 206"/>
                  <a:gd name="T67" fmla="*/ 151 h 206"/>
                  <a:gd name="T68" fmla="*/ 110 w 206"/>
                  <a:gd name="T69" fmla="*/ 187 h 206"/>
                  <a:gd name="T70" fmla="*/ 150 w 206"/>
                  <a:gd name="T71" fmla="*/ 151 h 206"/>
                  <a:gd name="T72" fmla="*/ 133 w 206"/>
                  <a:gd name="T73" fmla="*/ 184 h 206"/>
                  <a:gd name="T74" fmla="*/ 152 w 206"/>
                  <a:gd name="T75" fmla="*/ 145 h 206"/>
                  <a:gd name="T76" fmla="*/ 188 w 206"/>
                  <a:gd name="T77" fmla="*/ 10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" h="206">
                    <a:moveTo>
                      <a:pt x="103" y="0"/>
                    </a:moveTo>
                    <a:cubicBezTo>
                      <a:pt x="46" y="0"/>
                      <a:pt x="0" y="46"/>
                      <a:pt x="0" y="103"/>
                    </a:cubicBezTo>
                    <a:cubicBezTo>
                      <a:pt x="0" y="160"/>
                      <a:pt x="46" y="206"/>
                      <a:pt x="103" y="206"/>
                    </a:cubicBezTo>
                    <a:cubicBezTo>
                      <a:pt x="160" y="206"/>
                      <a:pt x="206" y="160"/>
                      <a:pt x="206" y="103"/>
                    </a:cubicBezTo>
                    <a:cubicBezTo>
                      <a:pt x="206" y="46"/>
                      <a:pt x="160" y="0"/>
                      <a:pt x="103" y="0"/>
                    </a:cubicBezTo>
                    <a:close/>
                    <a:moveTo>
                      <a:pt x="71" y="24"/>
                    </a:moveTo>
                    <a:cubicBezTo>
                      <a:pt x="65" y="32"/>
                      <a:pt x="58" y="44"/>
                      <a:pt x="54" y="58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40" y="43"/>
                      <a:pt x="54" y="31"/>
                      <a:pt x="71" y="24"/>
                    </a:cubicBezTo>
                    <a:close/>
                    <a:moveTo>
                      <a:pt x="27" y="65"/>
                    </a:moveTo>
                    <a:cubicBezTo>
                      <a:pt x="52" y="65"/>
                      <a:pt x="52" y="65"/>
                      <a:pt x="52" y="65"/>
                    </a:cubicBezTo>
                    <a:cubicBezTo>
                      <a:pt x="50" y="75"/>
                      <a:pt x="48" y="87"/>
                      <a:pt x="4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88"/>
                      <a:pt x="21" y="76"/>
                      <a:pt x="27" y="65"/>
                    </a:cubicBezTo>
                    <a:close/>
                    <a:moveTo>
                      <a:pt x="28" y="145"/>
                    </a:moveTo>
                    <a:cubicBezTo>
                      <a:pt x="22" y="134"/>
                      <a:pt x="18" y="121"/>
                      <a:pt x="18" y="108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49" y="122"/>
                      <a:pt x="51" y="134"/>
                      <a:pt x="53" y="145"/>
                    </a:cubicBezTo>
                    <a:lnTo>
                      <a:pt x="28" y="145"/>
                    </a:lnTo>
                    <a:close/>
                    <a:moveTo>
                      <a:pt x="32" y="151"/>
                    </a:moveTo>
                    <a:cubicBezTo>
                      <a:pt x="56" y="151"/>
                      <a:pt x="56" y="151"/>
                      <a:pt x="56" y="151"/>
                    </a:cubicBezTo>
                    <a:cubicBezTo>
                      <a:pt x="60" y="165"/>
                      <a:pt x="67" y="176"/>
                      <a:pt x="73" y="183"/>
                    </a:cubicBezTo>
                    <a:cubicBezTo>
                      <a:pt x="57" y="177"/>
                      <a:pt x="42" y="166"/>
                      <a:pt x="32" y="151"/>
                    </a:cubicBezTo>
                    <a:close/>
                    <a:moveTo>
                      <a:pt x="97" y="188"/>
                    </a:moveTo>
                    <a:cubicBezTo>
                      <a:pt x="89" y="182"/>
                      <a:pt x="77" y="171"/>
                      <a:pt x="69" y="151"/>
                    </a:cubicBezTo>
                    <a:cubicBezTo>
                      <a:pt x="97" y="151"/>
                      <a:pt x="97" y="151"/>
                      <a:pt x="97" y="151"/>
                    </a:cubicBezTo>
                    <a:lnTo>
                      <a:pt x="97" y="188"/>
                    </a:lnTo>
                    <a:close/>
                    <a:moveTo>
                      <a:pt x="97" y="145"/>
                    </a:moveTo>
                    <a:cubicBezTo>
                      <a:pt x="67" y="145"/>
                      <a:pt x="67" y="145"/>
                      <a:pt x="67" y="145"/>
                    </a:cubicBezTo>
                    <a:cubicBezTo>
                      <a:pt x="64" y="135"/>
                      <a:pt x="62" y="122"/>
                      <a:pt x="61" y="108"/>
                    </a:cubicBezTo>
                    <a:cubicBezTo>
                      <a:pt x="97" y="108"/>
                      <a:pt x="97" y="108"/>
                      <a:pt x="97" y="108"/>
                    </a:cubicBezTo>
                    <a:lnTo>
                      <a:pt x="97" y="145"/>
                    </a:lnTo>
                    <a:close/>
                    <a:moveTo>
                      <a:pt x="97" y="101"/>
                    </a:moveTo>
                    <a:cubicBezTo>
                      <a:pt x="61" y="101"/>
                      <a:pt x="61" y="101"/>
                      <a:pt x="61" y="101"/>
                    </a:cubicBezTo>
                    <a:cubicBezTo>
                      <a:pt x="61" y="87"/>
                      <a:pt x="63" y="75"/>
                      <a:pt x="66" y="65"/>
                    </a:cubicBezTo>
                    <a:cubicBezTo>
                      <a:pt x="97" y="65"/>
                      <a:pt x="97" y="65"/>
                      <a:pt x="97" y="65"/>
                    </a:cubicBezTo>
                    <a:lnTo>
                      <a:pt x="97" y="101"/>
                    </a:lnTo>
                    <a:close/>
                    <a:moveTo>
                      <a:pt x="97" y="58"/>
                    </a:moveTo>
                    <a:cubicBezTo>
                      <a:pt x="68" y="58"/>
                      <a:pt x="68" y="58"/>
                      <a:pt x="68" y="58"/>
                    </a:cubicBezTo>
                    <a:cubicBezTo>
                      <a:pt x="75" y="36"/>
                      <a:pt x="87" y="24"/>
                      <a:pt x="96" y="18"/>
                    </a:cubicBezTo>
                    <a:cubicBezTo>
                      <a:pt x="96" y="18"/>
                      <a:pt x="96" y="18"/>
                      <a:pt x="97" y="18"/>
                    </a:cubicBezTo>
                    <a:lnTo>
                      <a:pt x="97" y="58"/>
                    </a:lnTo>
                    <a:close/>
                    <a:moveTo>
                      <a:pt x="179" y="65"/>
                    </a:moveTo>
                    <a:cubicBezTo>
                      <a:pt x="185" y="76"/>
                      <a:pt x="188" y="88"/>
                      <a:pt x="189" y="101"/>
                    </a:cubicBezTo>
                    <a:cubicBezTo>
                      <a:pt x="158" y="101"/>
                      <a:pt x="158" y="101"/>
                      <a:pt x="158" y="101"/>
                    </a:cubicBezTo>
                    <a:cubicBezTo>
                      <a:pt x="158" y="87"/>
                      <a:pt x="156" y="75"/>
                      <a:pt x="154" y="65"/>
                    </a:cubicBezTo>
                    <a:lnTo>
                      <a:pt x="179" y="65"/>
                    </a:lnTo>
                    <a:close/>
                    <a:moveTo>
                      <a:pt x="176" y="58"/>
                    </a:moveTo>
                    <a:cubicBezTo>
                      <a:pt x="152" y="58"/>
                      <a:pt x="152" y="58"/>
                      <a:pt x="152" y="58"/>
                    </a:cubicBezTo>
                    <a:cubicBezTo>
                      <a:pt x="147" y="43"/>
                      <a:pt x="141" y="32"/>
                      <a:pt x="134" y="24"/>
                    </a:cubicBezTo>
                    <a:cubicBezTo>
                      <a:pt x="152" y="31"/>
                      <a:pt x="166" y="43"/>
                      <a:pt x="176" y="58"/>
                    </a:cubicBezTo>
                    <a:close/>
                    <a:moveTo>
                      <a:pt x="110" y="18"/>
                    </a:moveTo>
                    <a:cubicBezTo>
                      <a:pt x="110" y="18"/>
                      <a:pt x="110" y="18"/>
                      <a:pt x="110" y="18"/>
                    </a:cubicBezTo>
                    <a:cubicBezTo>
                      <a:pt x="118" y="24"/>
                      <a:pt x="131" y="36"/>
                      <a:pt x="138" y="58"/>
                    </a:cubicBezTo>
                    <a:cubicBezTo>
                      <a:pt x="110" y="58"/>
                      <a:pt x="110" y="58"/>
                      <a:pt x="110" y="58"/>
                    </a:cubicBezTo>
                    <a:lnTo>
                      <a:pt x="110" y="18"/>
                    </a:lnTo>
                    <a:close/>
                    <a:moveTo>
                      <a:pt x="110" y="65"/>
                    </a:moveTo>
                    <a:cubicBezTo>
                      <a:pt x="140" y="65"/>
                      <a:pt x="140" y="65"/>
                      <a:pt x="140" y="65"/>
                    </a:cubicBezTo>
                    <a:cubicBezTo>
                      <a:pt x="143" y="75"/>
                      <a:pt x="145" y="87"/>
                      <a:pt x="145" y="101"/>
                    </a:cubicBezTo>
                    <a:cubicBezTo>
                      <a:pt x="110" y="101"/>
                      <a:pt x="110" y="101"/>
                      <a:pt x="110" y="101"/>
                    </a:cubicBezTo>
                    <a:lnTo>
                      <a:pt x="110" y="65"/>
                    </a:lnTo>
                    <a:close/>
                    <a:moveTo>
                      <a:pt x="110" y="108"/>
                    </a:move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4" y="122"/>
                      <a:pt x="142" y="135"/>
                      <a:pt x="139" y="145"/>
                    </a:cubicBezTo>
                    <a:cubicBezTo>
                      <a:pt x="110" y="145"/>
                      <a:pt x="110" y="145"/>
                      <a:pt x="110" y="145"/>
                    </a:cubicBezTo>
                    <a:lnTo>
                      <a:pt x="110" y="108"/>
                    </a:lnTo>
                    <a:close/>
                    <a:moveTo>
                      <a:pt x="110" y="187"/>
                    </a:moveTo>
                    <a:cubicBezTo>
                      <a:pt x="110" y="151"/>
                      <a:pt x="110" y="151"/>
                      <a:pt x="110" y="151"/>
                    </a:cubicBezTo>
                    <a:cubicBezTo>
                      <a:pt x="136" y="151"/>
                      <a:pt x="136" y="151"/>
                      <a:pt x="136" y="151"/>
                    </a:cubicBezTo>
                    <a:cubicBezTo>
                      <a:pt x="129" y="171"/>
                      <a:pt x="117" y="182"/>
                      <a:pt x="110" y="187"/>
                    </a:cubicBezTo>
                    <a:close/>
                    <a:moveTo>
                      <a:pt x="133" y="184"/>
                    </a:moveTo>
                    <a:cubicBezTo>
                      <a:pt x="139" y="176"/>
                      <a:pt x="146" y="165"/>
                      <a:pt x="150" y="151"/>
                    </a:cubicBezTo>
                    <a:cubicBezTo>
                      <a:pt x="174" y="151"/>
                      <a:pt x="174" y="151"/>
                      <a:pt x="174" y="151"/>
                    </a:cubicBezTo>
                    <a:cubicBezTo>
                      <a:pt x="164" y="166"/>
                      <a:pt x="150" y="177"/>
                      <a:pt x="133" y="184"/>
                    </a:cubicBezTo>
                    <a:close/>
                    <a:moveTo>
                      <a:pt x="178" y="145"/>
                    </a:moveTo>
                    <a:cubicBezTo>
                      <a:pt x="152" y="145"/>
                      <a:pt x="152" y="145"/>
                      <a:pt x="152" y="145"/>
                    </a:cubicBezTo>
                    <a:cubicBezTo>
                      <a:pt x="155" y="134"/>
                      <a:pt x="157" y="122"/>
                      <a:pt x="158" y="108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88" y="121"/>
                      <a:pt x="184" y="134"/>
                      <a:pt x="178" y="14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6" name="Freeform 36"/>
              <p:cNvSpPr>
                <a:spLocks noEditPoints="1"/>
              </p:cNvSpPr>
              <p:nvPr/>
            </p:nvSpPr>
            <p:spPr bwMode="auto">
              <a:xfrm>
                <a:off x="8232775" y="5187950"/>
                <a:ext cx="217488" cy="246063"/>
              </a:xfrm>
              <a:custGeom>
                <a:avLst/>
                <a:gdLst>
                  <a:gd name="T0" fmla="*/ 78 w 181"/>
                  <a:gd name="T1" fmla="*/ 0 h 206"/>
                  <a:gd name="T2" fmla="*/ 0 w 181"/>
                  <a:gd name="T3" fmla="*/ 36 h 206"/>
                  <a:gd name="T4" fmla="*/ 18 w 181"/>
                  <a:gd name="T5" fmla="*/ 41 h 206"/>
                  <a:gd name="T6" fmla="*/ 46 w 181"/>
                  <a:gd name="T7" fmla="*/ 24 h 206"/>
                  <a:gd name="T8" fmla="*/ 32 w 181"/>
                  <a:gd name="T9" fmla="*/ 48 h 206"/>
                  <a:gd name="T10" fmla="*/ 43 w 181"/>
                  <a:gd name="T11" fmla="*/ 56 h 206"/>
                  <a:gd name="T12" fmla="*/ 70 w 181"/>
                  <a:gd name="T13" fmla="*/ 18 h 206"/>
                  <a:gd name="T14" fmla="*/ 71 w 181"/>
                  <a:gd name="T15" fmla="*/ 18 h 206"/>
                  <a:gd name="T16" fmla="*/ 71 w 181"/>
                  <a:gd name="T17" fmla="*/ 58 h 206"/>
                  <a:gd name="T18" fmla="*/ 46 w 181"/>
                  <a:gd name="T19" fmla="*/ 58 h 206"/>
                  <a:gd name="T20" fmla="*/ 53 w 181"/>
                  <a:gd name="T21" fmla="*/ 64 h 206"/>
                  <a:gd name="T22" fmla="*/ 71 w 181"/>
                  <a:gd name="T23" fmla="*/ 64 h 206"/>
                  <a:gd name="T24" fmla="*/ 71 w 181"/>
                  <a:gd name="T25" fmla="*/ 88 h 206"/>
                  <a:gd name="T26" fmla="*/ 84 w 181"/>
                  <a:gd name="T27" fmla="*/ 124 h 206"/>
                  <a:gd name="T28" fmla="*/ 84 w 181"/>
                  <a:gd name="T29" fmla="*/ 107 h 206"/>
                  <a:gd name="T30" fmla="*/ 119 w 181"/>
                  <a:gd name="T31" fmla="*/ 107 h 206"/>
                  <a:gd name="T32" fmla="*/ 113 w 181"/>
                  <a:gd name="T33" fmla="*/ 144 h 206"/>
                  <a:gd name="T34" fmla="*/ 86 w 181"/>
                  <a:gd name="T35" fmla="*/ 144 h 206"/>
                  <a:gd name="T36" fmla="*/ 85 w 181"/>
                  <a:gd name="T37" fmla="*/ 151 h 206"/>
                  <a:gd name="T38" fmla="*/ 111 w 181"/>
                  <a:gd name="T39" fmla="*/ 151 h 206"/>
                  <a:gd name="T40" fmla="*/ 84 w 181"/>
                  <a:gd name="T41" fmla="*/ 187 h 206"/>
                  <a:gd name="T42" fmla="*/ 84 w 181"/>
                  <a:gd name="T43" fmla="*/ 159 h 206"/>
                  <a:gd name="T44" fmla="*/ 65 w 181"/>
                  <a:gd name="T45" fmla="*/ 205 h 206"/>
                  <a:gd name="T46" fmla="*/ 78 w 181"/>
                  <a:gd name="T47" fmla="*/ 206 h 206"/>
                  <a:gd name="T48" fmla="*/ 181 w 181"/>
                  <a:gd name="T49" fmla="*/ 103 h 206"/>
                  <a:gd name="T50" fmla="*/ 78 w 181"/>
                  <a:gd name="T51" fmla="*/ 0 h 206"/>
                  <a:gd name="T52" fmla="*/ 154 w 181"/>
                  <a:gd name="T53" fmla="*/ 64 h 206"/>
                  <a:gd name="T54" fmla="*/ 163 w 181"/>
                  <a:gd name="T55" fmla="*/ 101 h 206"/>
                  <a:gd name="T56" fmla="*/ 132 w 181"/>
                  <a:gd name="T57" fmla="*/ 101 h 206"/>
                  <a:gd name="T58" fmla="*/ 128 w 181"/>
                  <a:gd name="T59" fmla="*/ 64 h 206"/>
                  <a:gd name="T60" fmla="*/ 154 w 181"/>
                  <a:gd name="T61" fmla="*/ 64 h 206"/>
                  <a:gd name="T62" fmla="*/ 150 w 181"/>
                  <a:gd name="T63" fmla="*/ 58 h 206"/>
                  <a:gd name="T64" fmla="*/ 126 w 181"/>
                  <a:gd name="T65" fmla="*/ 58 h 206"/>
                  <a:gd name="T66" fmla="*/ 109 w 181"/>
                  <a:gd name="T67" fmla="*/ 23 h 206"/>
                  <a:gd name="T68" fmla="*/ 150 w 181"/>
                  <a:gd name="T69" fmla="*/ 58 h 206"/>
                  <a:gd name="T70" fmla="*/ 84 w 181"/>
                  <a:gd name="T71" fmla="*/ 18 h 206"/>
                  <a:gd name="T72" fmla="*/ 85 w 181"/>
                  <a:gd name="T73" fmla="*/ 18 h 206"/>
                  <a:gd name="T74" fmla="*/ 113 w 181"/>
                  <a:gd name="T75" fmla="*/ 58 h 206"/>
                  <a:gd name="T76" fmla="*/ 84 w 181"/>
                  <a:gd name="T77" fmla="*/ 58 h 206"/>
                  <a:gd name="T78" fmla="*/ 84 w 181"/>
                  <a:gd name="T79" fmla="*/ 18 h 206"/>
                  <a:gd name="T80" fmla="*/ 84 w 181"/>
                  <a:gd name="T81" fmla="*/ 101 h 206"/>
                  <a:gd name="T82" fmla="*/ 84 w 181"/>
                  <a:gd name="T83" fmla="*/ 64 h 206"/>
                  <a:gd name="T84" fmla="*/ 115 w 181"/>
                  <a:gd name="T85" fmla="*/ 64 h 206"/>
                  <a:gd name="T86" fmla="*/ 119 w 181"/>
                  <a:gd name="T87" fmla="*/ 101 h 206"/>
                  <a:gd name="T88" fmla="*/ 84 w 181"/>
                  <a:gd name="T89" fmla="*/ 101 h 206"/>
                  <a:gd name="T90" fmla="*/ 107 w 181"/>
                  <a:gd name="T91" fmla="*/ 183 h 206"/>
                  <a:gd name="T92" fmla="*/ 125 w 181"/>
                  <a:gd name="T93" fmla="*/ 151 h 206"/>
                  <a:gd name="T94" fmla="*/ 148 w 181"/>
                  <a:gd name="T95" fmla="*/ 151 h 206"/>
                  <a:gd name="T96" fmla="*/ 107 w 181"/>
                  <a:gd name="T97" fmla="*/ 183 h 206"/>
                  <a:gd name="T98" fmla="*/ 152 w 181"/>
                  <a:gd name="T99" fmla="*/ 144 h 206"/>
                  <a:gd name="T100" fmla="*/ 127 w 181"/>
                  <a:gd name="T101" fmla="*/ 144 h 206"/>
                  <a:gd name="T102" fmla="*/ 132 w 181"/>
                  <a:gd name="T103" fmla="*/ 107 h 206"/>
                  <a:gd name="T104" fmla="*/ 163 w 181"/>
                  <a:gd name="T105" fmla="*/ 107 h 206"/>
                  <a:gd name="T106" fmla="*/ 152 w 181"/>
                  <a:gd name="T107" fmla="*/ 14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1" h="206">
                    <a:moveTo>
                      <a:pt x="78" y="0"/>
                    </a:moveTo>
                    <a:cubicBezTo>
                      <a:pt x="46" y="0"/>
                      <a:pt x="18" y="14"/>
                      <a:pt x="0" y="36"/>
                    </a:cubicBezTo>
                    <a:cubicBezTo>
                      <a:pt x="6" y="37"/>
                      <a:pt x="12" y="39"/>
                      <a:pt x="18" y="41"/>
                    </a:cubicBezTo>
                    <a:cubicBezTo>
                      <a:pt x="26" y="34"/>
                      <a:pt x="36" y="28"/>
                      <a:pt x="46" y="24"/>
                    </a:cubicBezTo>
                    <a:cubicBezTo>
                      <a:pt x="41" y="30"/>
                      <a:pt x="36" y="38"/>
                      <a:pt x="32" y="48"/>
                    </a:cubicBezTo>
                    <a:cubicBezTo>
                      <a:pt x="36" y="50"/>
                      <a:pt x="40" y="53"/>
                      <a:pt x="43" y="56"/>
                    </a:cubicBezTo>
                    <a:cubicBezTo>
                      <a:pt x="51" y="35"/>
                      <a:pt x="62" y="24"/>
                      <a:pt x="70" y="18"/>
                    </a:cubicBezTo>
                    <a:cubicBezTo>
                      <a:pt x="70" y="18"/>
                      <a:pt x="71" y="18"/>
                      <a:pt x="71" y="18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46" y="58"/>
                      <a:pt x="46" y="58"/>
                      <a:pt x="46" y="58"/>
                    </a:cubicBezTo>
                    <a:cubicBezTo>
                      <a:pt x="48" y="60"/>
                      <a:pt x="51" y="62"/>
                      <a:pt x="53" y="64"/>
                    </a:cubicBezTo>
                    <a:cubicBezTo>
                      <a:pt x="71" y="64"/>
                      <a:pt x="71" y="64"/>
                      <a:pt x="71" y="64"/>
                    </a:cubicBezTo>
                    <a:cubicBezTo>
                      <a:pt x="71" y="88"/>
                      <a:pt x="71" y="88"/>
                      <a:pt x="71" y="88"/>
                    </a:cubicBezTo>
                    <a:cubicBezTo>
                      <a:pt x="78" y="99"/>
                      <a:pt x="82" y="111"/>
                      <a:pt x="84" y="124"/>
                    </a:cubicBezTo>
                    <a:cubicBezTo>
                      <a:pt x="84" y="107"/>
                      <a:pt x="84" y="107"/>
                      <a:pt x="84" y="107"/>
                    </a:cubicBezTo>
                    <a:cubicBezTo>
                      <a:pt x="119" y="107"/>
                      <a:pt x="119" y="107"/>
                      <a:pt x="119" y="107"/>
                    </a:cubicBezTo>
                    <a:cubicBezTo>
                      <a:pt x="119" y="122"/>
                      <a:pt x="117" y="134"/>
                      <a:pt x="113" y="144"/>
                    </a:cubicBezTo>
                    <a:cubicBezTo>
                      <a:pt x="86" y="144"/>
                      <a:pt x="86" y="144"/>
                      <a:pt x="86" y="144"/>
                    </a:cubicBezTo>
                    <a:cubicBezTo>
                      <a:pt x="86" y="147"/>
                      <a:pt x="85" y="149"/>
                      <a:pt x="85" y="151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03" y="171"/>
                      <a:pt x="92" y="182"/>
                      <a:pt x="84" y="187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81" y="176"/>
                      <a:pt x="75" y="192"/>
                      <a:pt x="65" y="205"/>
                    </a:cubicBezTo>
                    <a:cubicBezTo>
                      <a:pt x="69" y="206"/>
                      <a:pt x="73" y="206"/>
                      <a:pt x="78" y="206"/>
                    </a:cubicBezTo>
                    <a:cubicBezTo>
                      <a:pt x="135" y="206"/>
                      <a:pt x="181" y="160"/>
                      <a:pt x="181" y="103"/>
                    </a:cubicBezTo>
                    <a:cubicBezTo>
                      <a:pt x="181" y="46"/>
                      <a:pt x="135" y="0"/>
                      <a:pt x="78" y="0"/>
                    </a:cubicBezTo>
                    <a:close/>
                    <a:moveTo>
                      <a:pt x="154" y="64"/>
                    </a:moveTo>
                    <a:cubicBezTo>
                      <a:pt x="160" y="75"/>
                      <a:pt x="163" y="88"/>
                      <a:pt x="163" y="101"/>
                    </a:cubicBezTo>
                    <a:cubicBezTo>
                      <a:pt x="132" y="101"/>
                      <a:pt x="132" y="101"/>
                      <a:pt x="132" y="101"/>
                    </a:cubicBezTo>
                    <a:cubicBezTo>
                      <a:pt x="132" y="87"/>
                      <a:pt x="131" y="75"/>
                      <a:pt x="128" y="64"/>
                    </a:cubicBezTo>
                    <a:lnTo>
                      <a:pt x="154" y="64"/>
                    </a:lnTo>
                    <a:close/>
                    <a:moveTo>
                      <a:pt x="150" y="58"/>
                    </a:moveTo>
                    <a:cubicBezTo>
                      <a:pt x="126" y="58"/>
                      <a:pt x="126" y="58"/>
                      <a:pt x="126" y="58"/>
                    </a:cubicBezTo>
                    <a:cubicBezTo>
                      <a:pt x="122" y="43"/>
                      <a:pt x="116" y="32"/>
                      <a:pt x="109" y="23"/>
                    </a:cubicBezTo>
                    <a:cubicBezTo>
                      <a:pt x="126" y="30"/>
                      <a:pt x="141" y="42"/>
                      <a:pt x="150" y="58"/>
                    </a:cubicBezTo>
                    <a:close/>
                    <a:moveTo>
                      <a:pt x="84" y="18"/>
                    </a:moveTo>
                    <a:cubicBezTo>
                      <a:pt x="85" y="18"/>
                      <a:pt x="85" y="18"/>
                      <a:pt x="85" y="18"/>
                    </a:cubicBezTo>
                    <a:cubicBezTo>
                      <a:pt x="93" y="24"/>
                      <a:pt x="105" y="36"/>
                      <a:pt x="113" y="58"/>
                    </a:cubicBezTo>
                    <a:cubicBezTo>
                      <a:pt x="84" y="58"/>
                      <a:pt x="84" y="58"/>
                      <a:pt x="84" y="58"/>
                    </a:cubicBezTo>
                    <a:lnTo>
                      <a:pt x="84" y="18"/>
                    </a:lnTo>
                    <a:close/>
                    <a:moveTo>
                      <a:pt x="84" y="101"/>
                    </a:moveTo>
                    <a:cubicBezTo>
                      <a:pt x="84" y="64"/>
                      <a:pt x="84" y="64"/>
                      <a:pt x="84" y="64"/>
                    </a:cubicBezTo>
                    <a:cubicBezTo>
                      <a:pt x="115" y="64"/>
                      <a:pt x="115" y="64"/>
                      <a:pt x="115" y="64"/>
                    </a:cubicBezTo>
                    <a:cubicBezTo>
                      <a:pt x="117" y="75"/>
                      <a:pt x="119" y="87"/>
                      <a:pt x="119" y="101"/>
                    </a:cubicBezTo>
                    <a:lnTo>
                      <a:pt x="84" y="101"/>
                    </a:lnTo>
                    <a:close/>
                    <a:moveTo>
                      <a:pt x="107" y="183"/>
                    </a:moveTo>
                    <a:cubicBezTo>
                      <a:pt x="114" y="175"/>
                      <a:pt x="120" y="165"/>
                      <a:pt x="125" y="151"/>
                    </a:cubicBezTo>
                    <a:cubicBezTo>
                      <a:pt x="148" y="151"/>
                      <a:pt x="148" y="151"/>
                      <a:pt x="148" y="151"/>
                    </a:cubicBezTo>
                    <a:cubicBezTo>
                      <a:pt x="138" y="165"/>
                      <a:pt x="124" y="177"/>
                      <a:pt x="107" y="183"/>
                    </a:cubicBezTo>
                    <a:close/>
                    <a:moveTo>
                      <a:pt x="152" y="144"/>
                    </a:moveTo>
                    <a:cubicBezTo>
                      <a:pt x="127" y="144"/>
                      <a:pt x="127" y="144"/>
                      <a:pt x="127" y="144"/>
                    </a:cubicBezTo>
                    <a:cubicBezTo>
                      <a:pt x="130" y="134"/>
                      <a:pt x="132" y="122"/>
                      <a:pt x="132" y="107"/>
                    </a:cubicBezTo>
                    <a:cubicBezTo>
                      <a:pt x="163" y="107"/>
                      <a:pt x="163" y="107"/>
                      <a:pt x="163" y="107"/>
                    </a:cubicBezTo>
                    <a:cubicBezTo>
                      <a:pt x="162" y="121"/>
                      <a:pt x="159" y="133"/>
                      <a:pt x="152" y="144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7" name="Freeform 37"/>
              <p:cNvSpPr>
                <a:spLocks noEditPoints="1"/>
              </p:cNvSpPr>
              <p:nvPr/>
            </p:nvSpPr>
            <p:spPr bwMode="auto">
              <a:xfrm>
                <a:off x="7658100" y="5180013"/>
                <a:ext cx="195263" cy="306388"/>
              </a:xfrm>
              <a:custGeom>
                <a:avLst/>
                <a:gdLst>
                  <a:gd name="T0" fmla="*/ 0 w 164"/>
                  <a:gd name="T1" fmla="*/ 126 h 255"/>
                  <a:gd name="T2" fmla="*/ 81 w 164"/>
                  <a:gd name="T3" fmla="*/ 0 h 255"/>
                  <a:gd name="T4" fmla="*/ 164 w 164"/>
                  <a:gd name="T5" fmla="*/ 125 h 255"/>
                  <a:gd name="T6" fmla="*/ 81 w 164"/>
                  <a:gd name="T7" fmla="*/ 255 h 255"/>
                  <a:gd name="T8" fmla="*/ 0 w 164"/>
                  <a:gd name="T9" fmla="*/ 126 h 255"/>
                  <a:gd name="T10" fmla="*/ 116 w 164"/>
                  <a:gd name="T11" fmla="*/ 127 h 255"/>
                  <a:gd name="T12" fmla="*/ 83 w 164"/>
                  <a:gd name="T13" fmla="*/ 37 h 255"/>
                  <a:gd name="T14" fmla="*/ 48 w 164"/>
                  <a:gd name="T15" fmla="*/ 127 h 255"/>
                  <a:gd name="T16" fmla="*/ 83 w 164"/>
                  <a:gd name="T17" fmla="*/ 217 h 255"/>
                  <a:gd name="T18" fmla="*/ 116 w 164"/>
                  <a:gd name="T19" fmla="*/ 12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255">
                    <a:moveTo>
                      <a:pt x="0" y="126"/>
                    </a:moveTo>
                    <a:cubicBezTo>
                      <a:pt x="0" y="36"/>
                      <a:pt x="30" y="0"/>
                      <a:pt x="81" y="0"/>
                    </a:cubicBezTo>
                    <a:cubicBezTo>
                      <a:pt x="133" y="0"/>
                      <a:pt x="164" y="36"/>
                      <a:pt x="164" y="125"/>
                    </a:cubicBezTo>
                    <a:cubicBezTo>
                      <a:pt x="164" y="214"/>
                      <a:pt x="133" y="255"/>
                      <a:pt x="81" y="255"/>
                    </a:cubicBezTo>
                    <a:cubicBezTo>
                      <a:pt x="30" y="255"/>
                      <a:pt x="0" y="216"/>
                      <a:pt x="0" y="126"/>
                    </a:cubicBezTo>
                    <a:close/>
                    <a:moveTo>
                      <a:pt x="116" y="127"/>
                    </a:moveTo>
                    <a:cubicBezTo>
                      <a:pt x="116" y="61"/>
                      <a:pt x="105" y="37"/>
                      <a:pt x="83" y="37"/>
                    </a:cubicBezTo>
                    <a:cubicBezTo>
                      <a:pt x="60" y="37"/>
                      <a:pt x="48" y="61"/>
                      <a:pt x="48" y="127"/>
                    </a:cubicBezTo>
                    <a:cubicBezTo>
                      <a:pt x="48" y="193"/>
                      <a:pt x="60" y="217"/>
                      <a:pt x="83" y="217"/>
                    </a:cubicBezTo>
                    <a:cubicBezTo>
                      <a:pt x="105" y="217"/>
                      <a:pt x="116" y="192"/>
                      <a:pt x="116" y="127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8" name="Freeform 38"/>
              <p:cNvSpPr/>
              <p:nvPr/>
            </p:nvSpPr>
            <p:spPr bwMode="auto">
              <a:xfrm>
                <a:off x="7861300" y="5180013"/>
                <a:ext cx="193675" cy="295275"/>
              </a:xfrm>
              <a:custGeom>
                <a:avLst/>
                <a:gdLst>
                  <a:gd name="T0" fmla="*/ 0 w 162"/>
                  <a:gd name="T1" fmla="*/ 246 h 246"/>
                  <a:gd name="T2" fmla="*/ 72 w 162"/>
                  <a:gd name="T3" fmla="*/ 128 h 246"/>
                  <a:gd name="T4" fmla="*/ 116 w 162"/>
                  <a:gd name="T5" fmla="*/ 71 h 246"/>
                  <a:gd name="T6" fmla="*/ 83 w 162"/>
                  <a:gd name="T7" fmla="*/ 40 h 246"/>
                  <a:gd name="T8" fmla="*/ 48 w 162"/>
                  <a:gd name="T9" fmla="*/ 82 h 246"/>
                  <a:gd name="T10" fmla="*/ 3 w 162"/>
                  <a:gd name="T11" fmla="*/ 82 h 246"/>
                  <a:gd name="T12" fmla="*/ 81 w 162"/>
                  <a:gd name="T13" fmla="*/ 0 h 246"/>
                  <a:gd name="T14" fmla="*/ 162 w 162"/>
                  <a:gd name="T15" fmla="*/ 69 h 246"/>
                  <a:gd name="T16" fmla="*/ 93 w 162"/>
                  <a:gd name="T17" fmla="*/ 163 h 246"/>
                  <a:gd name="T18" fmla="*/ 59 w 162"/>
                  <a:gd name="T19" fmla="*/ 206 h 246"/>
                  <a:gd name="T20" fmla="*/ 162 w 162"/>
                  <a:gd name="T21" fmla="*/ 206 h 246"/>
                  <a:gd name="T22" fmla="*/ 162 w 162"/>
                  <a:gd name="T23" fmla="*/ 246 h 246"/>
                  <a:gd name="T24" fmla="*/ 0 w 162"/>
                  <a:gd name="T25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" h="246">
                    <a:moveTo>
                      <a:pt x="0" y="246"/>
                    </a:moveTo>
                    <a:cubicBezTo>
                      <a:pt x="0" y="202"/>
                      <a:pt x="10" y="172"/>
                      <a:pt x="72" y="128"/>
                    </a:cubicBezTo>
                    <a:cubicBezTo>
                      <a:pt x="106" y="103"/>
                      <a:pt x="116" y="91"/>
                      <a:pt x="116" y="71"/>
                    </a:cubicBezTo>
                    <a:cubicBezTo>
                      <a:pt x="116" y="47"/>
                      <a:pt x="101" y="40"/>
                      <a:pt x="83" y="40"/>
                    </a:cubicBezTo>
                    <a:cubicBezTo>
                      <a:pt x="62" y="40"/>
                      <a:pt x="48" y="50"/>
                      <a:pt x="48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3" y="31"/>
                      <a:pt x="32" y="0"/>
                      <a:pt x="81" y="0"/>
                    </a:cubicBezTo>
                    <a:cubicBezTo>
                      <a:pt x="129" y="0"/>
                      <a:pt x="162" y="22"/>
                      <a:pt x="162" y="69"/>
                    </a:cubicBezTo>
                    <a:cubicBezTo>
                      <a:pt x="162" y="106"/>
                      <a:pt x="144" y="127"/>
                      <a:pt x="93" y="163"/>
                    </a:cubicBezTo>
                    <a:cubicBezTo>
                      <a:pt x="74" y="176"/>
                      <a:pt x="60" y="194"/>
                      <a:pt x="59" y="206"/>
                    </a:cubicBezTo>
                    <a:cubicBezTo>
                      <a:pt x="162" y="206"/>
                      <a:pt x="162" y="206"/>
                      <a:pt x="162" y="206"/>
                    </a:cubicBezTo>
                    <a:cubicBezTo>
                      <a:pt x="162" y="246"/>
                      <a:pt x="162" y="246"/>
                      <a:pt x="162" y="246"/>
                    </a:cubicBez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99" name="Rectangle 39"/>
              <p:cNvSpPr>
                <a:spLocks noChangeArrowheads="1"/>
              </p:cNvSpPr>
              <p:nvPr/>
            </p:nvSpPr>
            <p:spPr bwMode="auto">
              <a:xfrm>
                <a:off x="7680325" y="5521325"/>
                <a:ext cx="782638" cy="11113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4" name="文本框 125"/>
            <p:cNvSpPr txBox="1"/>
            <p:nvPr/>
          </p:nvSpPr>
          <p:spPr>
            <a:xfrm>
              <a:off x="5005090" y="507008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小标题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585249" y="3504273"/>
            <a:ext cx="1317397" cy="1317397"/>
            <a:chOff x="3686849" y="3504273"/>
            <a:chExt cx="1317397" cy="1317397"/>
          </a:xfrm>
        </p:grpSpPr>
        <p:sp>
          <p:nvSpPr>
            <p:cNvPr id="101" name="椭圆 100"/>
            <p:cNvSpPr/>
            <p:nvPr/>
          </p:nvSpPr>
          <p:spPr>
            <a:xfrm>
              <a:off x="3686849" y="3504273"/>
              <a:ext cx="1317397" cy="1317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4030549" y="3682544"/>
              <a:ext cx="684634" cy="308432"/>
              <a:chOff x="6365875" y="3994150"/>
              <a:chExt cx="785813" cy="354013"/>
            </a:xfrm>
          </p:grpSpPr>
          <p:sp>
            <p:nvSpPr>
              <p:cNvPr id="104" name="Oval 23"/>
              <p:cNvSpPr>
                <a:spLocks noChangeArrowheads="1"/>
              </p:cNvSpPr>
              <p:nvPr/>
            </p:nvSpPr>
            <p:spPr bwMode="auto">
              <a:xfrm>
                <a:off x="6897687" y="4006850"/>
                <a:ext cx="122238" cy="12065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5" name="Freeform 24"/>
              <p:cNvSpPr>
                <a:spLocks noEditPoints="1"/>
              </p:cNvSpPr>
              <p:nvPr/>
            </p:nvSpPr>
            <p:spPr bwMode="auto">
              <a:xfrm>
                <a:off x="6981825" y="4143375"/>
                <a:ext cx="111125" cy="142875"/>
              </a:xfrm>
              <a:custGeom>
                <a:avLst/>
                <a:gdLst>
                  <a:gd name="T0" fmla="*/ 76 w 92"/>
                  <a:gd name="T1" fmla="*/ 32 h 119"/>
                  <a:gd name="T2" fmla="*/ 37 w 92"/>
                  <a:gd name="T3" fmla="*/ 0 h 119"/>
                  <a:gd name="T4" fmla="*/ 26 w 92"/>
                  <a:gd name="T5" fmla="*/ 0 h 119"/>
                  <a:gd name="T6" fmla="*/ 0 w 92"/>
                  <a:gd name="T7" fmla="*/ 119 h 119"/>
                  <a:gd name="T8" fmla="*/ 92 w 92"/>
                  <a:gd name="T9" fmla="*/ 118 h 119"/>
                  <a:gd name="T10" fmla="*/ 76 w 92"/>
                  <a:gd name="T11" fmla="*/ 32 h 119"/>
                  <a:gd name="T12" fmla="*/ 61 w 92"/>
                  <a:gd name="T13" fmla="*/ 65 h 119"/>
                  <a:gd name="T14" fmla="*/ 27 w 92"/>
                  <a:gd name="T15" fmla="*/ 65 h 119"/>
                  <a:gd name="T16" fmla="*/ 27 w 92"/>
                  <a:gd name="T17" fmla="*/ 58 h 119"/>
                  <a:gd name="T18" fmla="*/ 61 w 92"/>
                  <a:gd name="T19" fmla="*/ 58 h 119"/>
                  <a:gd name="T20" fmla="*/ 61 w 92"/>
                  <a:gd name="T21" fmla="*/ 6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119">
                    <a:moveTo>
                      <a:pt x="76" y="32"/>
                    </a:moveTo>
                    <a:cubicBezTo>
                      <a:pt x="69" y="10"/>
                      <a:pt x="58" y="0"/>
                      <a:pt x="3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92" y="118"/>
                      <a:pt x="92" y="118"/>
                      <a:pt x="92" y="118"/>
                    </a:cubicBezTo>
                    <a:lnTo>
                      <a:pt x="76" y="32"/>
                    </a:lnTo>
                    <a:close/>
                    <a:moveTo>
                      <a:pt x="61" y="65"/>
                    </a:move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61" y="58"/>
                      <a:pt x="61" y="58"/>
                      <a:pt x="61" y="58"/>
                    </a:cubicBezTo>
                    <a:lnTo>
                      <a:pt x="61" y="65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6" name="Freeform 25"/>
              <p:cNvSpPr/>
              <p:nvPr/>
            </p:nvSpPr>
            <p:spPr bwMode="auto">
              <a:xfrm>
                <a:off x="6826250" y="4143375"/>
                <a:ext cx="111125" cy="142875"/>
              </a:xfrm>
              <a:custGeom>
                <a:avLst/>
                <a:gdLst>
                  <a:gd name="T0" fmla="*/ 55 w 93"/>
                  <a:gd name="T1" fmla="*/ 0 h 119"/>
                  <a:gd name="T2" fmla="*/ 66 w 93"/>
                  <a:gd name="T3" fmla="*/ 0 h 119"/>
                  <a:gd name="T4" fmla="*/ 93 w 93"/>
                  <a:gd name="T5" fmla="*/ 119 h 119"/>
                  <a:gd name="T6" fmla="*/ 0 w 93"/>
                  <a:gd name="T7" fmla="*/ 118 h 119"/>
                  <a:gd name="T8" fmla="*/ 16 w 93"/>
                  <a:gd name="T9" fmla="*/ 32 h 119"/>
                  <a:gd name="T10" fmla="*/ 55 w 93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119">
                    <a:moveTo>
                      <a:pt x="55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23" y="10"/>
                      <a:pt x="34" y="0"/>
                      <a:pt x="55" y="0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7" name="Freeform 26"/>
              <p:cNvSpPr/>
              <p:nvPr/>
            </p:nvSpPr>
            <p:spPr bwMode="auto">
              <a:xfrm>
                <a:off x="6929437" y="4141788"/>
                <a:ext cx="57150" cy="142875"/>
              </a:xfrm>
              <a:custGeom>
                <a:avLst/>
                <a:gdLst>
                  <a:gd name="T0" fmla="*/ 16 w 36"/>
                  <a:gd name="T1" fmla="*/ 0 h 90"/>
                  <a:gd name="T2" fmla="*/ 0 w 36"/>
                  <a:gd name="T3" fmla="*/ 27 h 90"/>
                  <a:gd name="T4" fmla="*/ 14 w 36"/>
                  <a:gd name="T5" fmla="*/ 90 h 90"/>
                  <a:gd name="T6" fmla="*/ 22 w 36"/>
                  <a:gd name="T7" fmla="*/ 90 h 90"/>
                  <a:gd name="T8" fmla="*/ 36 w 36"/>
                  <a:gd name="T9" fmla="*/ 26 h 90"/>
                  <a:gd name="T10" fmla="*/ 16 w 36"/>
                  <a:gd name="T1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90">
                    <a:moveTo>
                      <a:pt x="16" y="0"/>
                    </a:moveTo>
                    <a:lnTo>
                      <a:pt x="0" y="27"/>
                    </a:lnTo>
                    <a:lnTo>
                      <a:pt x="14" y="90"/>
                    </a:lnTo>
                    <a:lnTo>
                      <a:pt x="22" y="90"/>
                    </a:lnTo>
                    <a:lnTo>
                      <a:pt x="36" y="2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8" name="Freeform 27"/>
              <p:cNvSpPr>
                <a:spLocks noEditPoints="1"/>
              </p:cNvSpPr>
              <p:nvPr/>
            </p:nvSpPr>
            <p:spPr bwMode="auto">
              <a:xfrm>
                <a:off x="6424612" y="3994150"/>
                <a:ext cx="196850" cy="304800"/>
              </a:xfrm>
              <a:custGeom>
                <a:avLst/>
                <a:gdLst>
                  <a:gd name="T0" fmla="*/ 0 w 164"/>
                  <a:gd name="T1" fmla="*/ 126 h 255"/>
                  <a:gd name="T2" fmla="*/ 81 w 164"/>
                  <a:gd name="T3" fmla="*/ 0 h 255"/>
                  <a:gd name="T4" fmla="*/ 164 w 164"/>
                  <a:gd name="T5" fmla="*/ 125 h 255"/>
                  <a:gd name="T6" fmla="*/ 81 w 164"/>
                  <a:gd name="T7" fmla="*/ 255 h 255"/>
                  <a:gd name="T8" fmla="*/ 0 w 164"/>
                  <a:gd name="T9" fmla="*/ 126 h 255"/>
                  <a:gd name="T10" fmla="*/ 116 w 164"/>
                  <a:gd name="T11" fmla="*/ 127 h 255"/>
                  <a:gd name="T12" fmla="*/ 82 w 164"/>
                  <a:gd name="T13" fmla="*/ 37 h 255"/>
                  <a:gd name="T14" fmla="*/ 48 w 164"/>
                  <a:gd name="T15" fmla="*/ 127 h 255"/>
                  <a:gd name="T16" fmla="*/ 82 w 164"/>
                  <a:gd name="T17" fmla="*/ 217 h 255"/>
                  <a:gd name="T18" fmla="*/ 116 w 164"/>
                  <a:gd name="T19" fmla="*/ 12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255">
                    <a:moveTo>
                      <a:pt x="0" y="126"/>
                    </a:moveTo>
                    <a:cubicBezTo>
                      <a:pt x="0" y="36"/>
                      <a:pt x="29" y="0"/>
                      <a:pt x="81" y="0"/>
                    </a:cubicBezTo>
                    <a:cubicBezTo>
                      <a:pt x="132" y="0"/>
                      <a:pt x="164" y="36"/>
                      <a:pt x="164" y="125"/>
                    </a:cubicBezTo>
                    <a:cubicBezTo>
                      <a:pt x="164" y="214"/>
                      <a:pt x="132" y="255"/>
                      <a:pt x="81" y="255"/>
                    </a:cubicBezTo>
                    <a:cubicBezTo>
                      <a:pt x="29" y="255"/>
                      <a:pt x="0" y="216"/>
                      <a:pt x="0" y="126"/>
                    </a:cubicBezTo>
                    <a:close/>
                    <a:moveTo>
                      <a:pt x="116" y="127"/>
                    </a:moveTo>
                    <a:cubicBezTo>
                      <a:pt x="116" y="61"/>
                      <a:pt x="105" y="37"/>
                      <a:pt x="82" y="37"/>
                    </a:cubicBezTo>
                    <a:cubicBezTo>
                      <a:pt x="60" y="37"/>
                      <a:pt x="48" y="61"/>
                      <a:pt x="48" y="127"/>
                    </a:cubicBezTo>
                    <a:cubicBezTo>
                      <a:pt x="48" y="193"/>
                      <a:pt x="60" y="217"/>
                      <a:pt x="82" y="217"/>
                    </a:cubicBezTo>
                    <a:cubicBezTo>
                      <a:pt x="105" y="217"/>
                      <a:pt x="116" y="192"/>
                      <a:pt x="116" y="127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9" name="Freeform 28"/>
              <p:cNvSpPr/>
              <p:nvPr/>
            </p:nvSpPr>
            <p:spPr bwMode="auto">
              <a:xfrm>
                <a:off x="6627812" y="4002088"/>
                <a:ext cx="115888" cy="287338"/>
              </a:xfrm>
              <a:custGeom>
                <a:avLst/>
                <a:gdLst>
                  <a:gd name="T0" fmla="*/ 49 w 96"/>
                  <a:gd name="T1" fmla="*/ 239 h 239"/>
                  <a:gd name="T2" fmla="*/ 49 w 96"/>
                  <a:gd name="T3" fmla="*/ 74 h 239"/>
                  <a:gd name="T4" fmla="*/ 0 w 96"/>
                  <a:gd name="T5" fmla="*/ 74 h 239"/>
                  <a:gd name="T6" fmla="*/ 0 w 96"/>
                  <a:gd name="T7" fmla="*/ 42 h 239"/>
                  <a:gd name="T8" fmla="*/ 58 w 96"/>
                  <a:gd name="T9" fmla="*/ 0 h 239"/>
                  <a:gd name="T10" fmla="*/ 96 w 96"/>
                  <a:gd name="T11" fmla="*/ 0 h 239"/>
                  <a:gd name="T12" fmla="*/ 96 w 96"/>
                  <a:gd name="T13" fmla="*/ 239 h 239"/>
                  <a:gd name="T14" fmla="*/ 49 w 96"/>
                  <a:gd name="T15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239">
                    <a:moveTo>
                      <a:pt x="49" y="239"/>
                    </a:moveTo>
                    <a:cubicBezTo>
                      <a:pt x="49" y="74"/>
                      <a:pt x="49" y="74"/>
                      <a:pt x="49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1" y="42"/>
                      <a:pt x="55" y="28"/>
                      <a:pt x="58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239"/>
                      <a:pt x="96" y="239"/>
                      <a:pt x="96" y="239"/>
                    </a:cubicBezTo>
                    <a:lnTo>
                      <a:pt x="49" y="23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0" name="Rectangle 29"/>
              <p:cNvSpPr>
                <a:spLocks noChangeArrowheads="1"/>
              </p:cNvSpPr>
              <p:nvPr/>
            </p:nvSpPr>
            <p:spPr bwMode="auto">
              <a:xfrm>
                <a:off x="6365875" y="4338638"/>
                <a:ext cx="785813" cy="9525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3" name="文本框 126"/>
            <p:cNvSpPr txBox="1"/>
            <p:nvPr/>
          </p:nvSpPr>
          <p:spPr>
            <a:xfrm>
              <a:off x="3868493" y="400621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小标题</a:t>
              </a:r>
              <a:endParaRPr lang="zh-CN" altLang="en-US" sz="2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7098745" y="3216096"/>
            <a:ext cx="1317397" cy="1317397"/>
            <a:chOff x="7373645" y="3274315"/>
            <a:chExt cx="1317397" cy="1317397"/>
          </a:xfrm>
        </p:grpSpPr>
        <p:sp>
          <p:nvSpPr>
            <p:cNvPr id="112" name="椭圆 111"/>
            <p:cNvSpPr/>
            <p:nvPr/>
          </p:nvSpPr>
          <p:spPr>
            <a:xfrm>
              <a:off x="7373645" y="3274315"/>
              <a:ext cx="1317397" cy="1317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7666707" y="3437737"/>
              <a:ext cx="715062" cy="308432"/>
              <a:chOff x="10539412" y="3713163"/>
              <a:chExt cx="820738" cy="354013"/>
            </a:xfrm>
          </p:grpSpPr>
          <p:sp>
            <p:nvSpPr>
              <p:cNvPr id="115" name="Freeform 40"/>
              <p:cNvSpPr>
                <a:spLocks noEditPoints="1"/>
              </p:cNvSpPr>
              <p:nvPr/>
            </p:nvSpPr>
            <p:spPr bwMode="auto">
              <a:xfrm>
                <a:off x="11082337" y="3727450"/>
                <a:ext cx="277813" cy="276225"/>
              </a:xfrm>
              <a:custGeom>
                <a:avLst/>
                <a:gdLst>
                  <a:gd name="T0" fmla="*/ 116 w 231"/>
                  <a:gd name="T1" fmla="*/ 0 h 231"/>
                  <a:gd name="T2" fmla="*/ 0 w 231"/>
                  <a:gd name="T3" fmla="*/ 116 h 231"/>
                  <a:gd name="T4" fmla="*/ 116 w 231"/>
                  <a:gd name="T5" fmla="*/ 231 h 231"/>
                  <a:gd name="T6" fmla="*/ 231 w 231"/>
                  <a:gd name="T7" fmla="*/ 116 h 231"/>
                  <a:gd name="T8" fmla="*/ 116 w 231"/>
                  <a:gd name="T9" fmla="*/ 0 h 231"/>
                  <a:gd name="T10" fmla="*/ 116 w 231"/>
                  <a:gd name="T11" fmla="*/ 212 h 231"/>
                  <a:gd name="T12" fmla="*/ 20 w 231"/>
                  <a:gd name="T13" fmla="*/ 116 h 231"/>
                  <a:gd name="T14" fmla="*/ 116 w 231"/>
                  <a:gd name="T15" fmla="*/ 20 h 231"/>
                  <a:gd name="T16" fmla="*/ 212 w 231"/>
                  <a:gd name="T17" fmla="*/ 116 h 231"/>
                  <a:gd name="T18" fmla="*/ 116 w 231"/>
                  <a:gd name="T19" fmla="*/ 212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1" h="231">
                    <a:moveTo>
                      <a:pt x="116" y="0"/>
                    </a:move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1"/>
                      <a:pt x="116" y="231"/>
                    </a:cubicBezTo>
                    <a:cubicBezTo>
                      <a:pt x="179" y="231"/>
                      <a:pt x="231" y="179"/>
                      <a:pt x="231" y="116"/>
                    </a:cubicBezTo>
                    <a:cubicBezTo>
                      <a:pt x="231" y="52"/>
                      <a:pt x="179" y="0"/>
                      <a:pt x="116" y="0"/>
                    </a:cubicBezTo>
                    <a:close/>
                    <a:moveTo>
                      <a:pt x="116" y="212"/>
                    </a:moveTo>
                    <a:cubicBezTo>
                      <a:pt x="63" y="212"/>
                      <a:pt x="20" y="169"/>
                      <a:pt x="20" y="116"/>
                    </a:cubicBezTo>
                    <a:cubicBezTo>
                      <a:pt x="20" y="63"/>
                      <a:pt x="63" y="20"/>
                      <a:pt x="116" y="20"/>
                    </a:cubicBezTo>
                    <a:cubicBezTo>
                      <a:pt x="169" y="20"/>
                      <a:pt x="212" y="63"/>
                      <a:pt x="212" y="116"/>
                    </a:cubicBezTo>
                    <a:cubicBezTo>
                      <a:pt x="212" y="169"/>
                      <a:pt x="169" y="212"/>
                      <a:pt x="116" y="212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6" name="Freeform 41"/>
              <p:cNvSpPr/>
              <p:nvPr/>
            </p:nvSpPr>
            <p:spPr bwMode="auto">
              <a:xfrm>
                <a:off x="11171237" y="3792538"/>
                <a:ext cx="114300" cy="88900"/>
              </a:xfrm>
              <a:custGeom>
                <a:avLst/>
                <a:gdLst>
                  <a:gd name="T0" fmla="*/ 94 w 96"/>
                  <a:gd name="T1" fmla="*/ 2 h 73"/>
                  <a:gd name="T2" fmla="*/ 86 w 96"/>
                  <a:gd name="T3" fmla="*/ 3 h 73"/>
                  <a:gd name="T4" fmla="*/ 41 w 96"/>
                  <a:gd name="T5" fmla="*/ 60 h 73"/>
                  <a:gd name="T6" fmla="*/ 9 w 96"/>
                  <a:gd name="T7" fmla="*/ 43 h 73"/>
                  <a:gd name="T8" fmla="*/ 1 w 96"/>
                  <a:gd name="T9" fmla="*/ 46 h 73"/>
                  <a:gd name="T10" fmla="*/ 4 w 96"/>
                  <a:gd name="T11" fmla="*/ 53 h 73"/>
                  <a:gd name="T12" fmla="*/ 39 w 96"/>
                  <a:gd name="T13" fmla="*/ 71 h 73"/>
                  <a:gd name="T14" fmla="*/ 39 w 96"/>
                  <a:gd name="T15" fmla="*/ 71 h 73"/>
                  <a:gd name="T16" fmla="*/ 47 w 96"/>
                  <a:gd name="T17" fmla="*/ 70 h 73"/>
                  <a:gd name="T18" fmla="*/ 95 w 96"/>
                  <a:gd name="T19" fmla="*/ 10 h 73"/>
                  <a:gd name="T20" fmla="*/ 94 w 96"/>
                  <a:gd name="T21" fmla="*/ 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73">
                    <a:moveTo>
                      <a:pt x="94" y="2"/>
                    </a:moveTo>
                    <a:cubicBezTo>
                      <a:pt x="91" y="0"/>
                      <a:pt x="88" y="1"/>
                      <a:pt x="86" y="3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6" y="42"/>
                      <a:pt x="3" y="43"/>
                      <a:pt x="1" y="46"/>
                    </a:cubicBezTo>
                    <a:cubicBezTo>
                      <a:pt x="0" y="48"/>
                      <a:pt x="1" y="52"/>
                      <a:pt x="4" y="53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1" y="73"/>
                      <a:pt x="45" y="73"/>
                      <a:pt x="47" y="70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6" y="8"/>
                      <a:pt x="96" y="4"/>
                      <a:pt x="94" y="2"/>
                    </a:cubicBezTo>
                    <a:close/>
                  </a:path>
                </a:pathLst>
              </a:custGeom>
              <a:solidFill>
                <a:srgbClr val="185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7" name="Freeform 42"/>
              <p:cNvSpPr/>
              <p:nvPr/>
            </p:nvSpPr>
            <p:spPr bwMode="auto">
              <a:xfrm>
                <a:off x="11303000" y="3860800"/>
                <a:ext cx="25400" cy="12700"/>
              </a:xfrm>
              <a:custGeom>
                <a:avLst/>
                <a:gdLst>
                  <a:gd name="T0" fmla="*/ 6 w 21"/>
                  <a:gd name="T1" fmla="*/ 11 h 11"/>
                  <a:gd name="T2" fmla="*/ 0 w 21"/>
                  <a:gd name="T3" fmla="*/ 6 h 11"/>
                  <a:gd name="T4" fmla="*/ 6 w 21"/>
                  <a:gd name="T5" fmla="*/ 0 h 11"/>
                  <a:gd name="T6" fmla="*/ 15 w 21"/>
                  <a:gd name="T7" fmla="*/ 0 h 11"/>
                  <a:gd name="T8" fmla="*/ 21 w 21"/>
                  <a:gd name="T9" fmla="*/ 6 h 11"/>
                  <a:gd name="T10" fmla="*/ 15 w 21"/>
                  <a:gd name="T11" fmla="*/ 11 h 11"/>
                  <a:gd name="T12" fmla="*/ 6 w 21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1">
                    <a:moveTo>
                      <a:pt x="6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1" y="3"/>
                      <a:pt x="21" y="6"/>
                    </a:cubicBezTo>
                    <a:cubicBezTo>
                      <a:pt x="21" y="9"/>
                      <a:pt x="18" y="11"/>
                      <a:pt x="15" y="11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185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8" name="Freeform 43"/>
              <p:cNvSpPr/>
              <p:nvPr/>
            </p:nvSpPr>
            <p:spPr bwMode="auto">
              <a:xfrm>
                <a:off x="11114087" y="3857625"/>
                <a:ext cx="23813" cy="14288"/>
              </a:xfrm>
              <a:custGeom>
                <a:avLst/>
                <a:gdLst>
                  <a:gd name="T0" fmla="*/ 5 w 20"/>
                  <a:gd name="T1" fmla="*/ 11 h 11"/>
                  <a:gd name="T2" fmla="*/ 0 w 20"/>
                  <a:gd name="T3" fmla="*/ 6 h 11"/>
                  <a:gd name="T4" fmla="*/ 5 w 20"/>
                  <a:gd name="T5" fmla="*/ 0 h 11"/>
                  <a:gd name="T6" fmla="*/ 15 w 20"/>
                  <a:gd name="T7" fmla="*/ 0 h 11"/>
                  <a:gd name="T8" fmla="*/ 20 w 20"/>
                  <a:gd name="T9" fmla="*/ 6 h 11"/>
                  <a:gd name="T10" fmla="*/ 15 w 20"/>
                  <a:gd name="T11" fmla="*/ 11 h 11"/>
                  <a:gd name="T12" fmla="*/ 5 w 20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8" y="0"/>
                      <a:pt x="20" y="3"/>
                      <a:pt x="20" y="6"/>
                    </a:cubicBezTo>
                    <a:cubicBezTo>
                      <a:pt x="20" y="9"/>
                      <a:pt x="18" y="11"/>
                      <a:pt x="15" y="11"/>
                    </a:cubicBez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185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9" name="Freeform 44"/>
              <p:cNvSpPr/>
              <p:nvPr/>
            </p:nvSpPr>
            <p:spPr bwMode="auto">
              <a:xfrm>
                <a:off x="11212512" y="3948113"/>
                <a:ext cx="12700" cy="25400"/>
              </a:xfrm>
              <a:custGeom>
                <a:avLst/>
                <a:gdLst>
                  <a:gd name="T0" fmla="*/ 0 w 11"/>
                  <a:gd name="T1" fmla="*/ 5 h 21"/>
                  <a:gd name="T2" fmla="*/ 6 w 11"/>
                  <a:gd name="T3" fmla="*/ 0 h 21"/>
                  <a:gd name="T4" fmla="*/ 11 w 11"/>
                  <a:gd name="T5" fmla="*/ 6 h 21"/>
                  <a:gd name="T6" fmla="*/ 11 w 11"/>
                  <a:gd name="T7" fmla="*/ 15 h 21"/>
                  <a:gd name="T8" fmla="*/ 6 w 11"/>
                  <a:gd name="T9" fmla="*/ 21 h 21"/>
                  <a:gd name="T10" fmla="*/ 0 w 11"/>
                  <a:gd name="T11" fmla="*/ 15 h 21"/>
                  <a:gd name="T12" fmla="*/ 0 w 11"/>
                  <a:gd name="T13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1">
                    <a:moveTo>
                      <a:pt x="0" y="5"/>
                    </a:move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8"/>
                      <a:pt x="9" y="21"/>
                      <a:pt x="6" y="21"/>
                    </a:cubicBezTo>
                    <a:cubicBezTo>
                      <a:pt x="3" y="21"/>
                      <a:pt x="0" y="18"/>
                      <a:pt x="0" y="15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85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0" name="Freeform 45"/>
              <p:cNvSpPr/>
              <p:nvPr/>
            </p:nvSpPr>
            <p:spPr bwMode="auto">
              <a:xfrm>
                <a:off x="11215687" y="3757613"/>
                <a:ext cx="12700" cy="25400"/>
              </a:xfrm>
              <a:custGeom>
                <a:avLst/>
                <a:gdLst>
                  <a:gd name="T0" fmla="*/ 0 w 11"/>
                  <a:gd name="T1" fmla="*/ 6 h 21"/>
                  <a:gd name="T2" fmla="*/ 6 w 11"/>
                  <a:gd name="T3" fmla="*/ 0 h 21"/>
                  <a:gd name="T4" fmla="*/ 11 w 11"/>
                  <a:gd name="T5" fmla="*/ 6 h 21"/>
                  <a:gd name="T6" fmla="*/ 11 w 11"/>
                  <a:gd name="T7" fmla="*/ 16 h 21"/>
                  <a:gd name="T8" fmla="*/ 6 w 11"/>
                  <a:gd name="T9" fmla="*/ 21 h 21"/>
                  <a:gd name="T10" fmla="*/ 0 w 11"/>
                  <a:gd name="T11" fmla="*/ 16 h 21"/>
                  <a:gd name="T12" fmla="*/ 0 w 11"/>
                  <a:gd name="T13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1">
                    <a:moveTo>
                      <a:pt x="0" y="6"/>
                    </a:moveTo>
                    <a:cubicBezTo>
                      <a:pt x="0" y="3"/>
                      <a:pt x="3" y="0"/>
                      <a:pt x="6" y="0"/>
                    </a:cubicBezTo>
                    <a:cubicBezTo>
                      <a:pt x="9" y="1"/>
                      <a:pt x="11" y="3"/>
                      <a:pt x="11" y="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9"/>
                      <a:pt x="9" y="21"/>
                      <a:pt x="6" y="21"/>
                    </a:cubicBezTo>
                    <a:cubicBezTo>
                      <a:pt x="3" y="21"/>
                      <a:pt x="0" y="19"/>
                      <a:pt x="0" y="16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855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1" name="Freeform 46"/>
              <p:cNvSpPr>
                <a:spLocks noEditPoints="1"/>
              </p:cNvSpPr>
              <p:nvPr/>
            </p:nvSpPr>
            <p:spPr bwMode="auto">
              <a:xfrm>
                <a:off x="10539412" y="3713163"/>
                <a:ext cx="196850" cy="306388"/>
              </a:xfrm>
              <a:custGeom>
                <a:avLst/>
                <a:gdLst>
                  <a:gd name="T0" fmla="*/ 0 w 164"/>
                  <a:gd name="T1" fmla="*/ 126 h 255"/>
                  <a:gd name="T2" fmla="*/ 81 w 164"/>
                  <a:gd name="T3" fmla="*/ 0 h 255"/>
                  <a:gd name="T4" fmla="*/ 164 w 164"/>
                  <a:gd name="T5" fmla="*/ 126 h 255"/>
                  <a:gd name="T6" fmla="*/ 81 w 164"/>
                  <a:gd name="T7" fmla="*/ 255 h 255"/>
                  <a:gd name="T8" fmla="*/ 0 w 164"/>
                  <a:gd name="T9" fmla="*/ 126 h 255"/>
                  <a:gd name="T10" fmla="*/ 117 w 164"/>
                  <a:gd name="T11" fmla="*/ 128 h 255"/>
                  <a:gd name="T12" fmla="*/ 83 w 164"/>
                  <a:gd name="T13" fmla="*/ 38 h 255"/>
                  <a:gd name="T14" fmla="*/ 49 w 164"/>
                  <a:gd name="T15" fmla="*/ 127 h 255"/>
                  <a:gd name="T16" fmla="*/ 83 w 164"/>
                  <a:gd name="T17" fmla="*/ 217 h 255"/>
                  <a:gd name="T18" fmla="*/ 117 w 164"/>
                  <a:gd name="T19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255">
                    <a:moveTo>
                      <a:pt x="0" y="126"/>
                    </a:moveTo>
                    <a:cubicBezTo>
                      <a:pt x="0" y="37"/>
                      <a:pt x="30" y="0"/>
                      <a:pt x="81" y="0"/>
                    </a:cubicBezTo>
                    <a:cubicBezTo>
                      <a:pt x="133" y="0"/>
                      <a:pt x="164" y="37"/>
                      <a:pt x="164" y="126"/>
                    </a:cubicBezTo>
                    <a:cubicBezTo>
                      <a:pt x="164" y="215"/>
                      <a:pt x="133" y="255"/>
                      <a:pt x="81" y="255"/>
                    </a:cubicBezTo>
                    <a:cubicBezTo>
                      <a:pt x="30" y="255"/>
                      <a:pt x="0" y="216"/>
                      <a:pt x="0" y="126"/>
                    </a:cubicBezTo>
                    <a:close/>
                    <a:moveTo>
                      <a:pt x="117" y="128"/>
                    </a:moveTo>
                    <a:cubicBezTo>
                      <a:pt x="117" y="62"/>
                      <a:pt x="105" y="38"/>
                      <a:pt x="83" y="38"/>
                    </a:cubicBezTo>
                    <a:cubicBezTo>
                      <a:pt x="60" y="38"/>
                      <a:pt x="49" y="61"/>
                      <a:pt x="49" y="127"/>
                    </a:cubicBezTo>
                    <a:cubicBezTo>
                      <a:pt x="49" y="194"/>
                      <a:pt x="60" y="217"/>
                      <a:pt x="83" y="217"/>
                    </a:cubicBezTo>
                    <a:cubicBezTo>
                      <a:pt x="105" y="217"/>
                      <a:pt x="117" y="193"/>
                      <a:pt x="117" y="128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2" name="Freeform 47"/>
              <p:cNvSpPr>
                <a:spLocks noEditPoints="1"/>
              </p:cNvSpPr>
              <p:nvPr/>
            </p:nvSpPr>
            <p:spPr bwMode="auto">
              <a:xfrm>
                <a:off x="10744200" y="3722688"/>
                <a:ext cx="200025" cy="285750"/>
              </a:xfrm>
              <a:custGeom>
                <a:avLst/>
                <a:gdLst>
                  <a:gd name="T0" fmla="*/ 70 w 126"/>
                  <a:gd name="T1" fmla="*/ 180 h 180"/>
                  <a:gd name="T2" fmla="*/ 70 w 126"/>
                  <a:gd name="T3" fmla="*/ 141 h 180"/>
                  <a:gd name="T4" fmla="*/ 0 w 126"/>
                  <a:gd name="T5" fmla="*/ 141 h 180"/>
                  <a:gd name="T6" fmla="*/ 0 w 126"/>
                  <a:gd name="T7" fmla="*/ 110 h 180"/>
                  <a:gd name="T8" fmla="*/ 65 w 126"/>
                  <a:gd name="T9" fmla="*/ 0 h 180"/>
                  <a:gd name="T10" fmla="*/ 105 w 126"/>
                  <a:gd name="T11" fmla="*/ 0 h 180"/>
                  <a:gd name="T12" fmla="*/ 105 w 126"/>
                  <a:gd name="T13" fmla="*/ 113 h 180"/>
                  <a:gd name="T14" fmla="*/ 126 w 126"/>
                  <a:gd name="T15" fmla="*/ 113 h 180"/>
                  <a:gd name="T16" fmla="*/ 126 w 126"/>
                  <a:gd name="T17" fmla="*/ 141 h 180"/>
                  <a:gd name="T18" fmla="*/ 105 w 126"/>
                  <a:gd name="T19" fmla="*/ 141 h 180"/>
                  <a:gd name="T20" fmla="*/ 105 w 126"/>
                  <a:gd name="T21" fmla="*/ 180 h 180"/>
                  <a:gd name="T22" fmla="*/ 70 w 126"/>
                  <a:gd name="T23" fmla="*/ 180 h 180"/>
                  <a:gd name="T24" fmla="*/ 71 w 126"/>
                  <a:gd name="T25" fmla="*/ 50 h 180"/>
                  <a:gd name="T26" fmla="*/ 34 w 126"/>
                  <a:gd name="T27" fmla="*/ 113 h 180"/>
                  <a:gd name="T28" fmla="*/ 71 w 126"/>
                  <a:gd name="T29" fmla="*/ 113 h 180"/>
                  <a:gd name="T30" fmla="*/ 71 w 126"/>
                  <a:gd name="T31" fmla="*/ 5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180">
                    <a:moveTo>
                      <a:pt x="70" y="180"/>
                    </a:moveTo>
                    <a:lnTo>
                      <a:pt x="70" y="141"/>
                    </a:lnTo>
                    <a:lnTo>
                      <a:pt x="0" y="141"/>
                    </a:lnTo>
                    <a:lnTo>
                      <a:pt x="0" y="110"/>
                    </a:lnTo>
                    <a:lnTo>
                      <a:pt x="65" y="0"/>
                    </a:lnTo>
                    <a:lnTo>
                      <a:pt x="105" y="0"/>
                    </a:lnTo>
                    <a:lnTo>
                      <a:pt x="105" y="113"/>
                    </a:lnTo>
                    <a:lnTo>
                      <a:pt x="126" y="113"/>
                    </a:lnTo>
                    <a:lnTo>
                      <a:pt x="126" y="141"/>
                    </a:lnTo>
                    <a:lnTo>
                      <a:pt x="105" y="141"/>
                    </a:lnTo>
                    <a:lnTo>
                      <a:pt x="105" y="180"/>
                    </a:lnTo>
                    <a:lnTo>
                      <a:pt x="70" y="180"/>
                    </a:lnTo>
                    <a:close/>
                    <a:moveTo>
                      <a:pt x="71" y="50"/>
                    </a:moveTo>
                    <a:lnTo>
                      <a:pt x="34" y="113"/>
                    </a:lnTo>
                    <a:lnTo>
                      <a:pt x="71" y="113"/>
                    </a:lnTo>
                    <a:lnTo>
                      <a:pt x="71" y="5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3" name="Rectangle 48"/>
              <p:cNvSpPr>
                <a:spLocks noChangeArrowheads="1"/>
              </p:cNvSpPr>
              <p:nvPr/>
            </p:nvSpPr>
            <p:spPr bwMode="auto">
              <a:xfrm>
                <a:off x="10556875" y="4056063"/>
                <a:ext cx="785813" cy="11113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4" name="文本框 127"/>
            <p:cNvSpPr txBox="1"/>
            <p:nvPr/>
          </p:nvSpPr>
          <p:spPr>
            <a:xfrm>
              <a:off x="7541384" y="380835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小标题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6613346" y="1803029"/>
            <a:ext cx="1317397" cy="1317397"/>
            <a:chOff x="7213124" y="1759386"/>
            <a:chExt cx="1317397" cy="1317397"/>
          </a:xfrm>
        </p:grpSpPr>
        <p:sp>
          <p:nvSpPr>
            <p:cNvPr id="125" name="椭圆 124"/>
            <p:cNvSpPr/>
            <p:nvPr/>
          </p:nvSpPr>
          <p:spPr>
            <a:xfrm>
              <a:off x="7213124" y="1759386"/>
              <a:ext cx="1317397" cy="1317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7518720" y="1966124"/>
              <a:ext cx="701230" cy="295983"/>
              <a:chOff x="10369550" y="2024063"/>
              <a:chExt cx="804862" cy="339725"/>
            </a:xfrm>
          </p:grpSpPr>
          <p:sp>
            <p:nvSpPr>
              <p:cNvPr id="128" name="Rectangle 49"/>
              <p:cNvSpPr>
                <a:spLocks noChangeArrowheads="1"/>
              </p:cNvSpPr>
              <p:nvPr/>
            </p:nvSpPr>
            <p:spPr bwMode="auto">
              <a:xfrm>
                <a:off x="10369550" y="2352675"/>
                <a:ext cx="782638" cy="11113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9" name="Freeform 50"/>
              <p:cNvSpPr/>
              <p:nvPr/>
            </p:nvSpPr>
            <p:spPr bwMode="auto">
              <a:xfrm>
                <a:off x="10856912" y="2127250"/>
                <a:ext cx="114300" cy="177800"/>
              </a:xfrm>
              <a:custGeom>
                <a:avLst/>
                <a:gdLst>
                  <a:gd name="T0" fmla="*/ 42 w 95"/>
                  <a:gd name="T1" fmla="*/ 74 h 148"/>
                  <a:gd name="T2" fmla="*/ 95 w 95"/>
                  <a:gd name="T3" fmla="*/ 3 h 148"/>
                  <a:gd name="T4" fmla="*/ 74 w 95"/>
                  <a:gd name="T5" fmla="*/ 0 h 148"/>
                  <a:gd name="T6" fmla="*/ 0 w 95"/>
                  <a:gd name="T7" fmla="*/ 74 h 148"/>
                  <a:gd name="T8" fmla="*/ 74 w 95"/>
                  <a:gd name="T9" fmla="*/ 148 h 148"/>
                  <a:gd name="T10" fmla="*/ 95 w 95"/>
                  <a:gd name="T11" fmla="*/ 145 h 148"/>
                  <a:gd name="T12" fmla="*/ 42 w 95"/>
                  <a:gd name="T13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148">
                    <a:moveTo>
                      <a:pt x="42" y="74"/>
                    </a:moveTo>
                    <a:cubicBezTo>
                      <a:pt x="42" y="40"/>
                      <a:pt x="64" y="12"/>
                      <a:pt x="95" y="3"/>
                    </a:cubicBezTo>
                    <a:cubicBezTo>
                      <a:pt x="88" y="1"/>
                      <a:pt x="81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81" y="148"/>
                      <a:pt x="88" y="147"/>
                      <a:pt x="95" y="145"/>
                    </a:cubicBezTo>
                    <a:cubicBezTo>
                      <a:pt x="64" y="136"/>
                      <a:pt x="42" y="107"/>
                      <a:pt x="42" y="74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0" name="Freeform 51"/>
              <p:cNvSpPr/>
              <p:nvPr/>
            </p:nvSpPr>
            <p:spPr bwMode="auto">
              <a:xfrm>
                <a:off x="10933112" y="2027238"/>
                <a:ext cx="241300" cy="284163"/>
              </a:xfrm>
              <a:custGeom>
                <a:avLst/>
                <a:gdLst>
                  <a:gd name="T0" fmla="*/ 201 w 201"/>
                  <a:gd name="T1" fmla="*/ 142 h 236"/>
                  <a:gd name="T2" fmla="*/ 183 w 201"/>
                  <a:gd name="T3" fmla="*/ 123 h 236"/>
                  <a:gd name="T4" fmla="*/ 191 w 201"/>
                  <a:gd name="T5" fmla="*/ 109 h 236"/>
                  <a:gd name="T6" fmla="*/ 113 w 201"/>
                  <a:gd name="T7" fmla="*/ 90 h 236"/>
                  <a:gd name="T8" fmla="*/ 109 w 201"/>
                  <a:gd name="T9" fmla="*/ 90 h 236"/>
                  <a:gd name="T10" fmla="*/ 124 w 201"/>
                  <a:gd name="T11" fmla="*/ 74 h 236"/>
                  <a:gd name="T12" fmla="*/ 139 w 201"/>
                  <a:gd name="T13" fmla="*/ 44 h 236"/>
                  <a:gd name="T14" fmla="*/ 123 w 201"/>
                  <a:gd name="T15" fmla="*/ 2 h 236"/>
                  <a:gd name="T16" fmla="*/ 104 w 201"/>
                  <a:gd name="T17" fmla="*/ 33 h 236"/>
                  <a:gd name="T18" fmla="*/ 95 w 201"/>
                  <a:gd name="T19" fmla="*/ 46 h 236"/>
                  <a:gd name="T20" fmla="*/ 44 w 201"/>
                  <a:gd name="T21" fmla="*/ 82 h 236"/>
                  <a:gd name="T22" fmla="*/ 0 w 201"/>
                  <a:gd name="T23" fmla="*/ 163 h 236"/>
                  <a:gd name="T24" fmla="*/ 80 w 201"/>
                  <a:gd name="T25" fmla="*/ 236 h 236"/>
                  <a:gd name="T26" fmla="*/ 137 w 201"/>
                  <a:gd name="T27" fmla="*/ 224 h 236"/>
                  <a:gd name="T28" fmla="*/ 171 w 201"/>
                  <a:gd name="T29" fmla="*/ 206 h 236"/>
                  <a:gd name="T30" fmla="*/ 168 w 201"/>
                  <a:gd name="T31" fmla="*/ 198 h 236"/>
                  <a:gd name="T32" fmla="*/ 191 w 201"/>
                  <a:gd name="T33" fmla="*/ 177 h 236"/>
                  <a:gd name="T34" fmla="*/ 180 w 201"/>
                  <a:gd name="T35" fmla="*/ 162 h 236"/>
                  <a:gd name="T36" fmla="*/ 201 w 201"/>
                  <a:gd name="T37" fmla="*/ 142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236">
                    <a:moveTo>
                      <a:pt x="201" y="142"/>
                    </a:moveTo>
                    <a:cubicBezTo>
                      <a:pt x="201" y="134"/>
                      <a:pt x="194" y="127"/>
                      <a:pt x="183" y="123"/>
                    </a:cubicBezTo>
                    <a:cubicBezTo>
                      <a:pt x="188" y="119"/>
                      <a:pt x="192" y="114"/>
                      <a:pt x="191" y="109"/>
                    </a:cubicBezTo>
                    <a:cubicBezTo>
                      <a:pt x="190" y="89"/>
                      <a:pt x="140" y="90"/>
                      <a:pt x="113" y="90"/>
                    </a:cubicBezTo>
                    <a:cubicBezTo>
                      <a:pt x="112" y="90"/>
                      <a:pt x="110" y="90"/>
                      <a:pt x="109" y="90"/>
                    </a:cubicBezTo>
                    <a:cubicBezTo>
                      <a:pt x="109" y="85"/>
                      <a:pt x="123" y="79"/>
                      <a:pt x="124" y="74"/>
                    </a:cubicBezTo>
                    <a:cubicBezTo>
                      <a:pt x="131" y="69"/>
                      <a:pt x="137" y="57"/>
                      <a:pt x="139" y="44"/>
                    </a:cubicBezTo>
                    <a:cubicBezTo>
                      <a:pt x="142" y="23"/>
                      <a:pt x="135" y="4"/>
                      <a:pt x="123" y="2"/>
                    </a:cubicBezTo>
                    <a:cubicBezTo>
                      <a:pt x="111" y="0"/>
                      <a:pt x="107" y="12"/>
                      <a:pt x="104" y="33"/>
                    </a:cubicBezTo>
                    <a:cubicBezTo>
                      <a:pt x="103" y="36"/>
                      <a:pt x="95" y="43"/>
                      <a:pt x="95" y="46"/>
                    </a:cubicBezTo>
                    <a:cubicBezTo>
                      <a:pt x="71" y="54"/>
                      <a:pt x="59" y="74"/>
                      <a:pt x="44" y="82"/>
                    </a:cubicBezTo>
                    <a:cubicBezTo>
                      <a:pt x="12" y="94"/>
                      <a:pt x="0" y="128"/>
                      <a:pt x="0" y="163"/>
                    </a:cubicBezTo>
                    <a:cubicBezTo>
                      <a:pt x="0" y="208"/>
                      <a:pt x="33" y="236"/>
                      <a:pt x="80" y="236"/>
                    </a:cubicBezTo>
                    <a:cubicBezTo>
                      <a:pt x="99" y="236"/>
                      <a:pt x="122" y="234"/>
                      <a:pt x="137" y="224"/>
                    </a:cubicBezTo>
                    <a:cubicBezTo>
                      <a:pt x="156" y="221"/>
                      <a:pt x="171" y="217"/>
                      <a:pt x="171" y="206"/>
                    </a:cubicBezTo>
                    <a:cubicBezTo>
                      <a:pt x="171" y="203"/>
                      <a:pt x="170" y="200"/>
                      <a:pt x="168" y="198"/>
                    </a:cubicBezTo>
                    <a:cubicBezTo>
                      <a:pt x="182" y="193"/>
                      <a:pt x="191" y="186"/>
                      <a:pt x="191" y="177"/>
                    </a:cubicBezTo>
                    <a:cubicBezTo>
                      <a:pt x="191" y="171"/>
                      <a:pt x="187" y="166"/>
                      <a:pt x="180" y="162"/>
                    </a:cubicBezTo>
                    <a:cubicBezTo>
                      <a:pt x="193" y="157"/>
                      <a:pt x="201" y="150"/>
                      <a:pt x="201" y="142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1" name="Freeform 52"/>
              <p:cNvSpPr>
                <a:spLocks noEditPoints="1"/>
              </p:cNvSpPr>
              <p:nvPr/>
            </p:nvSpPr>
            <p:spPr bwMode="auto">
              <a:xfrm>
                <a:off x="10387012" y="2024063"/>
                <a:ext cx="188913" cy="293688"/>
              </a:xfrm>
              <a:custGeom>
                <a:avLst/>
                <a:gdLst>
                  <a:gd name="T0" fmla="*/ 0 w 158"/>
                  <a:gd name="T1" fmla="*/ 121 h 244"/>
                  <a:gd name="T2" fmla="*/ 78 w 158"/>
                  <a:gd name="T3" fmla="*/ 0 h 244"/>
                  <a:gd name="T4" fmla="*/ 158 w 158"/>
                  <a:gd name="T5" fmla="*/ 120 h 244"/>
                  <a:gd name="T6" fmla="*/ 78 w 158"/>
                  <a:gd name="T7" fmla="*/ 244 h 244"/>
                  <a:gd name="T8" fmla="*/ 0 w 158"/>
                  <a:gd name="T9" fmla="*/ 121 h 244"/>
                  <a:gd name="T10" fmla="*/ 112 w 158"/>
                  <a:gd name="T11" fmla="*/ 122 h 244"/>
                  <a:gd name="T12" fmla="*/ 80 w 158"/>
                  <a:gd name="T13" fmla="*/ 36 h 244"/>
                  <a:gd name="T14" fmla="*/ 47 w 158"/>
                  <a:gd name="T15" fmla="*/ 122 h 244"/>
                  <a:gd name="T16" fmla="*/ 80 w 158"/>
                  <a:gd name="T17" fmla="*/ 208 h 244"/>
                  <a:gd name="T18" fmla="*/ 112 w 158"/>
                  <a:gd name="T19" fmla="*/ 12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244">
                    <a:moveTo>
                      <a:pt x="0" y="121"/>
                    </a:moveTo>
                    <a:cubicBezTo>
                      <a:pt x="0" y="35"/>
                      <a:pt x="29" y="0"/>
                      <a:pt x="78" y="0"/>
                    </a:cubicBezTo>
                    <a:cubicBezTo>
                      <a:pt x="128" y="0"/>
                      <a:pt x="158" y="35"/>
                      <a:pt x="158" y="120"/>
                    </a:cubicBezTo>
                    <a:cubicBezTo>
                      <a:pt x="158" y="205"/>
                      <a:pt x="128" y="244"/>
                      <a:pt x="78" y="244"/>
                    </a:cubicBezTo>
                    <a:cubicBezTo>
                      <a:pt x="29" y="244"/>
                      <a:pt x="0" y="207"/>
                      <a:pt x="0" y="121"/>
                    </a:cubicBezTo>
                    <a:close/>
                    <a:moveTo>
                      <a:pt x="112" y="122"/>
                    </a:moveTo>
                    <a:cubicBezTo>
                      <a:pt x="112" y="59"/>
                      <a:pt x="101" y="36"/>
                      <a:pt x="80" y="36"/>
                    </a:cubicBezTo>
                    <a:cubicBezTo>
                      <a:pt x="58" y="36"/>
                      <a:pt x="47" y="58"/>
                      <a:pt x="47" y="122"/>
                    </a:cubicBezTo>
                    <a:cubicBezTo>
                      <a:pt x="47" y="185"/>
                      <a:pt x="58" y="208"/>
                      <a:pt x="80" y="208"/>
                    </a:cubicBezTo>
                    <a:cubicBezTo>
                      <a:pt x="101" y="208"/>
                      <a:pt x="112" y="185"/>
                      <a:pt x="112" y="122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2" name="Freeform 53"/>
              <p:cNvSpPr/>
              <p:nvPr/>
            </p:nvSpPr>
            <p:spPr bwMode="auto">
              <a:xfrm>
                <a:off x="10591800" y="2033588"/>
                <a:ext cx="185738" cy="284163"/>
              </a:xfrm>
              <a:custGeom>
                <a:avLst/>
                <a:gdLst>
                  <a:gd name="T0" fmla="*/ 0 w 155"/>
                  <a:gd name="T1" fmla="*/ 139 h 237"/>
                  <a:gd name="T2" fmla="*/ 5 w 155"/>
                  <a:gd name="T3" fmla="*/ 0 h 237"/>
                  <a:gd name="T4" fmla="*/ 146 w 155"/>
                  <a:gd name="T5" fmla="*/ 0 h 237"/>
                  <a:gd name="T6" fmla="*/ 146 w 155"/>
                  <a:gd name="T7" fmla="*/ 38 h 237"/>
                  <a:gd name="T8" fmla="*/ 45 w 155"/>
                  <a:gd name="T9" fmla="*/ 38 h 237"/>
                  <a:gd name="T10" fmla="*/ 43 w 155"/>
                  <a:gd name="T11" fmla="*/ 100 h 237"/>
                  <a:gd name="T12" fmla="*/ 89 w 155"/>
                  <a:gd name="T13" fmla="*/ 84 h 237"/>
                  <a:gd name="T14" fmla="*/ 155 w 155"/>
                  <a:gd name="T15" fmla="*/ 156 h 237"/>
                  <a:gd name="T16" fmla="*/ 76 w 155"/>
                  <a:gd name="T17" fmla="*/ 237 h 237"/>
                  <a:gd name="T18" fmla="*/ 0 w 155"/>
                  <a:gd name="T19" fmla="*/ 170 h 237"/>
                  <a:gd name="T20" fmla="*/ 45 w 155"/>
                  <a:gd name="T21" fmla="*/ 170 h 237"/>
                  <a:gd name="T22" fmla="*/ 76 w 155"/>
                  <a:gd name="T23" fmla="*/ 201 h 237"/>
                  <a:gd name="T24" fmla="*/ 110 w 155"/>
                  <a:gd name="T25" fmla="*/ 158 h 237"/>
                  <a:gd name="T26" fmla="*/ 79 w 155"/>
                  <a:gd name="T27" fmla="*/ 120 h 237"/>
                  <a:gd name="T28" fmla="*/ 47 w 155"/>
                  <a:gd name="T29" fmla="*/ 139 h 237"/>
                  <a:gd name="T30" fmla="*/ 0 w 155"/>
                  <a:gd name="T31" fmla="*/ 139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237">
                    <a:moveTo>
                      <a:pt x="0" y="13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3" y="100"/>
                      <a:pt x="43" y="100"/>
                      <a:pt x="43" y="100"/>
                    </a:cubicBezTo>
                    <a:cubicBezTo>
                      <a:pt x="55" y="87"/>
                      <a:pt x="72" y="84"/>
                      <a:pt x="89" y="84"/>
                    </a:cubicBezTo>
                    <a:cubicBezTo>
                      <a:pt x="126" y="84"/>
                      <a:pt x="155" y="110"/>
                      <a:pt x="155" y="156"/>
                    </a:cubicBezTo>
                    <a:cubicBezTo>
                      <a:pt x="155" y="205"/>
                      <a:pt x="122" y="237"/>
                      <a:pt x="76" y="237"/>
                    </a:cubicBezTo>
                    <a:cubicBezTo>
                      <a:pt x="34" y="237"/>
                      <a:pt x="1" y="210"/>
                      <a:pt x="0" y="170"/>
                    </a:cubicBezTo>
                    <a:cubicBezTo>
                      <a:pt x="45" y="170"/>
                      <a:pt x="45" y="170"/>
                      <a:pt x="45" y="170"/>
                    </a:cubicBezTo>
                    <a:cubicBezTo>
                      <a:pt x="46" y="189"/>
                      <a:pt x="58" y="201"/>
                      <a:pt x="76" y="201"/>
                    </a:cubicBezTo>
                    <a:cubicBezTo>
                      <a:pt x="101" y="201"/>
                      <a:pt x="110" y="183"/>
                      <a:pt x="110" y="158"/>
                    </a:cubicBezTo>
                    <a:cubicBezTo>
                      <a:pt x="110" y="134"/>
                      <a:pt x="100" y="120"/>
                      <a:pt x="79" y="120"/>
                    </a:cubicBezTo>
                    <a:cubicBezTo>
                      <a:pt x="62" y="120"/>
                      <a:pt x="53" y="127"/>
                      <a:pt x="47" y="139"/>
                    </a:cubicBezTo>
                    <a:lnTo>
                      <a:pt x="0" y="13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7" name="文本框 128"/>
            <p:cNvSpPr txBox="1"/>
            <p:nvPr/>
          </p:nvSpPr>
          <p:spPr>
            <a:xfrm>
              <a:off x="7393808" y="2360569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小标题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6266990" y="4422241"/>
            <a:ext cx="1317397" cy="1317397"/>
            <a:chOff x="6368590" y="4422241"/>
            <a:chExt cx="1317397" cy="1317397"/>
          </a:xfrm>
        </p:grpSpPr>
        <p:sp>
          <p:nvSpPr>
            <p:cNvPr id="134" name="椭圆 133"/>
            <p:cNvSpPr/>
            <p:nvPr/>
          </p:nvSpPr>
          <p:spPr>
            <a:xfrm>
              <a:off x="6368590" y="4422241"/>
              <a:ext cx="1317397" cy="13173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grpSp>
          <p:nvGrpSpPr>
            <p:cNvPr id="135" name="组合 134"/>
            <p:cNvGrpSpPr/>
            <p:nvPr/>
          </p:nvGrpSpPr>
          <p:grpSpPr>
            <a:xfrm>
              <a:off x="6672266" y="4549747"/>
              <a:ext cx="684634" cy="312580"/>
              <a:chOff x="9398000" y="4989513"/>
              <a:chExt cx="785813" cy="358775"/>
            </a:xfrm>
          </p:grpSpPr>
          <p:sp>
            <p:nvSpPr>
              <p:cNvPr id="137" name="Freeform 30"/>
              <p:cNvSpPr>
                <a:spLocks noEditPoints="1"/>
              </p:cNvSpPr>
              <p:nvPr/>
            </p:nvSpPr>
            <p:spPr bwMode="auto">
              <a:xfrm>
                <a:off x="9898062" y="5002213"/>
                <a:ext cx="265113" cy="247650"/>
              </a:xfrm>
              <a:custGeom>
                <a:avLst/>
                <a:gdLst>
                  <a:gd name="T0" fmla="*/ 186 w 221"/>
                  <a:gd name="T1" fmla="*/ 0 h 206"/>
                  <a:gd name="T2" fmla="*/ 211 w 221"/>
                  <a:gd name="T3" fmla="*/ 0 h 206"/>
                  <a:gd name="T4" fmla="*/ 221 w 221"/>
                  <a:gd name="T5" fmla="*/ 12 h 206"/>
                  <a:gd name="T6" fmla="*/ 221 w 221"/>
                  <a:gd name="T7" fmla="*/ 205 h 206"/>
                  <a:gd name="T8" fmla="*/ 176 w 221"/>
                  <a:gd name="T9" fmla="*/ 205 h 206"/>
                  <a:gd name="T10" fmla="*/ 176 w 221"/>
                  <a:gd name="T11" fmla="*/ 12 h 206"/>
                  <a:gd name="T12" fmla="*/ 186 w 221"/>
                  <a:gd name="T13" fmla="*/ 0 h 206"/>
                  <a:gd name="T14" fmla="*/ 127 w 221"/>
                  <a:gd name="T15" fmla="*/ 85 h 206"/>
                  <a:gd name="T16" fmla="*/ 152 w 221"/>
                  <a:gd name="T17" fmla="*/ 85 h 206"/>
                  <a:gd name="T18" fmla="*/ 162 w 221"/>
                  <a:gd name="T19" fmla="*/ 96 h 206"/>
                  <a:gd name="T20" fmla="*/ 162 w 221"/>
                  <a:gd name="T21" fmla="*/ 206 h 206"/>
                  <a:gd name="T22" fmla="*/ 117 w 221"/>
                  <a:gd name="T23" fmla="*/ 206 h 206"/>
                  <a:gd name="T24" fmla="*/ 117 w 221"/>
                  <a:gd name="T25" fmla="*/ 96 h 206"/>
                  <a:gd name="T26" fmla="*/ 127 w 221"/>
                  <a:gd name="T27" fmla="*/ 85 h 206"/>
                  <a:gd name="T28" fmla="*/ 69 w 221"/>
                  <a:gd name="T29" fmla="*/ 123 h 206"/>
                  <a:gd name="T30" fmla="*/ 94 w 221"/>
                  <a:gd name="T31" fmla="*/ 123 h 206"/>
                  <a:gd name="T32" fmla="*/ 104 w 221"/>
                  <a:gd name="T33" fmla="*/ 134 h 206"/>
                  <a:gd name="T34" fmla="*/ 104 w 221"/>
                  <a:gd name="T35" fmla="*/ 206 h 206"/>
                  <a:gd name="T36" fmla="*/ 59 w 221"/>
                  <a:gd name="T37" fmla="*/ 206 h 206"/>
                  <a:gd name="T38" fmla="*/ 59 w 221"/>
                  <a:gd name="T39" fmla="*/ 134 h 206"/>
                  <a:gd name="T40" fmla="*/ 69 w 221"/>
                  <a:gd name="T41" fmla="*/ 123 h 206"/>
                  <a:gd name="T42" fmla="*/ 10 w 221"/>
                  <a:gd name="T43" fmla="*/ 151 h 206"/>
                  <a:gd name="T44" fmla="*/ 35 w 221"/>
                  <a:gd name="T45" fmla="*/ 151 h 206"/>
                  <a:gd name="T46" fmla="*/ 45 w 221"/>
                  <a:gd name="T47" fmla="*/ 161 h 206"/>
                  <a:gd name="T48" fmla="*/ 45 w 221"/>
                  <a:gd name="T49" fmla="*/ 206 h 206"/>
                  <a:gd name="T50" fmla="*/ 0 w 221"/>
                  <a:gd name="T51" fmla="*/ 206 h 206"/>
                  <a:gd name="T52" fmla="*/ 0 w 221"/>
                  <a:gd name="T53" fmla="*/ 161 h 206"/>
                  <a:gd name="T54" fmla="*/ 10 w 221"/>
                  <a:gd name="T55" fmla="*/ 15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1" h="206">
                    <a:moveTo>
                      <a:pt x="186" y="0"/>
                    </a:moveTo>
                    <a:cubicBezTo>
                      <a:pt x="211" y="0"/>
                      <a:pt x="211" y="0"/>
                      <a:pt x="211" y="0"/>
                    </a:cubicBezTo>
                    <a:cubicBezTo>
                      <a:pt x="216" y="0"/>
                      <a:pt x="221" y="6"/>
                      <a:pt x="221" y="12"/>
                    </a:cubicBezTo>
                    <a:cubicBezTo>
                      <a:pt x="221" y="205"/>
                      <a:pt x="221" y="205"/>
                      <a:pt x="221" y="205"/>
                    </a:cubicBezTo>
                    <a:cubicBezTo>
                      <a:pt x="176" y="205"/>
                      <a:pt x="176" y="205"/>
                      <a:pt x="176" y="205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6"/>
                      <a:pt x="181" y="0"/>
                      <a:pt x="186" y="0"/>
                    </a:cubicBezTo>
                    <a:close/>
                    <a:moveTo>
                      <a:pt x="127" y="85"/>
                    </a:moveTo>
                    <a:cubicBezTo>
                      <a:pt x="152" y="85"/>
                      <a:pt x="152" y="85"/>
                      <a:pt x="152" y="85"/>
                    </a:cubicBezTo>
                    <a:cubicBezTo>
                      <a:pt x="158" y="85"/>
                      <a:pt x="162" y="90"/>
                      <a:pt x="162" y="96"/>
                    </a:cubicBezTo>
                    <a:cubicBezTo>
                      <a:pt x="162" y="206"/>
                      <a:pt x="162" y="206"/>
                      <a:pt x="162" y="206"/>
                    </a:cubicBezTo>
                    <a:cubicBezTo>
                      <a:pt x="117" y="206"/>
                      <a:pt x="117" y="206"/>
                      <a:pt x="117" y="206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7" y="90"/>
                      <a:pt x="122" y="85"/>
                      <a:pt x="127" y="85"/>
                    </a:cubicBezTo>
                    <a:close/>
                    <a:moveTo>
                      <a:pt x="69" y="123"/>
                    </a:moveTo>
                    <a:cubicBezTo>
                      <a:pt x="94" y="123"/>
                      <a:pt x="94" y="123"/>
                      <a:pt x="94" y="123"/>
                    </a:cubicBezTo>
                    <a:cubicBezTo>
                      <a:pt x="99" y="123"/>
                      <a:pt x="104" y="128"/>
                      <a:pt x="104" y="134"/>
                    </a:cubicBezTo>
                    <a:cubicBezTo>
                      <a:pt x="104" y="206"/>
                      <a:pt x="104" y="206"/>
                      <a:pt x="104" y="206"/>
                    </a:cubicBezTo>
                    <a:cubicBezTo>
                      <a:pt x="59" y="206"/>
                      <a:pt x="59" y="206"/>
                      <a:pt x="59" y="206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59" y="128"/>
                      <a:pt x="64" y="123"/>
                      <a:pt x="69" y="123"/>
                    </a:cubicBezTo>
                    <a:close/>
                    <a:moveTo>
                      <a:pt x="10" y="151"/>
                    </a:moveTo>
                    <a:cubicBezTo>
                      <a:pt x="35" y="151"/>
                      <a:pt x="35" y="151"/>
                      <a:pt x="35" y="151"/>
                    </a:cubicBezTo>
                    <a:cubicBezTo>
                      <a:pt x="41" y="151"/>
                      <a:pt x="45" y="155"/>
                      <a:pt x="45" y="161"/>
                    </a:cubicBezTo>
                    <a:cubicBezTo>
                      <a:pt x="45" y="206"/>
                      <a:pt x="45" y="206"/>
                      <a:pt x="45" y="20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55"/>
                      <a:pt x="5" y="151"/>
                      <a:pt x="10" y="151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8" name="Freeform 31"/>
              <p:cNvSpPr/>
              <p:nvPr/>
            </p:nvSpPr>
            <p:spPr bwMode="auto">
              <a:xfrm>
                <a:off x="9863137" y="5030788"/>
                <a:ext cx="315913" cy="250825"/>
              </a:xfrm>
              <a:custGeom>
                <a:avLst/>
                <a:gdLst>
                  <a:gd name="T0" fmla="*/ 256 w 262"/>
                  <a:gd name="T1" fmla="*/ 195 h 208"/>
                  <a:gd name="T2" fmla="*/ 13 w 262"/>
                  <a:gd name="T3" fmla="*/ 195 h 208"/>
                  <a:gd name="T4" fmla="*/ 13 w 262"/>
                  <a:gd name="T5" fmla="*/ 6 h 208"/>
                  <a:gd name="T6" fmla="*/ 6 w 262"/>
                  <a:gd name="T7" fmla="*/ 0 h 208"/>
                  <a:gd name="T8" fmla="*/ 6 w 262"/>
                  <a:gd name="T9" fmla="*/ 0 h 208"/>
                  <a:gd name="T10" fmla="*/ 0 w 262"/>
                  <a:gd name="T11" fmla="*/ 6 h 208"/>
                  <a:gd name="T12" fmla="*/ 0 w 262"/>
                  <a:gd name="T13" fmla="*/ 202 h 208"/>
                  <a:gd name="T14" fmla="*/ 6 w 262"/>
                  <a:gd name="T15" fmla="*/ 208 h 208"/>
                  <a:gd name="T16" fmla="*/ 6 w 262"/>
                  <a:gd name="T17" fmla="*/ 208 h 208"/>
                  <a:gd name="T18" fmla="*/ 8 w 262"/>
                  <a:gd name="T19" fmla="*/ 208 h 208"/>
                  <a:gd name="T20" fmla="*/ 256 w 262"/>
                  <a:gd name="T21" fmla="*/ 208 h 208"/>
                  <a:gd name="T22" fmla="*/ 262 w 262"/>
                  <a:gd name="T23" fmla="*/ 202 h 208"/>
                  <a:gd name="T24" fmla="*/ 262 w 262"/>
                  <a:gd name="T25" fmla="*/ 201 h 208"/>
                  <a:gd name="T26" fmla="*/ 256 w 262"/>
                  <a:gd name="T27" fmla="*/ 19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2" h="208">
                    <a:moveTo>
                      <a:pt x="256" y="195"/>
                    </a:moveTo>
                    <a:cubicBezTo>
                      <a:pt x="13" y="195"/>
                      <a:pt x="13" y="195"/>
                      <a:pt x="13" y="19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3"/>
                      <a:pt x="10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0" y="206"/>
                      <a:pt x="2" y="208"/>
                      <a:pt x="6" y="208"/>
                    </a:cubicBezTo>
                    <a:cubicBezTo>
                      <a:pt x="6" y="208"/>
                      <a:pt x="6" y="208"/>
                      <a:pt x="6" y="208"/>
                    </a:cubicBezTo>
                    <a:cubicBezTo>
                      <a:pt x="8" y="208"/>
                      <a:pt x="8" y="208"/>
                      <a:pt x="8" y="208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259" y="208"/>
                      <a:pt x="262" y="205"/>
                      <a:pt x="262" y="202"/>
                    </a:cubicBezTo>
                    <a:cubicBezTo>
                      <a:pt x="262" y="201"/>
                      <a:pt x="262" y="201"/>
                      <a:pt x="262" y="201"/>
                    </a:cubicBezTo>
                    <a:cubicBezTo>
                      <a:pt x="262" y="198"/>
                      <a:pt x="259" y="195"/>
                      <a:pt x="256" y="195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39" name="Freeform 32"/>
              <p:cNvSpPr>
                <a:spLocks noEditPoints="1"/>
              </p:cNvSpPr>
              <p:nvPr/>
            </p:nvSpPr>
            <p:spPr bwMode="auto">
              <a:xfrm>
                <a:off x="9402762" y="4989513"/>
                <a:ext cx="196850" cy="306388"/>
              </a:xfrm>
              <a:custGeom>
                <a:avLst/>
                <a:gdLst>
                  <a:gd name="T0" fmla="*/ 0 w 164"/>
                  <a:gd name="T1" fmla="*/ 126 h 255"/>
                  <a:gd name="T2" fmla="*/ 81 w 164"/>
                  <a:gd name="T3" fmla="*/ 0 h 255"/>
                  <a:gd name="T4" fmla="*/ 164 w 164"/>
                  <a:gd name="T5" fmla="*/ 125 h 255"/>
                  <a:gd name="T6" fmla="*/ 81 w 164"/>
                  <a:gd name="T7" fmla="*/ 255 h 255"/>
                  <a:gd name="T8" fmla="*/ 0 w 164"/>
                  <a:gd name="T9" fmla="*/ 126 h 255"/>
                  <a:gd name="T10" fmla="*/ 117 w 164"/>
                  <a:gd name="T11" fmla="*/ 128 h 255"/>
                  <a:gd name="T12" fmla="*/ 83 w 164"/>
                  <a:gd name="T13" fmla="*/ 37 h 255"/>
                  <a:gd name="T14" fmla="*/ 49 w 164"/>
                  <a:gd name="T15" fmla="*/ 127 h 255"/>
                  <a:gd name="T16" fmla="*/ 83 w 164"/>
                  <a:gd name="T17" fmla="*/ 217 h 255"/>
                  <a:gd name="T18" fmla="*/ 117 w 164"/>
                  <a:gd name="T19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255">
                    <a:moveTo>
                      <a:pt x="0" y="126"/>
                    </a:moveTo>
                    <a:cubicBezTo>
                      <a:pt x="0" y="36"/>
                      <a:pt x="30" y="0"/>
                      <a:pt x="81" y="0"/>
                    </a:cubicBezTo>
                    <a:cubicBezTo>
                      <a:pt x="133" y="0"/>
                      <a:pt x="164" y="36"/>
                      <a:pt x="164" y="125"/>
                    </a:cubicBezTo>
                    <a:cubicBezTo>
                      <a:pt x="164" y="214"/>
                      <a:pt x="133" y="255"/>
                      <a:pt x="81" y="255"/>
                    </a:cubicBezTo>
                    <a:cubicBezTo>
                      <a:pt x="30" y="255"/>
                      <a:pt x="0" y="216"/>
                      <a:pt x="0" y="126"/>
                    </a:cubicBezTo>
                    <a:close/>
                    <a:moveTo>
                      <a:pt x="117" y="128"/>
                    </a:moveTo>
                    <a:cubicBezTo>
                      <a:pt x="117" y="61"/>
                      <a:pt x="106" y="37"/>
                      <a:pt x="83" y="37"/>
                    </a:cubicBezTo>
                    <a:cubicBezTo>
                      <a:pt x="60" y="37"/>
                      <a:pt x="49" y="61"/>
                      <a:pt x="49" y="127"/>
                    </a:cubicBezTo>
                    <a:cubicBezTo>
                      <a:pt x="49" y="193"/>
                      <a:pt x="60" y="217"/>
                      <a:pt x="83" y="217"/>
                    </a:cubicBezTo>
                    <a:cubicBezTo>
                      <a:pt x="106" y="217"/>
                      <a:pt x="117" y="193"/>
                      <a:pt x="117" y="128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40" name="Freeform 33"/>
              <p:cNvSpPr/>
              <p:nvPr/>
            </p:nvSpPr>
            <p:spPr bwMode="auto">
              <a:xfrm>
                <a:off x="9610725" y="4989513"/>
                <a:ext cx="195263" cy="306388"/>
              </a:xfrm>
              <a:custGeom>
                <a:avLst/>
                <a:gdLst>
                  <a:gd name="T0" fmla="*/ 62 w 163"/>
                  <a:gd name="T1" fmla="*/ 107 h 255"/>
                  <a:gd name="T2" fmla="*/ 110 w 163"/>
                  <a:gd name="T3" fmla="*/ 74 h 255"/>
                  <a:gd name="T4" fmla="*/ 79 w 163"/>
                  <a:gd name="T5" fmla="*/ 37 h 255"/>
                  <a:gd name="T6" fmla="*/ 48 w 163"/>
                  <a:gd name="T7" fmla="*/ 76 h 255"/>
                  <a:gd name="T8" fmla="*/ 4 w 163"/>
                  <a:gd name="T9" fmla="*/ 76 h 255"/>
                  <a:gd name="T10" fmla="*/ 81 w 163"/>
                  <a:gd name="T11" fmla="*/ 0 h 255"/>
                  <a:gd name="T12" fmla="*/ 155 w 163"/>
                  <a:gd name="T13" fmla="*/ 65 h 255"/>
                  <a:gd name="T14" fmla="*/ 127 w 163"/>
                  <a:gd name="T15" fmla="*/ 119 h 255"/>
                  <a:gd name="T16" fmla="*/ 163 w 163"/>
                  <a:gd name="T17" fmla="*/ 178 h 255"/>
                  <a:gd name="T18" fmla="*/ 79 w 163"/>
                  <a:gd name="T19" fmla="*/ 255 h 255"/>
                  <a:gd name="T20" fmla="*/ 0 w 163"/>
                  <a:gd name="T21" fmla="*/ 176 h 255"/>
                  <a:gd name="T22" fmla="*/ 45 w 163"/>
                  <a:gd name="T23" fmla="*/ 176 h 255"/>
                  <a:gd name="T24" fmla="*/ 81 w 163"/>
                  <a:gd name="T25" fmla="*/ 216 h 255"/>
                  <a:gd name="T26" fmla="*/ 115 w 163"/>
                  <a:gd name="T27" fmla="*/ 177 h 255"/>
                  <a:gd name="T28" fmla="*/ 62 w 163"/>
                  <a:gd name="T29" fmla="*/ 139 h 255"/>
                  <a:gd name="T30" fmla="*/ 62 w 163"/>
                  <a:gd name="T31" fmla="*/ 10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255">
                    <a:moveTo>
                      <a:pt x="62" y="107"/>
                    </a:moveTo>
                    <a:cubicBezTo>
                      <a:pt x="102" y="107"/>
                      <a:pt x="110" y="92"/>
                      <a:pt x="110" y="74"/>
                    </a:cubicBezTo>
                    <a:cubicBezTo>
                      <a:pt x="110" y="50"/>
                      <a:pt x="101" y="37"/>
                      <a:pt x="79" y="37"/>
                    </a:cubicBezTo>
                    <a:cubicBezTo>
                      <a:pt x="61" y="37"/>
                      <a:pt x="48" y="52"/>
                      <a:pt x="48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31"/>
                      <a:pt x="36" y="0"/>
                      <a:pt x="81" y="0"/>
                    </a:cubicBezTo>
                    <a:cubicBezTo>
                      <a:pt x="123" y="0"/>
                      <a:pt x="155" y="26"/>
                      <a:pt x="155" y="65"/>
                    </a:cubicBezTo>
                    <a:cubicBezTo>
                      <a:pt x="155" y="86"/>
                      <a:pt x="146" y="108"/>
                      <a:pt x="127" y="119"/>
                    </a:cubicBezTo>
                    <a:cubicBezTo>
                      <a:pt x="150" y="128"/>
                      <a:pt x="163" y="147"/>
                      <a:pt x="163" y="178"/>
                    </a:cubicBezTo>
                    <a:cubicBezTo>
                      <a:pt x="163" y="225"/>
                      <a:pt x="129" y="255"/>
                      <a:pt x="79" y="255"/>
                    </a:cubicBezTo>
                    <a:cubicBezTo>
                      <a:pt x="29" y="255"/>
                      <a:pt x="0" y="225"/>
                      <a:pt x="0" y="176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5" y="204"/>
                      <a:pt x="57" y="216"/>
                      <a:pt x="81" y="216"/>
                    </a:cubicBezTo>
                    <a:cubicBezTo>
                      <a:pt x="100" y="216"/>
                      <a:pt x="115" y="202"/>
                      <a:pt x="115" y="177"/>
                    </a:cubicBezTo>
                    <a:cubicBezTo>
                      <a:pt x="115" y="149"/>
                      <a:pt x="101" y="139"/>
                      <a:pt x="62" y="139"/>
                    </a:cubicBezTo>
                    <a:lnTo>
                      <a:pt x="62" y="107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41" name="Rectangle 34"/>
              <p:cNvSpPr>
                <a:spLocks noChangeArrowheads="1"/>
              </p:cNvSpPr>
              <p:nvPr/>
            </p:nvSpPr>
            <p:spPr bwMode="auto">
              <a:xfrm>
                <a:off x="9398000" y="5337175"/>
                <a:ext cx="785813" cy="11113"/>
              </a:xfrm>
              <a:prstGeom prst="rect">
                <a:avLst/>
              </a:pr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6" name="文本框 129"/>
            <p:cNvSpPr txBox="1"/>
            <p:nvPr/>
          </p:nvSpPr>
          <p:spPr>
            <a:xfrm>
              <a:off x="6534147" y="494419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rgbClr val="C0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小标题</a:t>
              </a: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3421223" y="3088288"/>
            <a:ext cx="1182549" cy="372054"/>
            <a:chOff x="3783646" y="3063075"/>
            <a:chExt cx="1182549" cy="372054"/>
          </a:xfrm>
        </p:grpSpPr>
        <p:sp>
          <p:nvSpPr>
            <p:cNvPr id="143" name="Freeform 7"/>
            <p:cNvSpPr/>
            <p:nvPr/>
          </p:nvSpPr>
          <p:spPr bwMode="auto">
            <a:xfrm>
              <a:off x="3783646" y="3063075"/>
              <a:ext cx="1182549" cy="372054"/>
            </a:xfrm>
            <a:custGeom>
              <a:avLst/>
              <a:gdLst>
                <a:gd name="T0" fmla="*/ 1049 w 1131"/>
                <a:gd name="T1" fmla="*/ 0 h 356"/>
                <a:gd name="T2" fmla="*/ 1131 w 1131"/>
                <a:gd name="T3" fmla="*/ 82 h 356"/>
                <a:gd name="T4" fmla="*/ 1131 w 1131"/>
                <a:gd name="T5" fmla="*/ 274 h 356"/>
                <a:gd name="T6" fmla="*/ 1049 w 1131"/>
                <a:gd name="T7" fmla="*/ 356 h 356"/>
                <a:gd name="T8" fmla="*/ 82 w 1131"/>
                <a:gd name="T9" fmla="*/ 356 h 356"/>
                <a:gd name="T10" fmla="*/ 0 w 1131"/>
                <a:gd name="T11" fmla="*/ 274 h 356"/>
                <a:gd name="T12" fmla="*/ 0 w 1131"/>
                <a:gd name="T13" fmla="*/ 82 h 356"/>
                <a:gd name="T14" fmla="*/ 82 w 1131"/>
                <a:gd name="T15" fmla="*/ 0 h 356"/>
                <a:gd name="T16" fmla="*/ 1049 w 1131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1" h="356">
                  <a:moveTo>
                    <a:pt x="1049" y="0"/>
                  </a:moveTo>
                  <a:cubicBezTo>
                    <a:pt x="1094" y="0"/>
                    <a:pt x="1131" y="37"/>
                    <a:pt x="1131" y="82"/>
                  </a:cubicBezTo>
                  <a:cubicBezTo>
                    <a:pt x="1131" y="274"/>
                    <a:pt x="1131" y="274"/>
                    <a:pt x="1131" y="274"/>
                  </a:cubicBezTo>
                  <a:cubicBezTo>
                    <a:pt x="1131" y="320"/>
                    <a:pt x="1094" y="356"/>
                    <a:pt x="1049" y="356"/>
                  </a:cubicBezTo>
                  <a:cubicBezTo>
                    <a:pt x="82" y="356"/>
                    <a:pt x="82" y="356"/>
                    <a:pt x="82" y="356"/>
                  </a:cubicBezTo>
                  <a:cubicBezTo>
                    <a:pt x="37" y="356"/>
                    <a:pt x="0" y="320"/>
                    <a:pt x="0" y="274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lnTo>
                    <a:pt x="1049" y="0"/>
                  </a:lnTo>
                  <a:close/>
                </a:path>
              </a:pathLst>
            </a:custGeom>
            <a:solidFill>
              <a:srgbClr val="1C3D5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4" name="Freeform 16"/>
            <p:cNvSpPr>
              <a:spLocks noEditPoints="1"/>
            </p:cNvSpPr>
            <p:nvPr/>
          </p:nvSpPr>
          <p:spPr bwMode="auto">
            <a:xfrm>
              <a:off x="4703421" y="3164034"/>
              <a:ext cx="171505" cy="171504"/>
            </a:xfrm>
            <a:custGeom>
              <a:avLst/>
              <a:gdLst>
                <a:gd name="T0" fmla="*/ 82 w 164"/>
                <a:gd name="T1" fmla="*/ 0 h 164"/>
                <a:gd name="T2" fmla="*/ 0 w 164"/>
                <a:gd name="T3" fmla="*/ 82 h 164"/>
                <a:gd name="T4" fmla="*/ 82 w 164"/>
                <a:gd name="T5" fmla="*/ 164 h 164"/>
                <a:gd name="T6" fmla="*/ 164 w 164"/>
                <a:gd name="T7" fmla="*/ 82 h 164"/>
                <a:gd name="T8" fmla="*/ 82 w 164"/>
                <a:gd name="T9" fmla="*/ 0 h 164"/>
                <a:gd name="T10" fmla="*/ 49 w 164"/>
                <a:gd name="T11" fmla="*/ 132 h 164"/>
                <a:gd name="T12" fmla="*/ 49 w 164"/>
                <a:gd name="T13" fmla="*/ 33 h 164"/>
                <a:gd name="T14" fmla="*/ 135 w 164"/>
                <a:gd name="T15" fmla="*/ 82 h 164"/>
                <a:gd name="T16" fmla="*/ 49 w 164"/>
                <a:gd name="T17" fmla="*/ 13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cubicBezTo>
                    <a:pt x="37" y="0"/>
                    <a:pt x="0" y="37"/>
                    <a:pt x="0" y="82"/>
                  </a:cubicBezTo>
                  <a:cubicBezTo>
                    <a:pt x="0" y="128"/>
                    <a:pt x="37" y="164"/>
                    <a:pt x="82" y="164"/>
                  </a:cubicBezTo>
                  <a:cubicBezTo>
                    <a:pt x="127" y="164"/>
                    <a:pt x="164" y="128"/>
                    <a:pt x="164" y="82"/>
                  </a:cubicBezTo>
                  <a:cubicBezTo>
                    <a:pt x="164" y="37"/>
                    <a:pt x="127" y="0"/>
                    <a:pt x="82" y="0"/>
                  </a:cubicBezTo>
                  <a:close/>
                  <a:moveTo>
                    <a:pt x="49" y="132"/>
                  </a:moveTo>
                  <a:cubicBezTo>
                    <a:pt x="49" y="33"/>
                    <a:pt x="49" y="33"/>
                    <a:pt x="49" y="33"/>
                  </a:cubicBezTo>
                  <a:cubicBezTo>
                    <a:pt x="135" y="82"/>
                    <a:pt x="135" y="82"/>
                    <a:pt x="135" y="82"/>
                  </a:cubicBezTo>
                  <a:lnTo>
                    <a:pt x="49" y="1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5" name="文本框 202"/>
            <p:cNvSpPr txBox="1"/>
            <p:nvPr/>
          </p:nvSpPr>
          <p:spPr>
            <a:xfrm>
              <a:off x="3819739" y="3095213"/>
              <a:ext cx="10519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输入标题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46" name="直接连接符 145"/>
          <p:cNvCxnSpPr>
            <a:stCxn id="101" idx="2"/>
          </p:cNvCxnSpPr>
          <p:nvPr/>
        </p:nvCxnSpPr>
        <p:spPr>
          <a:xfrm flipH="1">
            <a:off x="404330" y="4162972"/>
            <a:ext cx="318091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203"/>
          <p:cNvSpPr txBox="1"/>
          <p:nvPr/>
        </p:nvSpPr>
        <p:spPr>
          <a:xfrm>
            <a:off x="519661" y="3456386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8" name="直接连接符 147"/>
          <p:cNvCxnSpPr/>
          <p:nvPr/>
        </p:nvCxnSpPr>
        <p:spPr>
          <a:xfrm flipH="1">
            <a:off x="675630" y="5321009"/>
            <a:ext cx="4058604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205"/>
          <p:cNvSpPr txBox="1"/>
          <p:nvPr/>
        </p:nvSpPr>
        <p:spPr>
          <a:xfrm>
            <a:off x="895156" y="4587172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0" name="直接连接符 149"/>
          <p:cNvCxnSpPr/>
          <p:nvPr/>
        </p:nvCxnSpPr>
        <p:spPr>
          <a:xfrm flipH="1">
            <a:off x="7567234" y="5077906"/>
            <a:ext cx="3513921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209"/>
          <p:cNvSpPr txBox="1"/>
          <p:nvPr/>
        </p:nvSpPr>
        <p:spPr>
          <a:xfrm>
            <a:off x="8742339" y="4353704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2" name="直接连接符 151"/>
          <p:cNvCxnSpPr/>
          <p:nvPr/>
        </p:nvCxnSpPr>
        <p:spPr>
          <a:xfrm flipH="1">
            <a:off x="8220591" y="3906590"/>
            <a:ext cx="3414967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212"/>
          <p:cNvSpPr txBox="1"/>
          <p:nvPr/>
        </p:nvSpPr>
        <p:spPr>
          <a:xfrm>
            <a:off x="9216700" y="3215453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4" name="直接连接符 153"/>
          <p:cNvCxnSpPr/>
          <p:nvPr/>
        </p:nvCxnSpPr>
        <p:spPr>
          <a:xfrm flipH="1">
            <a:off x="7942280" y="2360569"/>
            <a:ext cx="3547043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215"/>
          <p:cNvSpPr txBox="1"/>
          <p:nvPr/>
        </p:nvSpPr>
        <p:spPr>
          <a:xfrm>
            <a:off x="9022206" y="1665573"/>
            <a:ext cx="253518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83" grpId="0" animBg="1"/>
      <p:bldP spid="84" grpId="0" animBg="1"/>
      <p:bldP spid="90" grpId="0"/>
      <p:bldP spid="147" grpId="0"/>
      <p:bldP spid="149" grpId="0"/>
      <p:bldP spid="151" grpId="0"/>
      <p:bldP spid="153" grpId="0"/>
      <p:bldP spid="1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矩形 285"/>
          <p:cNvSpPr/>
          <p:nvPr/>
        </p:nvSpPr>
        <p:spPr>
          <a:xfrm>
            <a:off x="0" y="6313714"/>
            <a:ext cx="12192000" cy="544286"/>
          </a:xfrm>
          <a:prstGeom prst="rect">
            <a:avLst/>
          </a:prstGeom>
          <a:solidFill>
            <a:srgbClr val="1C3D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取得突出成绩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808782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MAKE OUTSTANDING ACHIEVEMENTS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02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3551929" y="4850703"/>
            <a:ext cx="849037" cy="1449497"/>
            <a:chOff x="1584325" y="1298575"/>
            <a:chExt cx="835025" cy="1425576"/>
          </a:xfrm>
          <a:solidFill>
            <a:schemeClr val="bg1">
              <a:alpha val="15000"/>
            </a:schemeClr>
          </a:solidFill>
        </p:grpSpPr>
        <p:sp>
          <p:nvSpPr>
            <p:cNvPr id="84" name="Freeform 129"/>
            <p:cNvSpPr/>
            <p:nvPr/>
          </p:nvSpPr>
          <p:spPr bwMode="auto">
            <a:xfrm>
              <a:off x="1809750" y="1895475"/>
              <a:ext cx="384175" cy="755650"/>
            </a:xfrm>
            <a:custGeom>
              <a:avLst/>
              <a:gdLst>
                <a:gd name="T0" fmla="*/ 51 w 102"/>
                <a:gd name="T1" fmla="*/ 51 h 200"/>
                <a:gd name="T2" fmla="*/ 49 w 102"/>
                <a:gd name="T3" fmla="*/ 51 h 200"/>
                <a:gd name="T4" fmla="*/ 49 w 102"/>
                <a:gd name="T5" fmla="*/ 17 h 200"/>
                <a:gd name="T6" fmla="*/ 51 w 102"/>
                <a:gd name="T7" fmla="*/ 17 h 200"/>
                <a:gd name="T8" fmla="*/ 50 w 102"/>
                <a:gd name="T9" fmla="*/ 14 h 200"/>
                <a:gd name="T10" fmla="*/ 32 w 102"/>
                <a:gd name="T11" fmla="*/ 0 h 200"/>
                <a:gd name="T12" fmla="*/ 14 w 102"/>
                <a:gd name="T13" fmla="*/ 14 h 200"/>
                <a:gd name="T14" fmla="*/ 13 w 102"/>
                <a:gd name="T15" fmla="*/ 17 h 200"/>
                <a:gd name="T16" fmla="*/ 15 w 102"/>
                <a:gd name="T17" fmla="*/ 17 h 200"/>
                <a:gd name="T18" fmla="*/ 15 w 102"/>
                <a:gd name="T19" fmla="*/ 58 h 200"/>
                <a:gd name="T20" fmla="*/ 3 w 102"/>
                <a:gd name="T21" fmla="*/ 66 h 200"/>
                <a:gd name="T22" fmla="*/ 0 w 102"/>
                <a:gd name="T23" fmla="*/ 69 h 200"/>
                <a:gd name="T24" fmla="*/ 15 w 102"/>
                <a:gd name="T25" fmla="*/ 69 h 200"/>
                <a:gd name="T26" fmla="*/ 15 w 102"/>
                <a:gd name="T27" fmla="*/ 69 h 200"/>
                <a:gd name="T28" fmla="*/ 5 w 102"/>
                <a:gd name="T29" fmla="*/ 69 h 200"/>
                <a:gd name="T30" fmla="*/ 5 w 102"/>
                <a:gd name="T31" fmla="*/ 200 h 200"/>
                <a:gd name="T32" fmla="*/ 96 w 102"/>
                <a:gd name="T33" fmla="*/ 200 h 200"/>
                <a:gd name="T34" fmla="*/ 96 w 102"/>
                <a:gd name="T35" fmla="*/ 69 h 200"/>
                <a:gd name="T36" fmla="*/ 102 w 102"/>
                <a:gd name="T37" fmla="*/ 69 h 200"/>
                <a:gd name="T38" fmla="*/ 51 w 102"/>
                <a:gd name="T39" fmla="*/ 5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200">
                  <a:moveTo>
                    <a:pt x="51" y="51"/>
                  </a:moveTo>
                  <a:cubicBezTo>
                    <a:pt x="50" y="51"/>
                    <a:pt x="49" y="51"/>
                    <a:pt x="49" y="51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6" y="5"/>
                    <a:pt x="40" y="0"/>
                    <a:pt x="32" y="0"/>
                  </a:cubicBezTo>
                  <a:cubicBezTo>
                    <a:pt x="25" y="0"/>
                    <a:pt x="18" y="5"/>
                    <a:pt x="14" y="14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1" y="60"/>
                    <a:pt x="6" y="63"/>
                    <a:pt x="3" y="66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200"/>
                    <a:pt x="5" y="200"/>
                    <a:pt x="5" y="200"/>
                  </a:cubicBezTo>
                  <a:cubicBezTo>
                    <a:pt x="96" y="200"/>
                    <a:pt x="96" y="200"/>
                    <a:pt x="96" y="200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98" y="55"/>
                    <a:pt x="71" y="51"/>
                    <a:pt x="5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Freeform 130"/>
            <p:cNvSpPr/>
            <p:nvPr/>
          </p:nvSpPr>
          <p:spPr bwMode="auto">
            <a:xfrm>
              <a:off x="2378075" y="1944688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Freeform 132"/>
            <p:cNvSpPr/>
            <p:nvPr/>
          </p:nvSpPr>
          <p:spPr bwMode="auto">
            <a:xfrm>
              <a:off x="2046288" y="1298575"/>
              <a:ext cx="306388" cy="1157288"/>
            </a:xfrm>
            <a:custGeom>
              <a:avLst/>
              <a:gdLst>
                <a:gd name="T0" fmla="*/ 178 w 193"/>
                <a:gd name="T1" fmla="*/ 212 h 729"/>
                <a:gd name="T2" fmla="*/ 178 w 193"/>
                <a:gd name="T3" fmla="*/ 136 h 729"/>
                <a:gd name="T4" fmla="*/ 143 w 193"/>
                <a:gd name="T5" fmla="*/ 136 h 729"/>
                <a:gd name="T6" fmla="*/ 143 w 193"/>
                <a:gd name="T7" fmla="*/ 64 h 729"/>
                <a:gd name="T8" fmla="*/ 110 w 193"/>
                <a:gd name="T9" fmla="*/ 64 h 729"/>
                <a:gd name="T10" fmla="*/ 110 w 193"/>
                <a:gd name="T11" fmla="*/ 17 h 729"/>
                <a:gd name="T12" fmla="*/ 105 w 193"/>
                <a:gd name="T13" fmla="*/ 17 h 729"/>
                <a:gd name="T14" fmla="*/ 105 w 193"/>
                <a:gd name="T15" fmla="*/ 64 h 729"/>
                <a:gd name="T16" fmla="*/ 98 w 193"/>
                <a:gd name="T17" fmla="*/ 64 h 729"/>
                <a:gd name="T18" fmla="*/ 98 w 193"/>
                <a:gd name="T19" fmla="*/ 0 h 729"/>
                <a:gd name="T20" fmla="*/ 86 w 193"/>
                <a:gd name="T21" fmla="*/ 0 h 729"/>
                <a:gd name="T22" fmla="*/ 86 w 193"/>
                <a:gd name="T23" fmla="*/ 64 h 729"/>
                <a:gd name="T24" fmla="*/ 53 w 193"/>
                <a:gd name="T25" fmla="*/ 64 h 729"/>
                <a:gd name="T26" fmla="*/ 53 w 193"/>
                <a:gd name="T27" fmla="*/ 136 h 729"/>
                <a:gd name="T28" fmla="*/ 17 w 193"/>
                <a:gd name="T29" fmla="*/ 136 h 729"/>
                <a:gd name="T30" fmla="*/ 17 w 193"/>
                <a:gd name="T31" fmla="*/ 212 h 729"/>
                <a:gd name="T32" fmla="*/ 0 w 193"/>
                <a:gd name="T33" fmla="*/ 212 h 729"/>
                <a:gd name="T34" fmla="*/ 0 w 193"/>
                <a:gd name="T35" fmla="*/ 729 h 729"/>
                <a:gd name="T36" fmla="*/ 193 w 193"/>
                <a:gd name="T37" fmla="*/ 729 h 729"/>
                <a:gd name="T38" fmla="*/ 193 w 193"/>
                <a:gd name="T39" fmla="*/ 212 h 729"/>
                <a:gd name="T40" fmla="*/ 178 w 193"/>
                <a:gd name="T41" fmla="*/ 212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3" h="729">
                  <a:moveTo>
                    <a:pt x="178" y="212"/>
                  </a:moveTo>
                  <a:lnTo>
                    <a:pt x="178" y="136"/>
                  </a:lnTo>
                  <a:lnTo>
                    <a:pt x="143" y="136"/>
                  </a:lnTo>
                  <a:lnTo>
                    <a:pt x="143" y="64"/>
                  </a:lnTo>
                  <a:lnTo>
                    <a:pt x="110" y="64"/>
                  </a:lnTo>
                  <a:lnTo>
                    <a:pt x="110" y="17"/>
                  </a:lnTo>
                  <a:lnTo>
                    <a:pt x="105" y="17"/>
                  </a:lnTo>
                  <a:lnTo>
                    <a:pt x="105" y="64"/>
                  </a:lnTo>
                  <a:lnTo>
                    <a:pt x="98" y="64"/>
                  </a:lnTo>
                  <a:lnTo>
                    <a:pt x="98" y="0"/>
                  </a:lnTo>
                  <a:lnTo>
                    <a:pt x="86" y="0"/>
                  </a:lnTo>
                  <a:lnTo>
                    <a:pt x="86" y="64"/>
                  </a:lnTo>
                  <a:lnTo>
                    <a:pt x="53" y="64"/>
                  </a:lnTo>
                  <a:lnTo>
                    <a:pt x="53" y="136"/>
                  </a:lnTo>
                  <a:lnTo>
                    <a:pt x="17" y="136"/>
                  </a:lnTo>
                  <a:lnTo>
                    <a:pt x="17" y="212"/>
                  </a:lnTo>
                  <a:lnTo>
                    <a:pt x="0" y="212"/>
                  </a:lnTo>
                  <a:lnTo>
                    <a:pt x="0" y="729"/>
                  </a:lnTo>
                  <a:lnTo>
                    <a:pt x="193" y="729"/>
                  </a:lnTo>
                  <a:lnTo>
                    <a:pt x="193" y="212"/>
                  </a:lnTo>
                  <a:lnTo>
                    <a:pt x="178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Freeform 135"/>
            <p:cNvSpPr/>
            <p:nvPr/>
          </p:nvSpPr>
          <p:spPr bwMode="auto">
            <a:xfrm>
              <a:off x="2419350" y="2012950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8" name="Freeform 136"/>
            <p:cNvSpPr/>
            <p:nvPr/>
          </p:nvSpPr>
          <p:spPr bwMode="auto">
            <a:xfrm>
              <a:off x="2171700" y="1971675"/>
              <a:ext cx="247650" cy="747713"/>
            </a:xfrm>
            <a:custGeom>
              <a:avLst/>
              <a:gdLst>
                <a:gd name="T0" fmla="*/ 65 w 66"/>
                <a:gd name="T1" fmla="*/ 12 h 198"/>
                <a:gd name="T2" fmla="*/ 65 w 66"/>
                <a:gd name="T3" fmla="*/ 11 h 198"/>
                <a:gd name="T4" fmla="*/ 65 w 66"/>
                <a:gd name="T5" fmla="*/ 11 h 198"/>
                <a:gd name="T6" fmla="*/ 42 w 66"/>
                <a:gd name="T7" fmla="*/ 0 h 198"/>
                <a:gd name="T8" fmla="*/ 20 w 66"/>
                <a:gd name="T9" fmla="*/ 11 h 198"/>
                <a:gd name="T10" fmla="*/ 19 w 66"/>
                <a:gd name="T11" fmla="*/ 11 h 198"/>
                <a:gd name="T12" fmla="*/ 19 w 66"/>
                <a:gd name="T13" fmla="*/ 11 h 198"/>
                <a:gd name="T14" fmla="*/ 19 w 66"/>
                <a:gd name="T15" fmla="*/ 11 h 198"/>
                <a:gd name="T16" fmla="*/ 19 w 66"/>
                <a:gd name="T17" fmla="*/ 12 h 198"/>
                <a:gd name="T18" fmla="*/ 19 w 66"/>
                <a:gd name="T19" fmla="*/ 11 h 198"/>
                <a:gd name="T20" fmla="*/ 19 w 66"/>
                <a:gd name="T21" fmla="*/ 44 h 198"/>
                <a:gd name="T22" fmla="*/ 19 w 66"/>
                <a:gd name="T23" fmla="*/ 44 h 198"/>
                <a:gd name="T24" fmla="*/ 18 w 66"/>
                <a:gd name="T25" fmla="*/ 43 h 198"/>
                <a:gd name="T26" fmla="*/ 9 w 66"/>
                <a:gd name="T27" fmla="*/ 39 h 198"/>
                <a:gd name="T28" fmla="*/ 1 w 66"/>
                <a:gd name="T29" fmla="*/ 43 h 198"/>
                <a:gd name="T30" fmla="*/ 0 w 66"/>
                <a:gd name="T31" fmla="*/ 44 h 198"/>
                <a:gd name="T32" fmla="*/ 0 w 66"/>
                <a:gd name="T33" fmla="*/ 198 h 198"/>
                <a:gd name="T34" fmla="*/ 9 w 66"/>
                <a:gd name="T35" fmla="*/ 198 h 198"/>
                <a:gd name="T36" fmla="*/ 19 w 66"/>
                <a:gd name="T37" fmla="*/ 198 h 198"/>
                <a:gd name="T38" fmla="*/ 46 w 66"/>
                <a:gd name="T39" fmla="*/ 198 h 198"/>
                <a:gd name="T40" fmla="*/ 65 w 66"/>
                <a:gd name="T41" fmla="*/ 198 h 198"/>
                <a:gd name="T42" fmla="*/ 65 w 66"/>
                <a:gd name="T43" fmla="*/ 12 h 198"/>
                <a:gd name="T44" fmla="*/ 66 w 66"/>
                <a:gd name="T45" fmla="*/ 12 h 198"/>
                <a:gd name="T46" fmla="*/ 65 w 66"/>
                <a:gd name="T47" fmla="*/ 1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198">
                  <a:moveTo>
                    <a:pt x="65" y="12"/>
                  </a:move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9" y="5"/>
                    <a:pt x="51" y="0"/>
                    <a:pt x="42" y="0"/>
                  </a:cubicBezTo>
                  <a:cubicBezTo>
                    <a:pt x="33" y="0"/>
                    <a:pt x="25" y="5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6" y="40"/>
                    <a:pt x="13" y="39"/>
                    <a:pt x="9" y="39"/>
                  </a:cubicBezTo>
                  <a:cubicBezTo>
                    <a:pt x="6" y="39"/>
                    <a:pt x="3" y="40"/>
                    <a:pt x="1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9" y="198"/>
                    <a:pt x="9" y="198"/>
                    <a:pt x="9" y="198"/>
                  </a:cubicBezTo>
                  <a:cubicBezTo>
                    <a:pt x="19" y="198"/>
                    <a:pt x="19" y="198"/>
                    <a:pt x="19" y="198"/>
                  </a:cubicBezTo>
                  <a:cubicBezTo>
                    <a:pt x="46" y="198"/>
                    <a:pt x="46" y="198"/>
                    <a:pt x="46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2"/>
                    <a:pt x="65" y="12"/>
                    <a:pt x="6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Freeform 148"/>
            <p:cNvSpPr/>
            <p:nvPr/>
          </p:nvSpPr>
          <p:spPr bwMode="auto">
            <a:xfrm>
              <a:off x="1719263" y="1597025"/>
              <a:ext cx="169863" cy="1122363"/>
            </a:xfrm>
            <a:custGeom>
              <a:avLst/>
              <a:gdLst>
                <a:gd name="T0" fmla="*/ 85 w 107"/>
                <a:gd name="T1" fmla="*/ 183 h 707"/>
                <a:gd name="T2" fmla="*/ 85 w 107"/>
                <a:gd name="T3" fmla="*/ 29 h 707"/>
                <a:gd name="T4" fmla="*/ 85 w 107"/>
                <a:gd name="T5" fmla="*/ 29 h 707"/>
                <a:gd name="T6" fmla="*/ 55 w 107"/>
                <a:gd name="T7" fmla="*/ 29 h 707"/>
                <a:gd name="T8" fmla="*/ 55 w 107"/>
                <a:gd name="T9" fmla="*/ 64 h 707"/>
                <a:gd name="T10" fmla="*/ 24 w 107"/>
                <a:gd name="T11" fmla="*/ 64 h 707"/>
                <a:gd name="T12" fmla="*/ 24 w 107"/>
                <a:gd name="T13" fmla="*/ 0 h 707"/>
                <a:gd name="T14" fmla="*/ 21 w 107"/>
                <a:gd name="T15" fmla="*/ 0 h 707"/>
                <a:gd name="T16" fmla="*/ 21 w 107"/>
                <a:gd name="T17" fmla="*/ 64 h 707"/>
                <a:gd name="T18" fmla="*/ 0 w 107"/>
                <a:gd name="T19" fmla="*/ 64 h 707"/>
                <a:gd name="T20" fmla="*/ 0 w 107"/>
                <a:gd name="T21" fmla="*/ 238 h 707"/>
                <a:gd name="T22" fmla="*/ 43 w 107"/>
                <a:gd name="T23" fmla="*/ 238 h 707"/>
                <a:gd name="T24" fmla="*/ 43 w 107"/>
                <a:gd name="T25" fmla="*/ 707 h 707"/>
                <a:gd name="T26" fmla="*/ 107 w 107"/>
                <a:gd name="T27" fmla="*/ 707 h 707"/>
                <a:gd name="T28" fmla="*/ 107 w 107"/>
                <a:gd name="T29" fmla="*/ 183 h 707"/>
                <a:gd name="T30" fmla="*/ 85 w 107"/>
                <a:gd name="T31" fmla="*/ 183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707">
                  <a:moveTo>
                    <a:pt x="85" y="183"/>
                  </a:moveTo>
                  <a:lnTo>
                    <a:pt x="85" y="29"/>
                  </a:lnTo>
                  <a:lnTo>
                    <a:pt x="85" y="29"/>
                  </a:lnTo>
                  <a:lnTo>
                    <a:pt x="55" y="29"/>
                  </a:lnTo>
                  <a:lnTo>
                    <a:pt x="55" y="64"/>
                  </a:lnTo>
                  <a:lnTo>
                    <a:pt x="24" y="64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21" y="64"/>
                  </a:lnTo>
                  <a:lnTo>
                    <a:pt x="0" y="64"/>
                  </a:lnTo>
                  <a:lnTo>
                    <a:pt x="0" y="238"/>
                  </a:lnTo>
                  <a:lnTo>
                    <a:pt x="43" y="238"/>
                  </a:lnTo>
                  <a:lnTo>
                    <a:pt x="43" y="707"/>
                  </a:lnTo>
                  <a:lnTo>
                    <a:pt x="107" y="707"/>
                  </a:lnTo>
                  <a:lnTo>
                    <a:pt x="107" y="183"/>
                  </a:lnTo>
                  <a:lnTo>
                    <a:pt x="85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0" name="Freeform 149"/>
            <p:cNvSpPr/>
            <p:nvPr/>
          </p:nvSpPr>
          <p:spPr bwMode="auto">
            <a:xfrm>
              <a:off x="1806575" y="1608138"/>
              <a:ext cx="47625" cy="34925"/>
            </a:xfrm>
            <a:custGeom>
              <a:avLst/>
              <a:gdLst>
                <a:gd name="T0" fmla="*/ 0 w 30"/>
                <a:gd name="T1" fmla="*/ 22 h 22"/>
                <a:gd name="T2" fmla="*/ 30 w 30"/>
                <a:gd name="T3" fmla="*/ 22 h 22"/>
                <a:gd name="T4" fmla="*/ 16 w 30"/>
                <a:gd name="T5" fmla="*/ 0 h 22"/>
                <a:gd name="T6" fmla="*/ 0 w 30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2">
                  <a:moveTo>
                    <a:pt x="0" y="22"/>
                  </a:moveTo>
                  <a:lnTo>
                    <a:pt x="30" y="22"/>
                  </a:lnTo>
                  <a:lnTo>
                    <a:pt x="16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1" name="Freeform 150"/>
            <p:cNvSpPr/>
            <p:nvPr/>
          </p:nvSpPr>
          <p:spPr bwMode="auto">
            <a:xfrm>
              <a:off x="1584325" y="1589088"/>
              <a:ext cx="203200" cy="1130300"/>
            </a:xfrm>
            <a:custGeom>
              <a:avLst/>
              <a:gdLst>
                <a:gd name="T0" fmla="*/ 97 w 128"/>
                <a:gd name="T1" fmla="*/ 119 h 712"/>
                <a:gd name="T2" fmla="*/ 97 w 128"/>
                <a:gd name="T3" fmla="*/ 29 h 712"/>
                <a:gd name="T4" fmla="*/ 92 w 128"/>
                <a:gd name="T5" fmla="*/ 29 h 712"/>
                <a:gd name="T6" fmla="*/ 92 w 128"/>
                <a:gd name="T7" fmla="*/ 119 h 712"/>
                <a:gd name="T8" fmla="*/ 85 w 128"/>
                <a:gd name="T9" fmla="*/ 119 h 712"/>
                <a:gd name="T10" fmla="*/ 85 w 128"/>
                <a:gd name="T11" fmla="*/ 0 h 712"/>
                <a:gd name="T12" fmla="*/ 64 w 128"/>
                <a:gd name="T13" fmla="*/ 0 h 712"/>
                <a:gd name="T14" fmla="*/ 64 w 128"/>
                <a:gd name="T15" fmla="*/ 119 h 712"/>
                <a:gd name="T16" fmla="*/ 64 w 128"/>
                <a:gd name="T17" fmla="*/ 119 h 712"/>
                <a:gd name="T18" fmla="*/ 33 w 128"/>
                <a:gd name="T19" fmla="*/ 74 h 712"/>
                <a:gd name="T20" fmla="*/ 0 w 128"/>
                <a:gd name="T21" fmla="*/ 119 h 712"/>
                <a:gd name="T22" fmla="*/ 0 w 128"/>
                <a:gd name="T23" fmla="*/ 712 h 712"/>
                <a:gd name="T24" fmla="*/ 128 w 128"/>
                <a:gd name="T25" fmla="*/ 712 h 712"/>
                <a:gd name="T26" fmla="*/ 128 w 128"/>
                <a:gd name="T27" fmla="*/ 119 h 712"/>
                <a:gd name="T28" fmla="*/ 97 w 128"/>
                <a:gd name="T29" fmla="*/ 119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712">
                  <a:moveTo>
                    <a:pt x="97" y="119"/>
                  </a:moveTo>
                  <a:lnTo>
                    <a:pt x="97" y="29"/>
                  </a:lnTo>
                  <a:lnTo>
                    <a:pt x="92" y="29"/>
                  </a:lnTo>
                  <a:lnTo>
                    <a:pt x="92" y="119"/>
                  </a:lnTo>
                  <a:lnTo>
                    <a:pt x="85" y="119"/>
                  </a:lnTo>
                  <a:lnTo>
                    <a:pt x="85" y="0"/>
                  </a:lnTo>
                  <a:lnTo>
                    <a:pt x="64" y="0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33" y="74"/>
                  </a:lnTo>
                  <a:lnTo>
                    <a:pt x="0" y="119"/>
                  </a:lnTo>
                  <a:lnTo>
                    <a:pt x="0" y="712"/>
                  </a:lnTo>
                  <a:lnTo>
                    <a:pt x="128" y="712"/>
                  </a:lnTo>
                  <a:lnTo>
                    <a:pt x="128" y="119"/>
                  </a:lnTo>
                  <a:lnTo>
                    <a:pt x="97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2" name="Rectangle 151"/>
            <p:cNvSpPr>
              <a:spLocks noChangeArrowheads="1"/>
            </p:cNvSpPr>
            <p:nvPr/>
          </p:nvSpPr>
          <p:spPr bwMode="auto">
            <a:xfrm>
              <a:off x="1831975" y="2089150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3" name="Rectangle 152"/>
            <p:cNvSpPr>
              <a:spLocks noChangeArrowheads="1"/>
            </p:cNvSpPr>
            <p:nvPr/>
          </p:nvSpPr>
          <p:spPr bwMode="auto">
            <a:xfrm>
              <a:off x="1677988" y="2174875"/>
              <a:ext cx="30163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4" name="Rectangle 153"/>
            <p:cNvSpPr>
              <a:spLocks noChangeArrowheads="1"/>
            </p:cNvSpPr>
            <p:nvPr/>
          </p:nvSpPr>
          <p:spPr bwMode="auto">
            <a:xfrm>
              <a:off x="1708150" y="2278063"/>
              <a:ext cx="30163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Rectangle 154"/>
            <p:cNvSpPr>
              <a:spLocks noChangeArrowheads="1"/>
            </p:cNvSpPr>
            <p:nvPr/>
          </p:nvSpPr>
          <p:spPr bwMode="auto">
            <a:xfrm>
              <a:off x="1651000" y="2455863"/>
              <a:ext cx="3492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" name="Rectangle 155"/>
            <p:cNvSpPr>
              <a:spLocks noChangeArrowheads="1"/>
            </p:cNvSpPr>
            <p:nvPr/>
          </p:nvSpPr>
          <p:spPr bwMode="auto">
            <a:xfrm>
              <a:off x="1614488" y="2571750"/>
              <a:ext cx="33338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7" name="Rectangle 156"/>
            <p:cNvSpPr>
              <a:spLocks noChangeArrowheads="1"/>
            </p:cNvSpPr>
            <p:nvPr/>
          </p:nvSpPr>
          <p:spPr bwMode="auto">
            <a:xfrm>
              <a:off x="1812925" y="2251075"/>
              <a:ext cx="349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8" name="Rectangle 157"/>
            <p:cNvSpPr>
              <a:spLocks noChangeArrowheads="1"/>
            </p:cNvSpPr>
            <p:nvPr/>
          </p:nvSpPr>
          <p:spPr bwMode="auto">
            <a:xfrm>
              <a:off x="1722438" y="2527300"/>
              <a:ext cx="3492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Rectangle 158"/>
            <p:cNvSpPr>
              <a:spLocks noChangeArrowheads="1"/>
            </p:cNvSpPr>
            <p:nvPr/>
          </p:nvSpPr>
          <p:spPr bwMode="auto">
            <a:xfrm>
              <a:off x="1708150" y="2644775"/>
              <a:ext cx="30163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Rectangle 159"/>
            <p:cNvSpPr>
              <a:spLocks noChangeArrowheads="1"/>
            </p:cNvSpPr>
            <p:nvPr/>
          </p:nvSpPr>
          <p:spPr bwMode="auto">
            <a:xfrm>
              <a:off x="1670050" y="1895475"/>
              <a:ext cx="33338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Rectangle 160"/>
            <p:cNvSpPr>
              <a:spLocks noChangeArrowheads="1"/>
            </p:cNvSpPr>
            <p:nvPr/>
          </p:nvSpPr>
          <p:spPr bwMode="auto">
            <a:xfrm>
              <a:off x="1812925" y="1955800"/>
              <a:ext cx="34925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Rectangle 170"/>
            <p:cNvSpPr>
              <a:spLocks noChangeArrowheads="1"/>
            </p:cNvSpPr>
            <p:nvPr/>
          </p:nvSpPr>
          <p:spPr bwMode="auto">
            <a:xfrm>
              <a:off x="1858963" y="2413000"/>
              <a:ext cx="384175" cy="287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3" name="Freeform 171"/>
            <p:cNvSpPr>
              <a:spLocks noEditPoints="1"/>
            </p:cNvSpPr>
            <p:nvPr/>
          </p:nvSpPr>
          <p:spPr bwMode="auto">
            <a:xfrm>
              <a:off x="1847850" y="2420938"/>
              <a:ext cx="398463" cy="303213"/>
            </a:xfrm>
            <a:custGeom>
              <a:avLst/>
              <a:gdLst>
                <a:gd name="T0" fmla="*/ 0 w 106"/>
                <a:gd name="T1" fmla="*/ 80 h 80"/>
                <a:gd name="T2" fmla="*/ 106 w 106"/>
                <a:gd name="T3" fmla="*/ 0 h 80"/>
                <a:gd name="T4" fmla="*/ 15 w 106"/>
                <a:gd name="T5" fmla="*/ 65 h 80"/>
                <a:gd name="T6" fmla="*/ 9 w 106"/>
                <a:gd name="T7" fmla="*/ 58 h 80"/>
                <a:gd name="T8" fmla="*/ 15 w 106"/>
                <a:gd name="T9" fmla="*/ 65 h 80"/>
                <a:gd name="T10" fmla="*/ 9 w 106"/>
                <a:gd name="T11" fmla="*/ 57 h 80"/>
                <a:gd name="T12" fmla="*/ 15 w 106"/>
                <a:gd name="T13" fmla="*/ 47 h 80"/>
                <a:gd name="T14" fmla="*/ 15 w 106"/>
                <a:gd name="T15" fmla="*/ 24 h 80"/>
                <a:gd name="T16" fmla="*/ 9 w 106"/>
                <a:gd name="T17" fmla="*/ 17 h 80"/>
                <a:gd name="T18" fmla="*/ 15 w 106"/>
                <a:gd name="T19" fmla="*/ 24 h 80"/>
                <a:gd name="T20" fmla="*/ 9 w 106"/>
                <a:gd name="T21" fmla="*/ 15 h 80"/>
                <a:gd name="T22" fmla="*/ 15 w 106"/>
                <a:gd name="T23" fmla="*/ 6 h 80"/>
                <a:gd name="T24" fmla="*/ 22 w 106"/>
                <a:gd name="T25" fmla="*/ 65 h 80"/>
                <a:gd name="T26" fmla="*/ 16 w 106"/>
                <a:gd name="T27" fmla="*/ 58 h 80"/>
                <a:gd name="T28" fmla="*/ 22 w 106"/>
                <a:gd name="T29" fmla="*/ 65 h 80"/>
                <a:gd name="T30" fmla="*/ 16 w 106"/>
                <a:gd name="T31" fmla="*/ 57 h 80"/>
                <a:gd name="T32" fmla="*/ 22 w 106"/>
                <a:gd name="T33" fmla="*/ 54 h 80"/>
                <a:gd name="T34" fmla="*/ 22 w 106"/>
                <a:gd name="T35" fmla="*/ 24 h 80"/>
                <a:gd name="T36" fmla="*/ 16 w 106"/>
                <a:gd name="T37" fmla="*/ 17 h 80"/>
                <a:gd name="T38" fmla="*/ 22 w 106"/>
                <a:gd name="T39" fmla="*/ 24 h 80"/>
                <a:gd name="T40" fmla="*/ 16 w 106"/>
                <a:gd name="T41" fmla="*/ 15 h 80"/>
                <a:gd name="T42" fmla="*/ 22 w 106"/>
                <a:gd name="T43" fmla="*/ 13 h 80"/>
                <a:gd name="T44" fmla="*/ 40 w 106"/>
                <a:gd name="T45" fmla="*/ 24 h 80"/>
                <a:gd name="T46" fmla="*/ 34 w 106"/>
                <a:gd name="T47" fmla="*/ 17 h 80"/>
                <a:gd name="T48" fmla="*/ 40 w 106"/>
                <a:gd name="T49" fmla="*/ 24 h 80"/>
                <a:gd name="T50" fmla="*/ 34 w 106"/>
                <a:gd name="T51" fmla="*/ 15 h 80"/>
                <a:gd name="T52" fmla="*/ 40 w 106"/>
                <a:gd name="T53" fmla="*/ 6 h 80"/>
                <a:gd name="T54" fmla="*/ 47 w 106"/>
                <a:gd name="T55" fmla="*/ 24 h 80"/>
                <a:gd name="T56" fmla="*/ 42 w 106"/>
                <a:gd name="T57" fmla="*/ 17 h 80"/>
                <a:gd name="T58" fmla="*/ 47 w 106"/>
                <a:gd name="T59" fmla="*/ 24 h 80"/>
                <a:gd name="T60" fmla="*/ 42 w 106"/>
                <a:gd name="T61" fmla="*/ 15 h 80"/>
                <a:gd name="T62" fmla="*/ 47 w 106"/>
                <a:gd name="T63" fmla="*/ 13 h 80"/>
                <a:gd name="T64" fmla="*/ 66 w 106"/>
                <a:gd name="T65" fmla="*/ 24 h 80"/>
                <a:gd name="T66" fmla="*/ 60 w 106"/>
                <a:gd name="T67" fmla="*/ 17 h 80"/>
                <a:gd name="T68" fmla="*/ 66 w 106"/>
                <a:gd name="T69" fmla="*/ 24 h 80"/>
                <a:gd name="T70" fmla="*/ 60 w 106"/>
                <a:gd name="T71" fmla="*/ 15 h 80"/>
                <a:gd name="T72" fmla="*/ 66 w 106"/>
                <a:gd name="T73" fmla="*/ 6 h 80"/>
                <a:gd name="T74" fmla="*/ 73 w 106"/>
                <a:gd name="T75" fmla="*/ 24 h 80"/>
                <a:gd name="T76" fmla="*/ 67 w 106"/>
                <a:gd name="T77" fmla="*/ 17 h 80"/>
                <a:gd name="T78" fmla="*/ 73 w 106"/>
                <a:gd name="T79" fmla="*/ 24 h 80"/>
                <a:gd name="T80" fmla="*/ 67 w 106"/>
                <a:gd name="T81" fmla="*/ 15 h 80"/>
                <a:gd name="T82" fmla="*/ 73 w 106"/>
                <a:gd name="T83" fmla="*/ 13 h 80"/>
                <a:gd name="T84" fmla="*/ 91 w 106"/>
                <a:gd name="T85" fmla="*/ 65 h 80"/>
                <a:gd name="T86" fmla="*/ 85 w 106"/>
                <a:gd name="T87" fmla="*/ 58 h 80"/>
                <a:gd name="T88" fmla="*/ 91 w 106"/>
                <a:gd name="T89" fmla="*/ 65 h 80"/>
                <a:gd name="T90" fmla="*/ 85 w 106"/>
                <a:gd name="T91" fmla="*/ 57 h 80"/>
                <a:gd name="T92" fmla="*/ 91 w 106"/>
                <a:gd name="T93" fmla="*/ 47 h 80"/>
                <a:gd name="T94" fmla="*/ 91 w 106"/>
                <a:gd name="T95" fmla="*/ 24 h 80"/>
                <a:gd name="T96" fmla="*/ 85 w 106"/>
                <a:gd name="T97" fmla="*/ 17 h 80"/>
                <a:gd name="T98" fmla="*/ 91 w 106"/>
                <a:gd name="T99" fmla="*/ 24 h 80"/>
                <a:gd name="T100" fmla="*/ 85 w 106"/>
                <a:gd name="T101" fmla="*/ 15 h 80"/>
                <a:gd name="T102" fmla="*/ 91 w 106"/>
                <a:gd name="T103" fmla="*/ 6 h 80"/>
                <a:gd name="T104" fmla="*/ 99 w 106"/>
                <a:gd name="T105" fmla="*/ 65 h 80"/>
                <a:gd name="T106" fmla="*/ 93 w 106"/>
                <a:gd name="T107" fmla="*/ 58 h 80"/>
                <a:gd name="T108" fmla="*/ 99 w 106"/>
                <a:gd name="T109" fmla="*/ 65 h 80"/>
                <a:gd name="T110" fmla="*/ 93 w 106"/>
                <a:gd name="T111" fmla="*/ 57 h 80"/>
                <a:gd name="T112" fmla="*/ 99 w 106"/>
                <a:gd name="T113" fmla="*/ 54 h 80"/>
                <a:gd name="T114" fmla="*/ 99 w 106"/>
                <a:gd name="T115" fmla="*/ 24 h 80"/>
                <a:gd name="T116" fmla="*/ 93 w 106"/>
                <a:gd name="T117" fmla="*/ 17 h 80"/>
                <a:gd name="T118" fmla="*/ 99 w 106"/>
                <a:gd name="T119" fmla="*/ 24 h 80"/>
                <a:gd name="T120" fmla="*/ 93 w 106"/>
                <a:gd name="T121" fmla="*/ 15 h 80"/>
                <a:gd name="T122" fmla="*/ 99 w 106"/>
                <a:gd name="T123" fmla="*/ 1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0" y="0"/>
                  </a:lnTo>
                  <a:close/>
                  <a:moveTo>
                    <a:pt x="15" y="65"/>
                  </a:moveTo>
                  <a:cubicBezTo>
                    <a:pt x="9" y="65"/>
                    <a:pt x="9" y="65"/>
                    <a:pt x="9" y="6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5" y="58"/>
                    <a:pt x="15" y="58"/>
                    <a:pt x="15" y="58"/>
                  </a:cubicBezTo>
                  <a:lnTo>
                    <a:pt x="15" y="65"/>
                  </a:lnTo>
                  <a:close/>
                  <a:moveTo>
                    <a:pt x="15" y="5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1"/>
                    <a:pt x="11" y="48"/>
                    <a:pt x="15" y="47"/>
                  </a:cubicBezTo>
                  <a:lnTo>
                    <a:pt x="15" y="57"/>
                  </a:lnTo>
                  <a:close/>
                  <a:moveTo>
                    <a:pt x="15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5" y="24"/>
                  </a:lnTo>
                  <a:close/>
                  <a:moveTo>
                    <a:pt x="15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9"/>
                    <a:pt x="11" y="6"/>
                    <a:pt x="15" y="6"/>
                  </a:cubicBezTo>
                  <a:lnTo>
                    <a:pt x="15" y="15"/>
                  </a:lnTo>
                  <a:close/>
                  <a:moveTo>
                    <a:pt x="22" y="65"/>
                  </a:moveTo>
                  <a:cubicBezTo>
                    <a:pt x="16" y="65"/>
                    <a:pt x="16" y="65"/>
                    <a:pt x="16" y="6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2" y="58"/>
                    <a:pt x="22" y="58"/>
                    <a:pt x="22" y="58"/>
                  </a:cubicBezTo>
                  <a:lnTo>
                    <a:pt x="22" y="65"/>
                  </a:lnTo>
                  <a:close/>
                  <a:moveTo>
                    <a:pt x="22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9" y="48"/>
                    <a:pt x="22" y="51"/>
                    <a:pt x="22" y="54"/>
                  </a:cubicBezTo>
                  <a:lnTo>
                    <a:pt x="22" y="57"/>
                  </a:lnTo>
                  <a:close/>
                  <a:moveTo>
                    <a:pt x="22" y="24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7"/>
                    <a:pt x="22" y="17"/>
                    <a:pt x="22" y="17"/>
                  </a:cubicBezTo>
                  <a:lnTo>
                    <a:pt x="22" y="24"/>
                  </a:lnTo>
                  <a:close/>
                  <a:moveTo>
                    <a:pt x="22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9" y="6"/>
                    <a:pt x="22" y="9"/>
                    <a:pt x="22" y="13"/>
                  </a:cubicBezTo>
                  <a:lnTo>
                    <a:pt x="22" y="15"/>
                  </a:lnTo>
                  <a:close/>
                  <a:moveTo>
                    <a:pt x="40" y="24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  <a:moveTo>
                    <a:pt x="40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9"/>
                    <a:pt x="37" y="6"/>
                    <a:pt x="40" y="6"/>
                  </a:cubicBezTo>
                  <a:lnTo>
                    <a:pt x="40" y="15"/>
                  </a:lnTo>
                  <a:close/>
                  <a:moveTo>
                    <a:pt x="47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7" y="17"/>
                    <a:pt x="47" y="17"/>
                    <a:pt x="47" y="17"/>
                  </a:cubicBezTo>
                  <a:lnTo>
                    <a:pt x="47" y="24"/>
                  </a:lnTo>
                  <a:close/>
                  <a:moveTo>
                    <a:pt x="47" y="15"/>
                  </a:moveTo>
                  <a:cubicBezTo>
                    <a:pt x="42" y="15"/>
                    <a:pt x="42" y="15"/>
                    <a:pt x="42" y="1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5" y="6"/>
                    <a:pt x="47" y="9"/>
                    <a:pt x="47" y="13"/>
                  </a:cubicBezTo>
                  <a:lnTo>
                    <a:pt x="47" y="15"/>
                  </a:lnTo>
                  <a:close/>
                  <a:moveTo>
                    <a:pt x="66" y="24"/>
                  </a:moveTo>
                  <a:cubicBezTo>
                    <a:pt x="60" y="24"/>
                    <a:pt x="60" y="24"/>
                    <a:pt x="60" y="24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6" y="17"/>
                    <a:pt x="66" y="17"/>
                    <a:pt x="66" y="17"/>
                  </a:cubicBezTo>
                  <a:lnTo>
                    <a:pt x="66" y="24"/>
                  </a:lnTo>
                  <a:close/>
                  <a:moveTo>
                    <a:pt x="66" y="15"/>
                  </a:moveTo>
                  <a:cubicBezTo>
                    <a:pt x="60" y="15"/>
                    <a:pt x="60" y="15"/>
                    <a:pt x="60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9"/>
                    <a:pt x="62" y="6"/>
                    <a:pt x="66" y="6"/>
                  </a:cubicBezTo>
                  <a:lnTo>
                    <a:pt x="66" y="15"/>
                  </a:lnTo>
                  <a:close/>
                  <a:moveTo>
                    <a:pt x="73" y="24"/>
                  </a:moveTo>
                  <a:cubicBezTo>
                    <a:pt x="67" y="24"/>
                    <a:pt x="67" y="24"/>
                    <a:pt x="67" y="24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3" y="24"/>
                  </a:lnTo>
                  <a:close/>
                  <a:moveTo>
                    <a:pt x="73" y="15"/>
                  </a:moveTo>
                  <a:cubicBezTo>
                    <a:pt x="67" y="15"/>
                    <a:pt x="67" y="15"/>
                    <a:pt x="67" y="15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70" y="6"/>
                    <a:pt x="73" y="9"/>
                    <a:pt x="73" y="13"/>
                  </a:cubicBezTo>
                  <a:lnTo>
                    <a:pt x="73" y="15"/>
                  </a:lnTo>
                  <a:close/>
                  <a:moveTo>
                    <a:pt x="91" y="65"/>
                  </a:moveTo>
                  <a:cubicBezTo>
                    <a:pt x="85" y="65"/>
                    <a:pt x="85" y="65"/>
                    <a:pt x="85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91" y="58"/>
                    <a:pt x="91" y="58"/>
                    <a:pt x="91" y="58"/>
                  </a:cubicBezTo>
                  <a:lnTo>
                    <a:pt x="91" y="65"/>
                  </a:lnTo>
                  <a:close/>
                  <a:moveTo>
                    <a:pt x="91" y="57"/>
                  </a:moveTo>
                  <a:cubicBezTo>
                    <a:pt x="85" y="57"/>
                    <a:pt x="85" y="57"/>
                    <a:pt x="85" y="57"/>
                  </a:cubicBezTo>
                  <a:cubicBezTo>
                    <a:pt x="85" y="54"/>
                    <a:pt x="85" y="54"/>
                    <a:pt x="85" y="54"/>
                  </a:cubicBezTo>
                  <a:cubicBezTo>
                    <a:pt x="85" y="51"/>
                    <a:pt x="88" y="48"/>
                    <a:pt x="91" y="47"/>
                  </a:cubicBezTo>
                  <a:lnTo>
                    <a:pt x="91" y="57"/>
                  </a:lnTo>
                  <a:close/>
                  <a:moveTo>
                    <a:pt x="91" y="24"/>
                  </a:moveTo>
                  <a:cubicBezTo>
                    <a:pt x="85" y="24"/>
                    <a:pt x="85" y="24"/>
                    <a:pt x="85" y="24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91" y="17"/>
                    <a:pt x="91" y="17"/>
                    <a:pt x="91" y="17"/>
                  </a:cubicBezTo>
                  <a:lnTo>
                    <a:pt x="91" y="24"/>
                  </a:lnTo>
                  <a:close/>
                  <a:moveTo>
                    <a:pt x="91" y="15"/>
                  </a:moveTo>
                  <a:cubicBezTo>
                    <a:pt x="85" y="15"/>
                    <a:pt x="85" y="15"/>
                    <a:pt x="85" y="15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9"/>
                    <a:pt x="88" y="6"/>
                    <a:pt x="91" y="6"/>
                  </a:cubicBezTo>
                  <a:lnTo>
                    <a:pt x="91" y="15"/>
                  </a:lnTo>
                  <a:close/>
                  <a:moveTo>
                    <a:pt x="99" y="65"/>
                  </a:moveTo>
                  <a:cubicBezTo>
                    <a:pt x="93" y="65"/>
                    <a:pt x="93" y="65"/>
                    <a:pt x="93" y="65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9" y="58"/>
                    <a:pt x="99" y="58"/>
                    <a:pt x="99" y="58"/>
                  </a:cubicBezTo>
                  <a:lnTo>
                    <a:pt x="99" y="65"/>
                  </a:lnTo>
                  <a:close/>
                  <a:moveTo>
                    <a:pt x="99" y="57"/>
                  </a:moveTo>
                  <a:cubicBezTo>
                    <a:pt x="93" y="57"/>
                    <a:pt x="93" y="57"/>
                    <a:pt x="93" y="5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6" y="48"/>
                    <a:pt x="99" y="51"/>
                    <a:pt x="99" y="54"/>
                  </a:cubicBezTo>
                  <a:lnTo>
                    <a:pt x="99" y="57"/>
                  </a:lnTo>
                  <a:close/>
                  <a:moveTo>
                    <a:pt x="99" y="24"/>
                  </a:moveTo>
                  <a:cubicBezTo>
                    <a:pt x="93" y="24"/>
                    <a:pt x="93" y="24"/>
                    <a:pt x="93" y="24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9" y="17"/>
                    <a:pt x="99" y="17"/>
                    <a:pt x="99" y="17"/>
                  </a:cubicBezTo>
                  <a:lnTo>
                    <a:pt x="99" y="24"/>
                  </a:lnTo>
                  <a:close/>
                  <a:moveTo>
                    <a:pt x="99" y="15"/>
                  </a:moveTo>
                  <a:cubicBezTo>
                    <a:pt x="93" y="15"/>
                    <a:pt x="93" y="15"/>
                    <a:pt x="93" y="15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6" y="6"/>
                    <a:pt x="99" y="9"/>
                    <a:pt x="99" y="13"/>
                  </a:cubicBezTo>
                  <a:lnTo>
                    <a:pt x="9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" name="Rectangle 172"/>
            <p:cNvSpPr>
              <a:spLocks noChangeArrowheads="1"/>
            </p:cNvSpPr>
            <p:nvPr/>
          </p:nvSpPr>
          <p:spPr bwMode="auto">
            <a:xfrm>
              <a:off x="1963738" y="2587625"/>
              <a:ext cx="166688" cy="136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Freeform 173"/>
            <p:cNvSpPr/>
            <p:nvPr/>
          </p:nvSpPr>
          <p:spPr bwMode="auto">
            <a:xfrm>
              <a:off x="1836738" y="2333625"/>
              <a:ext cx="425450" cy="95250"/>
            </a:xfrm>
            <a:custGeom>
              <a:avLst/>
              <a:gdLst>
                <a:gd name="T0" fmla="*/ 234 w 268"/>
                <a:gd name="T1" fmla="*/ 0 h 60"/>
                <a:gd name="T2" fmla="*/ 33 w 268"/>
                <a:gd name="T3" fmla="*/ 0 h 60"/>
                <a:gd name="T4" fmla="*/ 0 w 268"/>
                <a:gd name="T5" fmla="*/ 60 h 60"/>
                <a:gd name="T6" fmla="*/ 268 w 268"/>
                <a:gd name="T7" fmla="*/ 60 h 60"/>
                <a:gd name="T8" fmla="*/ 234 w 26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60">
                  <a:moveTo>
                    <a:pt x="234" y="0"/>
                  </a:moveTo>
                  <a:lnTo>
                    <a:pt x="33" y="0"/>
                  </a:lnTo>
                  <a:lnTo>
                    <a:pt x="0" y="60"/>
                  </a:lnTo>
                  <a:lnTo>
                    <a:pt x="268" y="60"/>
                  </a:lnTo>
                  <a:lnTo>
                    <a:pt x="2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Rectangle 174"/>
            <p:cNvSpPr>
              <a:spLocks noChangeArrowheads="1"/>
            </p:cNvSpPr>
            <p:nvPr/>
          </p:nvSpPr>
          <p:spPr bwMode="auto">
            <a:xfrm>
              <a:off x="1847850" y="2413000"/>
              <a:ext cx="398463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7" name="Rectangle 175"/>
            <p:cNvSpPr>
              <a:spLocks noChangeArrowheads="1"/>
            </p:cNvSpPr>
            <p:nvPr/>
          </p:nvSpPr>
          <p:spPr bwMode="auto">
            <a:xfrm>
              <a:off x="1847850" y="2538413"/>
              <a:ext cx="398463" cy="11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8" name="Rectangle 176"/>
            <p:cNvSpPr>
              <a:spLocks noChangeArrowheads="1"/>
            </p:cNvSpPr>
            <p:nvPr/>
          </p:nvSpPr>
          <p:spPr bwMode="auto">
            <a:xfrm>
              <a:off x="1960563" y="2595563"/>
              <a:ext cx="7938" cy="128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9" name="Rectangle 177"/>
            <p:cNvSpPr>
              <a:spLocks noChangeArrowheads="1"/>
            </p:cNvSpPr>
            <p:nvPr/>
          </p:nvSpPr>
          <p:spPr bwMode="auto">
            <a:xfrm>
              <a:off x="2125663" y="2595563"/>
              <a:ext cx="11113" cy="128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0" name="Freeform 178"/>
            <p:cNvSpPr/>
            <p:nvPr/>
          </p:nvSpPr>
          <p:spPr bwMode="auto">
            <a:xfrm>
              <a:off x="1941513" y="2560638"/>
              <a:ext cx="211138" cy="49213"/>
            </a:xfrm>
            <a:custGeom>
              <a:avLst/>
              <a:gdLst>
                <a:gd name="T0" fmla="*/ 116 w 133"/>
                <a:gd name="T1" fmla="*/ 0 h 31"/>
                <a:gd name="T2" fmla="*/ 17 w 133"/>
                <a:gd name="T3" fmla="*/ 0 h 31"/>
                <a:gd name="T4" fmla="*/ 0 w 133"/>
                <a:gd name="T5" fmla="*/ 31 h 31"/>
                <a:gd name="T6" fmla="*/ 133 w 133"/>
                <a:gd name="T7" fmla="*/ 31 h 31"/>
                <a:gd name="T8" fmla="*/ 116 w 13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1">
                  <a:moveTo>
                    <a:pt x="116" y="0"/>
                  </a:moveTo>
                  <a:lnTo>
                    <a:pt x="17" y="0"/>
                  </a:lnTo>
                  <a:lnTo>
                    <a:pt x="0" y="31"/>
                  </a:lnTo>
                  <a:lnTo>
                    <a:pt x="133" y="31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7494835" y="4245174"/>
            <a:ext cx="1227552" cy="2059273"/>
            <a:chOff x="3768725" y="1336675"/>
            <a:chExt cx="827088" cy="1387476"/>
          </a:xfrm>
          <a:solidFill>
            <a:schemeClr val="bg1">
              <a:alpha val="15000"/>
            </a:schemeClr>
          </a:solidFill>
        </p:grpSpPr>
        <p:sp>
          <p:nvSpPr>
            <p:cNvPr id="112" name="Freeform 131"/>
            <p:cNvSpPr/>
            <p:nvPr/>
          </p:nvSpPr>
          <p:spPr bwMode="auto">
            <a:xfrm>
              <a:off x="3862388" y="1804988"/>
              <a:ext cx="244475" cy="744538"/>
            </a:xfrm>
            <a:custGeom>
              <a:avLst/>
              <a:gdLst>
                <a:gd name="T0" fmla="*/ 65 w 65"/>
                <a:gd name="T1" fmla="*/ 10 h 197"/>
                <a:gd name="T2" fmla="*/ 64 w 65"/>
                <a:gd name="T3" fmla="*/ 10 h 197"/>
                <a:gd name="T4" fmla="*/ 42 w 65"/>
                <a:gd name="T5" fmla="*/ 0 h 197"/>
                <a:gd name="T6" fmla="*/ 19 w 65"/>
                <a:gd name="T7" fmla="*/ 10 h 197"/>
                <a:gd name="T8" fmla="*/ 19 w 65"/>
                <a:gd name="T9" fmla="*/ 10 h 197"/>
                <a:gd name="T10" fmla="*/ 19 w 65"/>
                <a:gd name="T11" fmla="*/ 10 h 197"/>
                <a:gd name="T12" fmla="*/ 18 w 65"/>
                <a:gd name="T13" fmla="*/ 10 h 197"/>
                <a:gd name="T14" fmla="*/ 18 w 65"/>
                <a:gd name="T15" fmla="*/ 11 h 197"/>
                <a:gd name="T16" fmla="*/ 18 w 65"/>
                <a:gd name="T17" fmla="*/ 10 h 197"/>
                <a:gd name="T18" fmla="*/ 18 w 65"/>
                <a:gd name="T19" fmla="*/ 43 h 197"/>
                <a:gd name="T20" fmla="*/ 18 w 65"/>
                <a:gd name="T21" fmla="*/ 43 h 197"/>
                <a:gd name="T22" fmla="*/ 18 w 65"/>
                <a:gd name="T23" fmla="*/ 42 h 197"/>
                <a:gd name="T24" fmla="*/ 9 w 65"/>
                <a:gd name="T25" fmla="*/ 38 h 197"/>
                <a:gd name="T26" fmla="*/ 0 w 65"/>
                <a:gd name="T27" fmla="*/ 42 h 197"/>
                <a:gd name="T28" fmla="*/ 0 w 65"/>
                <a:gd name="T29" fmla="*/ 43 h 197"/>
                <a:gd name="T30" fmla="*/ 0 w 65"/>
                <a:gd name="T31" fmla="*/ 197 h 197"/>
                <a:gd name="T32" fmla="*/ 9 w 65"/>
                <a:gd name="T33" fmla="*/ 197 h 197"/>
                <a:gd name="T34" fmla="*/ 18 w 65"/>
                <a:gd name="T35" fmla="*/ 197 h 197"/>
                <a:gd name="T36" fmla="*/ 46 w 65"/>
                <a:gd name="T37" fmla="*/ 197 h 197"/>
                <a:gd name="T38" fmla="*/ 65 w 65"/>
                <a:gd name="T39" fmla="*/ 197 h 197"/>
                <a:gd name="T40" fmla="*/ 65 w 65"/>
                <a:gd name="T41" fmla="*/ 11 h 197"/>
                <a:gd name="T42" fmla="*/ 65 w 65"/>
                <a:gd name="T43" fmla="*/ 11 h 197"/>
                <a:gd name="T44" fmla="*/ 65 w 65"/>
                <a:gd name="T45" fmla="*/ 11 h 197"/>
                <a:gd name="T46" fmla="*/ 65 w 65"/>
                <a:gd name="T47" fmla="*/ 1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97">
                  <a:moveTo>
                    <a:pt x="65" y="10"/>
                  </a:moveTo>
                  <a:cubicBezTo>
                    <a:pt x="64" y="10"/>
                    <a:pt x="64" y="10"/>
                    <a:pt x="64" y="10"/>
                  </a:cubicBezTo>
                  <a:cubicBezTo>
                    <a:pt x="59" y="4"/>
                    <a:pt x="51" y="0"/>
                    <a:pt x="42" y="0"/>
                  </a:cubicBezTo>
                  <a:cubicBezTo>
                    <a:pt x="33" y="0"/>
                    <a:pt x="25" y="4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0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6" y="40"/>
                    <a:pt x="13" y="38"/>
                    <a:pt x="9" y="38"/>
                  </a:cubicBezTo>
                  <a:cubicBezTo>
                    <a:pt x="5" y="38"/>
                    <a:pt x="2" y="40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9" y="197"/>
                    <a:pt x="9" y="197"/>
                    <a:pt x="9" y="197"/>
                  </a:cubicBezTo>
                  <a:cubicBezTo>
                    <a:pt x="18" y="197"/>
                    <a:pt x="18" y="197"/>
                    <a:pt x="18" y="197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lnTo>
                    <a:pt x="6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3" name="Freeform 133"/>
            <p:cNvSpPr/>
            <p:nvPr/>
          </p:nvSpPr>
          <p:spPr bwMode="auto">
            <a:xfrm>
              <a:off x="3989388" y="1336675"/>
              <a:ext cx="306388" cy="1130300"/>
            </a:xfrm>
            <a:custGeom>
              <a:avLst/>
              <a:gdLst>
                <a:gd name="T0" fmla="*/ 171 w 193"/>
                <a:gd name="T1" fmla="*/ 33 h 712"/>
                <a:gd name="T2" fmla="*/ 171 w 193"/>
                <a:gd name="T3" fmla="*/ 33 h 712"/>
                <a:gd name="T4" fmla="*/ 140 w 193"/>
                <a:gd name="T5" fmla="*/ 33 h 712"/>
                <a:gd name="T6" fmla="*/ 140 w 193"/>
                <a:gd name="T7" fmla="*/ 66 h 712"/>
                <a:gd name="T8" fmla="*/ 110 w 193"/>
                <a:gd name="T9" fmla="*/ 66 h 712"/>
                <a:gd name="T10" fmla="*/ 110 w 193"/>
                <a:gd name="T11" fmla="*/ 5 h 712"/>
                <a:gd name="T12" fmla="*/ 105 w 193"/>
                <a:gd name="T13" fmla="*/ 5 h 712"/>
                <a:gd name="T14" fmla="*/ 105 w 193"/>
                <a:gd name="T15" fmla="*/ 66 h 712"/>
                <a:gd name="T16" fmla="*/ 98 w 193"/>
                <a:gd name="T17" fmla="*/ 66 h 712"/>
                <a:gd name="T18" fmla="*/ 98 w 193"/>
                <a:gd name="T19" fmla="*/ 28 h 712"/>
                <a:gd name="T20" fmla="*/ 91 w 193"/>
                <a:gd name="T21" fmla="*/ 28 h 712"/>
                <a:gd name="T22" fmla="*/ 91 w 193"/>
                <a:gd name="T23" fmla="*/ 66 h 712"/>
                <a:gd name="T24" fmla="*/ 84 w 193"/>
                <a:gd name="T25" fmla="*/ 66 h 712"/>
                <a:gd name="T26" fmla="*/ 84 w 193"/>
                <a:gd name="T27" fmla="*/ 116 h 712"/>
                <a:gd name="T28" fmla="*/ 84 w 193"/>
                <a:gd name="T29" fmla="*/ 116 h 712"/>
                <a:gd name="T30" fmla="*/ 84 w 193"/>
                <a:gd name="T31" fmla="*/ 0 h 712"/>
                <a:gd name="T32" fmla="*/ 65 w 193"/>
                <a:gd name="T33" fmla="*/ 0 h 712"/>
                <a:gd name="T34" fmla="*/ 65 w 193"/>
                <a:gd name="T35" fmla="*/ 116 h 712"/>
                <a:gd name="T36" fmla="*/ 65 w 193"/>
                <a:gd name="T37" fmla="*/ 116 h 712"/>
                <a:gd name="T38" fmla="*/ 31 w 193"/>
                <a:gd name="T39" fmla="*/ 71 h 712"/>
                <a:gd name="T40" fmla="*/ 0 w 193"/>
                <a:gd name="T41" fmla="*/ 116 h 712"/>
                <a:gd name="T42" fmla="*/ 0 w 193"/>
                <a:gd name="T43" fmla="*/ 712 h 712"/>
                <a:gd name="T44" fmla="*/ 129 w 193"/>
                <a:gd name="T45" fmla="*/ 712 h 712"/>
                <a:gd name="T46" fmla="*/ 193 w 193"/>
                <a:gd name="T47" fmla="*/ 712 h 712"/>
                <a:gd name="T48" fmla="*/ 193 w 193"/>
                <a:gd name="T49" fmla="*/ 188 h 712"/>
                <a:gd name="T50" fmla="*/ 171 w 193"/>
                <a:gd name="T51" fmla="*/ 188 h 712"/>
                <a:gd name="T52" fmla="*/ 171 w 193"/>
                <a:gd name="T53" fmla="*/ 33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3" h="712">
                  <a:moveTo>
                    <a:pt x="171" y="33"/>
                  </a:moveTo>
                  <a:lnTo>
                    <a:pt x="171" y="33"/>
                  </a:lnTo>
                  <a:lnTo>
                    <a:pt x="140" y="33"/>
                  </a:lnTo>
                  <a:lnTo>
                    <a:pt x="140" y="66"/>
                  </a:lnTo>
                  <a:lnTo>
                    <a:pt x="110" y="66"/>
                  </a:lnTo>
                  <a:lnTo>
                    <a:pt x="110" y="5"/>
                  </a:lnTo>
                  <a:lnTo>
                    <a:pt x="105" y="5"/>
                  </a:lnTo>
                  <a:lnTo>
                    <a:pt x="105" y="66"/>
                  </a:lnTo>
                  <a:lnTo>
                    <a:pt x="98" y="66"/>
                  </a:lnTo>
                  <a:lnTo>
                    <a:pt x="98" y="28"/>
                  </a:lnTo>
                  <a:lnTo>
                    <a:pt x="91" y="28"/>
                  </a:lnTo>
                  <a:lnTo>
                    <a:pt x="91" y="66"/>
                  </a:lnTo>
                  <a:lnTo>
                    <a:pt x="84" y="66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4" y="0"/>
                  </a:lnTo>
                  <a:lnTo>
                    <a:pt x="65" y="0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31" y="71"/>
                  </a:lnTo>
                  <a:lnTo>
                    <a:pt x="0" y="116"/>
                  </a:lnTo>
                  <a:lnTo>
                    <a:pt x="0" y="712"/>
                  </a:lnTo>
                  <a:lnTo>
                    <a:pt x="129" y="712"/>
                  </a:lnTo>
                  <a:lnTo>
                    <a:pt x="193" y="712"/>
                  </a:lnTo>
                  <a:lnTo>
                    <a:pt x="193" y="188"/>
                  </a:lnTo>
                  <a:lnTo>
                    <a:pt x="171" y="188"/>
                  </a:lnTo>
                  <a:lnTo>
                    <a:pt x="171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4" name="Freeform 134"/>
            <p:cNvSpPr/>
            <p:nvPr/>
          </p:nvSpPr>
          <p:spPr bwMode="auto">
            <a:xfrm>
              <a:off x="3768725" y="1755775"/>
              <a:ext cx="488950" cy="963613"/>
            </a:xfrm>
            <a:custGeom>
              <a:avLst/>
              <a:gdLst>
                <a:gd name="T0" fmla="*/ 130 w 130"/>
                <a:gd name="T1" fmla="*/ 88 h 255"/>
                <a:gd name="T2" fmla="*/ 65 w 130"/>
                <a:gd name="T3" fmla="*/ 65 h 255"/>
                <a:gd name="T4" fmla="*/ 62 w 130"/>
                <a:gd name="T5" fmla="*/ 65 h 255"/>
                <a:gd name="T6" fmla="*/ 62 w 130"/>
                <a:gd name="T7" fmla="*/ 22 h 255"/>
                <a:gd name="T8" fmla="*/ 66 w 130"/>
                <a:gd name="T9" fmla="*/ 22 h 255"/>
                <a:gd name="T10" fmla="*/ 64 w 130"/>
                <a:gd name="T11" fmla="*/ 19 h 255"/>
                <a:gd name="T12" fmla="*/ 41 w 130"/>
                <a:gd name="T13" fmla="*/ 0 h 255"/>
                <a:gd name="T14" fmla="*/ 18 w 130"/>
                <a:gd name="T15" fmla="*/ 19 h 255"/>
                <a:gd name="T16" fmla="*/ 16 w 130"/>
                <a:gd name="T17" fmla="*/ 22 h 255"/>
                <a:gd name="T18" fmla="*/ 20 w 130"/>
                <a:gd name="T19" fmla="*/ 22 h 255"/>
                <a:gd name="T20" fmla="*/ 20 w 130"/>
                <a:gd name="T21" fmla="*/ 74 h 255"/>
                <a:gd name="T22" fmla="*/ 4 w 130"/>
                <a:gd name="T23" fmla="*/ 84 h 255"/>
                <a:gd name="T24" fmla="*/ 0 w 130"/>
                <a:gd name="T25" fmla="*/ 88 h 255"/>
                <a:gd name="T26" fmla="*/ 20 w 130"/>
                <a:gd name="T27" fmla="*/ 88 h 255"/>
                <a:gd name="T28" fmla="*/ 20 w 130"/>
                <a:gd name="T29" fmla="*/ 88 h 255"/>
                <a:gd name="T30" fmla="*/ 7 w 130"/>
                <a:gd name="T31" fmla="*/ 88 h 255"/>
                <a:gd name="T32" fmla="*/ 7 w 130"/>
                <a:gd name="T33" fmla="*/ 255 h 255"/>
                <a:gd name="T34" fmla="*/ 123 w 130"/>
                <a:gd name="T35" fmla="*/ 255 h 255"/>
                <a:gd name="T36" fmla="*/ 123 w 130"/>
                <a:gd name="T37" fmla="*/ 88 h 255"/>
                <a:gd name="T38" fmla="*/ 130 w 130"/>
                <a:gd name="T39" fmla="*/ 8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255">
                  <a:moveTo>
                    <a:pt x="130" y="88"/>
                  </a:moveTo>
                  <a:cubicBezTo>
                    <a:pt x="125" y="71"/>
                    <a:pt x="90" y="65"/>
                    <a:pt x="65" y="65"/>
                  </a:cubicBezTo>
                  <a:cubicBezTo>
                    <a:pt x="64" y="65"/>
                    <a:pt x="63" y="65"/>
                    <a:pt x="62" y="6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8"/>
                    <a:pt x="50" y="0"/>
                    <a:pt x="41" y="0"/>
                  </a:cubicBezTo>
                  <a:cubicBezTo>
                    <a:pt x="31" y="0"/>
                    <a:pt x="23" y="8"/>
                    <a:pt x="18" y="1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4" y="77"/>
                    <a:pt x="8" y="80"/>
                    <a:pt x="4" y="8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7" y="255"/>
                    <a:pt x="7" y="255"/>
                    <a:pt x="7" y="255"/>
                  </a:cubicBezTo>
                  <a:cubicBezTo>
                    <a:pt x="123" y="255"/>
                    <a:pt x="123" y="255"/>
                    <a:pt x="123" y="255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30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5" name="Freeform 137"/>
            <p:cNvSpPr/>
            <p:nvPr/>
          </p:nvSpPr>
          <p:spPr bwMode="auto">
            <a:xfrm>
              <a:off x="4291013" y="1563688"/>
              <a:ext cx="304800" cy="1155700"/>
            </a:xfrm>
            <a:custGeom>
              <a:avLst/>
              <a:gdLst>
                <a:gd name="T0" fmla="*/ 176 w 192"/>
                <a:gd name="T1" fmla="*/ 212 h 728"/>
                <a:gd name="T2" fmla="*/ 176 w 192"/>
                <a:gd name="T3" fmla="*/ 138 h 728"/>
                <a:gd name="T4" fmla="*/ 140 w 192"/>
                <a:gd name="T5" fmla="*/ 138 h 728"/>
                <a:gd name="T6" fmla="*/ 140 w 192"/>
                <a:gd name="T7" fmla="*/ 66 h 728"/>
                <a:gd name="T8" fmla="*/ 107 w 192"/>
                <a:gd name="T9" fmla="*/ 66 h 728"/>
                <a:gd name="T10" fmla="*/ 107 w 192"/>
                <a:gd name="T11" fmla="*/ 19 h 728"/>
                <a:gd name="T12" fmla="*/ 105 w 192"/>
                <a:gd name="T13" fmla="*/ 19 h 728"/>
                <a:gd name="T14" fmla="*/ 105 w 192"/>
                <a:gd name="T15" fmla="*/ 66 h 728"/>
                <a:gd name="T16" fmla="*/ 98 w 192"/>
                <a:gd name="T17" fmla="*/ 66 h 728"/>
                <a:gd name="T18" fmla="*/ 98 w 192"/>
                <a:gd name="T19" fmla="*/ 0 h 728"/>
                <a:gd name="T20" fmla="*/ 86 w 192"/>
                <a:gd name="T21" fmla="*/ 0 h 728"/>
                <a:gd name="T22" fmla="*/ 86 w 192"/>
                <a:gd name="T23" fmla="*/ 66 h 728"/>
                <a:gd name="T24" fmla="*/ 52 w 192"/>
                <a:gd name="T25" fmla="*/ 66 h 728"/>
                <a:gd name="T26" fmla="*/ 52 w 192"/>
                <a:gd name="T27" fmla="*/ 138 h 728"/>
                <a:gd name="T28" fmla="*/ 17 w 192"/>
                <a:gd name="T29" fmla="*/ 138 h 728"/>
                <a:gd name="T30" fmla="*/ 17 w 192"/>
                <a:gd name="T31" fmla="*/ 212 h 728"/>
                <a:gd name="T32" fmla="*/ 0 w 192"/>
                <a:gd name="T33" fmla="*/ 212 h 728"/>
                <a:gd name="T34" fmla="*/ 0 w 192"/>
                <a:gd name="T35" fmla="*/ 728 h 728"/>
                <a:gd name="T36" fmla="*/ 192 w 192"/>
                <a:gd name="T37" fmla="*/ 728 h 728"/>
                <a:gd name="T38" fmla="*/ 192 w 192"/>
                <a:gd name="T39" fmla="*/ 212 h 728"/>
                <a:gd name="T40" fmla="*/ 176 w 192"/>
                <a:gd name="T41" fmla="*/ 212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728">
                  <a:moveTo>
                    <a:pt x="176" y="212"/>
                  </a:moveTo>
                  <a:lnTo>
                    <a:pt x="176" y="138"/>
                  </a:lnTo>
                  <a:lnTo>
                    <a:pt x="140" y="138"/>
                  </a:lnTo>
                  <a:lnTo>
                    <a:pt x="140" y="66"/>
                  </a:lnTo>
                  <a:lnTo>
                    <a:pt x="107" y="66"/>
                  </a:lnTo>
                  <a:lnTo>
                    <a:pt x="107" y="19"/>
                  </a:lnTo>
                  <a:lnTo>
                    <a:pt x="105" y="19"/>
                  </a:lnTo>
                  <a:lnTo>
                    <a:pt x="105" y="66"/>
                  </a:lnTo>
                  <a:lnTo>
                    <a:pt x="98" y="66"/>
                  </a:lnTo>
                  <a:lnTo>
                    <a:pt x="98" y="0"/>
                  </a:lnTo>
                  <a:lnTo>
                    <a:pt x="86" y="0"/>
                  </a:lnTo>
                  <a:lnTo>
                    <a:pt x="86" y="66"/>
                  </a:lnTo>
                  <a:lnTo>
                    <a:pt x="52" y="66"/>
                  </a:lnTo>
                  <a:lnTo>
                    <a:pt x="52" y="138"/>
                  </a:lnTo>
                  <a:lnTo>
                    <a:pt x="17" y="138"/>
                  </a:lnTo>
                  <a:lnTo>
                    <a:pt x="17" y="212"/>
                  </a:lnTo>
                  <a:lnTo>
                    <a:pt x="0" y="212"/>
                  </a:lnTo>
                  <a:lnTo>
                    <a:pt x="0" y="728"/>
                  </a:lnTo>
                  <a:lnTo>
                    <a:pt x="192" y="728"/>
                  </a:lnTo>
                  <a:lnTo>
                    <a:pt x="192" y="212"/>
                  </a:lnTo>
                  <a:lnTo>
                    <a:pt x="176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6" name="Rectangle 138"/>
            <p:cNvSpPr>
              <a:spLocks noChangeArrowheads="1"/>
            </p:cNvSpPr>
            <p:nvPr/>
          </p:nvSpPr>
          <p:spPr bwMode="auto">
            <a:xfrm>
              <a:off x="4449763" y="1974850"/>
              <a:ext cx="30163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7" name="Rectangle 139"/>
            <p:cNvSpPr>
              <a:spLocks noChangeArrowheads="1"/>
            </p:cNvSpPr>
            <p:nvPr/>
          </p:nvSpPr>
          <p:spPr bwMode="auto">
            <a:xfrm>
              <a:off x="4373563" y="2122488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8" name="Rectangle 140"/>
            <p:cNvSpPr>
              <a:spLocks noChangeArrowheads="1"/>
            </p:cNvSpPr>
            <p:nvPr/>
          </p:nvSpPr>
          <p:spPr bwMode="auto">
            <a:xfrm>
              <a:off x="4403725" y="2224088"/>
              <a:ext cx="34925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9" name="Rectangle 141"/>
            <p:cNvSpPr>
              <a:spLocks noChangeArrowheads="1"/>
            </p:cNvSpPr>
            <p:nvPr/>
          </p:nvSpPr>
          <p:spPr bwMode="auto">
            <a:xfrm>
              <a:off x="4351338" y="2398713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0" name="Rectangle 142"/>
            <p:cNvSpPr>
              <a:spLocks noChangeArrowheads="1"/>
            </p:cNvSpPr>
            <p:nvPr/>
          </p:nvSpPr>
          <p:spPr bwMode="auto">
            <a:xfrm>
              <a:off x="4310063" y="2516188"/>
              <a:ext cx="3333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1" name="Rectangle 143"/>
            <p:cNvSpPr>
              <a:spLocks noChangeArrowheads="1"/>
            </p:cNvSpPr>
            <p:nvPr/>
          </p:nvSpPr>
          <p:spPr bwMode="auto">
            <a:xfrm>
              <a:off x="4521200" y="2327275"/>
              <a:ext cx="30163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2" name="Rectangle 144"/>
            <p:cNvSpPr>
              <a:spLocks noChangeArrowheads="1"/>
            </p:cNvSpPr>
            <p:nvPr/>
          </p:nvSpPr>
          <p:spPr bwMode="auto">
            <a:xfrm>
              <a:off x="4446588" y="2473325"/>
              <a:ext cx="3016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3" name="Rectangle 145"/>
            <p:cNvSpPr>
              <a:spLocks noChangeArrowheads="1"/>
            </p:cNvSpPr>
            <p:nvPr/>
          </p:nvSpPr>
          <p:spPr bwMode="auto">
            <a:xfrm>
              <a:off x="4476750" y="2576513"/>
              <a:ext cx="3333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4" name="Rectangle 146"/>
            <p:cNvSpPr>
              <a:spLocks noChangeArrowheads="1"/>
            </p:cNvSpPr>
            <p:nvPr/>
          </p:nvSpPr>
          <p:spPr bwMode="auto">
            <a:xfrm>
              <a:off x="4367213" y="1838325"/>
              <a:ext cx="33338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5" name="Rectangle 147"/>
            <p:cNvSpPr>
              <a:spLocks noChangeArrowheads="1"/>
            </p:cNvSpPr>
            <p:nvPr/>
          </p:nvSpPr>
          <p:spPr bwMode="auto">
            <a:xfrm>
              <a:off x="4460875" y="1709738"/>
              <a:ext cx="33338" cy="34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6" name="Rectangle 161"/>
            <p:cNvSpPr>
              <a:spLocks noChangeArrowheads="1"/>
            </p:cNvSpPr>
            <p:nvPr/>
          </p:nvSpPr>
          <p:spPr bwMode="auto">
            <a:xfrm>
              <a:off x="4186238" y="2308225"/>
              <a:ext cx="379413" cy="3921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7" name="Freeform 162"/>
            <p:cNvSpPr>
              <a:spLocks noEditPoints="1"/>
            </p:cNvSpPr>
            <p:nvPr/>
          </p:nvSpPr>
          <p:spPr bwMode="auto">
            <a:xfrm>
              <a:off x="4175125" y="2300288"/>
              <a:ext cx="398463" cy="423863"/>
            </a:xfrm>
            <a:custGeom>
              <a:avLst/>
              <a:gdLst>
                <a:gd name="T0" fmla="*/ 106 w 106"/>
                <a:gd name="T1" fmla="*/ 0 h 112"/>
                <a:gd name="T2" fmla="*/ 91 w 106"/>
                <a:gd name="T3" fmla="*/ 18 h 112"/>
                <a:gd name="T4" fmla="*/ 91 w 106"/>
                <a:gd name="T5" fmla="*/ 19 h 112"/>
                <a:gd name="T6" fmla="*/ 85 w 106"/>
                <a:gd name="T7" fmla="*/ 47 h 112"/>
                <a:gd name="T8" fmla="*/ 85 w 106"/>
                <a:gd name="T9" fmla="*/ 47 h 112"/>
                <a:gd name="T10" fmla="*/ 85 w 106"/>
                <a:gd name="T11" fmla="*/ 58 h 112"/>
                <a:gd name="T12" fmla="*/ 91 w 106"/>
                <a:gd name="T13" fmla="*/ 89 h 112"/>
                <a:gd name="T14" fmla="*/ 65 w 106"/>
                <a:gd name="T15" fmla="*/ 9 h 112"/>
                <a:gd name="T16" fmla="*/ 59 w 106"/>
                <a:gd name="T17" fmla="*/ 19 h 112"/>
                <a:gd name="T18" fmla="*/ 59 w 106"/>
                <a:gd name="T19" fmla="*/ 19 h 112"/>
                <a:gd name="T20" fmla="*/ 59 w 106"/>
                <a:gd name="T21" fmla="*/ 49 h 112"/>
                <a:gd name="T22" fmla="*/ 40 w 106"/>
                <a:gd name="T23" fmla="*/ 18 h 112"/>
                <a:gd name="T24" fmla="*/ 40 w 106"/>
                <a:gd name="T25" fmla="*/ 19 h 112"/>
                <a:gd name="T26" fmla="*/ 34 w 106"/>
                <a:gd name="T27" fmla="*/ 47 h 112"/>
                <a:gd name="T28" fmla="*/ 34 w 106"/>
                <a:gd name="T29" fmla="*/ 47 h 112"/>
                <a:gd name="T30" fmla="*/ 8 w 106"/>
                <a:gd name="T31" fmla="*/ 18 h 112"/>
                <a:gd name="T32" fmla="*/ 14 w 106"/>
                <a:gd name="T33" fmla="*/ 26 h 112"/>
                <a:gd name="T34" fmla="*/ 14 w 106"/>
                <a:gd name="T35" fmla="*/ 40 h 112"/>
                <a:gd name="T36" fmla="*/ 8 w 106"/>
                <a:gd name="T37" fmla="*/ 51 h 112"/>
                <a:gd name="T38" fmla="*/ 8 w 106"/>
                <a:gd name="T39" fmla="*/ 51 h 112"/>
                <a:gd name="T40" fmla="*/ 8 w 106"/>
                <a:gd name="T41" fmla="*/ 89 h 112"/>
                <a:gd name="T42" fmla="*/ 14 w 106"/>
                <a:gd name="T43" fmla="*/ 91 h 112"/>
                <a:gd name="T44" fmla="*/ 16 w 106"/>
                <a:gd name="T45" fmla="*/ 98 h 112"/>
                <a:gd name="T46" fmla="*/ 21 w 106"/>
                <a:gd name="T47" fmla="*/ 89 h 112"/>
                <a:gd name="T48" fmla="*/ 21 w 106"/>
                <a:gd name="T49" fmla="*/ 89 h 112"/>
                <a:gd name="T50" fmla="*/ 21 w 106"/>
                <a:gd name="T51" fmla="*/ 51 h 112"/>
                <a:gd name="T52" fmla="*/ 16 w 106"/>
                <a:gd name="T53" fmla="*/ 40 h 112"/>
                <a:gd name="T54" fmla="*/ 16 w 106"/>
                <a:gd name="T55" fmla="*/ 26 h 112"/>
                <a:gd name="T56" fmla="*/ 21 w 106"/>
                <a:gd name="T57" fmla="*/ 18 h 112"/>
                <a:gd name="T58" fmla="*/ 21 w 106"/>
                <a:gd name="T59" fmla="*/ 18 h 112"/>
                <a:gd name="T60" fmla="*/ 40 w 106"/>
                <a:gd name="T61" fmla="*/ 58 h 112"/>
                <a:gd name="T62" fmla="*/ 41 w 106"/>
                <a:gd name="T63" fmla="*/ 51 h 112"/>
                <a:gd name="T64" fmla="*/ 41 w 106"/>
                <a:gd name="T65" fmla="*/ 49 h 112"/>
                <a:gd name="T66" fmla="*/ 47 w 106"/>
                <a:gd name="T67" fmla="*/ 26 h 112"/>
                <a:gd name="T68" fmla="*/ 47 w 106"/>
                <a:gd name="T69" fmla="*/ 26 h 112"/>
                <a:gd name="T70" fmla="*/ 47 w 106"/>
                <a:gd name="T71" fmla="*/ 15 h 112"/>
                <a:gd name="T72" fmla="*/ 65 w 106"/>
                <a:gd name="T73" fmla="*/ 51 h 112"/>
                <a:gd name="T74" fmla="*/ 67 w 106"/>
                <a:gd name="T75" fmla="*/ 58 h 112"/>
                <a:gd name="T76" fmla="*/ 73 w 106"/>
                <a:gd name="T77" fmla="*/ 49 h 112"/>
                <a:gd name="T78" fmla="*/ 73 w 106"/>
                <a:gd name="T79" fmla="*/ 49 h 112"/>
                <a:gd name="T80" fmla="*/ 73 w 106"/>
                <a:gd name="T81" fmla="*/ 19 h 112"/>
                <a:gd name="T82" fmla="*/ 67 w 106"/>
                <a:gd name="T83" fmla="*/ 9 h 112"/>
                <a:gd name="T84" fmla="*/ 85 w 106"/>
                <a:gd name="T85" fmla="*/ 91 h 112"/>
                <a:gd name="T86" fmla="*/ 98 w 106"/>
                <a:gd name="T87" fmla="*/ 98 h 112"/>
                <a:gd name="T88" fmla="*/ 98 w 106"/>
                <a:gd name="T89" fmla="*/ 98 h 112"/>
                <a:gd name="T90" fmla="*/ 98 w 106"/>
                <a:gd name="T91" fmla="*/ 87 h 112"/>
                <a:gd name="T92" fmla="*/ 92 w 106"/>
                <a:gd name="T93" fmla="*/ 51 h 112"/>
                <a:gd name="T94" fmla="*/ 92 w 106"/>
                <a:gd name="T95" fmla="*/ 49 h 112"/>
                <a:gd name="T96" fmla="*/ 98 w 106"/>
                <a:gd name="T97" fmla="*/ 26 h 112"/>
                <a:gd name="T98" fmla="*/ 98 w 106"/>
                <a:gd name="T99" fmla="*/ 26 h 112"/>
                <a:gd name="T100" fmla="*/ 98 w 106"/>
                <a:gd name="T101" fmla="*/ 1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6" h="112">
                  <a:moveTo>
                    <a:pt x="0" y="0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0" y="0"/>
                  </a:lnTo>
                  <a:close/>
                  <a:moveTo>
                    <a:pt x="85" y="15"/>
                  </a:moveTo>
                  <a:cubicBezTo>
                    <a:pt x="85" y="12"/>
                    <a:pt x="88" y="9"/>
                    <a:pt x="91" y="9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85" y="18"/>
                    <a:pt x="85" y="18"/>
                    <a:pt x="85" y="18"/>
                  </a:cubicBezTo>
                  <a:lnTo>
                    <a:pt x="85" y="15"/>
                  </a:lnTo>
                  <a:close/>
                  <a:moveTo>
                    <a:pt x="85" y="19"/>
                  </a:moveTo>
                  <a:cubicBezTo>
                    <a:pt x="91" y="19"/>
                    <a:pt x="91" y="19"/>
                    <a:pt x="91" y="19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85" y="26"/>
                    <a:pt x="85" y="26"/>
                    <a:pt x="85" y="26"/>
                  </a:cubicBezTo>
                  <a:lnTo>
                    <a:pt x="85" y="19"/>
                  </a:lnTo>
                  <a:close/>
                  <a:moveTo>
                    <a:pt x="85" y="47"/>
                  </a:moveTo>
                  <a:cubicBezTo>
                    <a:pt x="85" y="43"/>
                    <a:pt x="88" y="41"/>
                    <a:pt x="91" y="40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5" y="49"/>
                    <a:pt x="85" y="49"/>
                    <a:pt x="85" y="49"/>
                  </a:cubicBezTo>
                  <a:lnTo>
                    <a:pt x="85" y="47"/>
                  </a:lnTo>
                  <a:close/>
                  <a:moveTo>
                    <a:pt x="85" y="51"/>
                  </a:moveTo>
                  <a:cubicBezTo>
                    <a:pt x="91" y="51"/>
                    <a:pt x="91" y="51"/>
                    <a:pt x="91" y="51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85" y="58"/>
                    <a:pt x="85" y="58"/>
                    <a:pt x="85" y="58"/>
                  </a:cubicBezTo>
                  <a:lnTo>
                    <a:pt x="85" y="51"/>
                  </a:lnTo>
                  <a:close/>
                  <a:moveTo>
                    <a:pt x="85" y="87"/>
                  </a:moveTo>
                  <a:cubicBezTo>
                    <a:pt x="85" y="84"/>
                    <a:pt x="88" y="81"/>
                    <a:pt x="91" y="8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85" y="89"/>
                    <a:pt x="85" y="89"/>
                    <a:pt x="85" y="89"/>
                  </a:cubicBezTo>
                  <a:lnTo>
                    <a:pt x="85" y="87"/>
                  </a:lnTo>
                  <a:close/>
                  <a:moveTo>
                    <a:pt x="59" y="15"/>
                  </a:moveTo>
                  <a:cubicBezTo>
                    <a:pt x="59" y="12"/>
                    <a:pt x="62" y="9"/>
                    <a:pt x="65" y="9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59" y="18"/>
                    <a:pt x="59" y="18"/>
                    <a:pt x="59" y="18"/>
                  </a:cubicBezTo>
                  <a:lnTo>
                    <a:pt x="59" y="15"/>
                  </a:lnTo>
                  <a:close/>
                  <a:moveTo>
                    <a:pt x="59" y="19"/>
                  </a:moveTo>
                  <a:cubicBezTo>
                    <a:pt x="65" y="19"/>
                    <a:pt x="65" y="19"/>
                    <a:pt x="65" y="19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9" y="26"/>
                    <a:pt x="59" y="26"/>
                    <a:pt x="59" y="26"/>
                  </a:cubicBezTo>
                  <a:lnTo>
                    <a:pt x="59" y="19"/>
                  </a:lnTo>
                  <a:close/>
                  <a:moveTo>
                    <a:pt x="59" y="47"/>
                  </a:moveTo>
                  <a:cubicBezTo>
                    <a:pt x="59" y="43"/>
                    <a:pt x="62" y="41"/>
                    <a:pt x="65" y="40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59" y="49"/>
                    <a:pt x="59" y="49"/>
                    <a:pt x="59" y="49"/>
                  </a:cubicBezTo>
                  <a:lnTo>
                    <a:pt x="59" y="47"/>
                  </a:lnTo>
                  <a:close/>
                  <a:moveTo>
                    <a:pt x="34" y="15"/>
                  </a:moveTo>
                  <a:cubicBezTo>
                    <a:pt x="34" y="12"/>
                    <a:pt x="36" y="9"/>
                    <a:pt x="40" y="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4" y="18"/>
                    <a:pt x="34" y="18"/>
                    <a:pt x="34" y="18"/>
                  </a:cubicBezTo>
                  <a:lnTo>
                    <a:pt x="34" y="15"/>
                  </a:lnTo>
                  <a:close/>
                  <a:moveTo>
                    <a:pt x="34" y="19"/>
                  </a:moveTo>
                  <a:cubicBezTo>
                    <a:pt x="40" y="19"/>
                    <a:pt x="40" y="19"/>
                    <a:pt x="40" y="19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4" y="26"/>
                    <a:pt x="34" y="26"/>
                    <a:pt x="34" y="26"/>
                  </a:cubicBezTo>
                  <a:lnTo>
                    <a:pt x="34" y="19"/>
                  </a:lnTo>
                  <a:close/>
                  <a:moveTo>
                    <a:pt x="34" y="47"/>
                  </a:moveTo>
                  <a:cubicBezTo>
                    <a:pt x="34" y="43"/>
                    <a:pt x="36" y="41"/>
                    <a:pt x="40" y="4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4" y="49"/>
                    <a:pt x="34" y="49"/>
                    <a:pt x="34" y="49"/>
                  </a:cubicBezTo>
                  <a:lnTo>
                    <a:pt x="34" y="47"/>
                  </a:lnTo>
                  <a:close/>
                  <a:moveTo>
                    <a:pt x="8" y="15"/>
                  </a:moveTo>
                  <a:cubicBezTo>
                    <a:pt x="8" y="12"/>
                    <a:pt x="11" y="9"/>
                    <a:pt x="14" y="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8" y="15"/>
                  </a:lnTo>
                  <a:close/>
                  <a:moveTo>
                    <a:pt x="8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26"/>
                    <a:pt x="8" y="26"/>
                    <a:pt x="8" y="26"/>
                  </a:cubicBezTo>
                  <a:lnTo>
                    <a:pt x="8" y="19"/>
                  </a:lnTo>
                  <a:close/>
                  <a:moveTo>
                    <a:pt x="8" y="47"/>
                  </a:moveTo>
                  <a:cubicBezTo>
                    <a:pt x="8" y="43"/>
                    <a:pt x="11" y="41"/>
                    <a:pt x="14" y="40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8" y="49"/>
                    <a:pt x="8" y="49"/>
                    <a:pt x="8" y="49"/>
                  </a:cubicBezTo>
                  <a:lnTo>
                    <a:pt x="8" y="47"/>
                  </a:lnTo>
                  <a:close/>
                  <a:moveTo>
                    <a:pt x="8" y="51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8" y="51"/>
                  </a:lnTo>
                  <a:close/>
                  <a:moveTo>
                    <a:pt x="8" y="87"/>
                  </a:moveTo>
                  <a:cubicBezTo>
                    <a:pt x="8" y="84"/>
                    <a:pt x="11" y="81"/>
                    <a:pt x="14" y="80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8" y="89"/>
                    <a:pt x="8" y="89"/>
                    <a:pt x="8" y="89"/>
                  </a:cubicBezTo>
                  <a:lnTo>
                    <a:pt x="8" y="87"/>
                  </a:lnTo>
                  <a:close/>
                  <a:moveTo>
                    <a:pt x="8" y="98"/>
                  </a:moveTo>
                  <a:cubicBezTo>
                    <a:pt x="8" y="91"/>
                    <a:pt x="8" y="91"/>
                    <a:pt x="8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8"/>
                    <a:pt x="14" y="98"/>
                    <a:pt x="14" y="98"/>
                  </a:cubicBezTo>
                  <a:lnTo>
                    <a:pt x="8" y="98"/>
                  </a:lnTo>
                  <a:close/>
                  <a:moveTo>
                    <a:pt x="21" y="98"/>
                  </a:moveTo>
                  <a:cubicBezTo>
                    <a:pt x="16" y="98"/>
                    <a:pt x="16" y="98"/>
                    <a:pt x="16" y="98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21" y="91"/>
                    <a:pt x="21" y="91"/>
                    <a:pt x="21" y="91"/>
                  </a:cubicBezTo>
                  <a:lnTo>
                    <a:pt x="21" y="98"/>
                  </a:lnTo>
                  <a:close/>
                  <a:moveTo>
                    <a:pt x="21" y="89"/>
                  </a:moveTo>
                  <a:cubicBezTo>
                    <a:pt x="16" y="89"/>
                    <a:pt x="16" y="89"/>
                    <a:pt x="16" y="89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9" y="81"/>
                    <a:pt x="21" y="84"/>
                    <a:pt x="21" y="87"/>
                  </a:cubicBezTo>
                  <a:lnTo>
                    <a:pt x="21" y="89"/>
                  </a:lnTo>
                  <a:close/>
                  <a:moveTo>
                    <a:pt x="21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1" y="51"/>
                    <a:pt x="21" y="51"/>
                    <a:pt x="21" y="51"/>
                  </a:cubicBezTo>
                  <a:lnTo>
                    <a:pt x="21" y="58"/>
                  </a:lnTo>
                  <a:close/>
                  <a:moveTo>
                    <a:pt x="21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9" y="41"/>
                    <a:pt x="21" y="43"/>
                    <a:pt x="21" y="47"/>
                  </a:cubicBezTo>
                  <a:lnTo>
                    <a:pt x="21" y="49"/>
                  </a:lnTo>
                  <a:close/>
                  <a:moveTo>
                    <a:pt x="21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1" y="19"/>
                    <a:pt x="21" y="19"/>
                    <a:pt x="21" y="19"/>
                  </a:cubicBezTo>
                  <a:lnTo>
                    <a:pt x="21" y="26"/>
                  </a:lnTo>
                  <a:close/>
                  <a:moveTo>
                    <a:pt x="21" y="18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12"/>
                    <a:pt x="21" y="15"/>
                  </a:cubicBezTo>
                  <a:lnTo>
                    <a:pt x="21" y="18"/>
                  </a:lnTo>
                  <a:close/>
                  <a:moveTo>
                    <a:pt x="34" y="58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8"/>
                    <a:pt x="40" y="58"/>
                    <a:pt x="40" y="58"/>
                  </a:cubicBezTo>
                  <a:lnTo>
                    <a:pt x="34" y="58"/>
                  </a:lnTo>
                  <a:close/>
                  <a:moveTo>
                    <a:pt x="47" y="58"/>
                  </a:moveTo>
                  <a:cubicBezTo>
                    <a:pt x="41" y="58"/>
                    <a:pt x="41" y="58"/>
                    <a:pt x="41" y="58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7" y="51"/>
                    <a:pt x="47" y="51"/>
                    <a:pt x="47" y="51"/>
                  </a:cubicBezTo>
                  <a:lnTo>
                    <a:pt x="47" y="58"/>
                  </a:lnTo>
                  <a:close/>
                  <a:moveTo>
                    <a:pt x="47" y="49"/>
                  </a:moveTo>
                  <a:cubicBezTo>
                    <a:pt x="41" y="49"/>
                    <a:pt x="41" y="49"/>
                    <a:pt x="41" y="4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41"/>
                    <a:pt x="47" y="43"/>
                    <a:pt x="47" y="47"/>
                  </a:cubicBezTo>
                  <a:lnTo>
                    <a:pt x="47" y="49"/>
                  </a:lnTo>
                  <a:close/>
                  <a:moveTo>
                    <a:pt x="47" y="26"/>
                  </a:moveTo>
                  <a:cubicBezTo>
                    <a:pt x="41" y="26"/>
                    <a:pt x="41" y="26"/>
                    <a:pt x="41" y="26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7" y="19"/>
                    <a:pt x="47" y="19"/>
                    <a:pt x="47" y="19"/>
                  </a:cubicBezTo>
                  <a:lnTo>
                    <a:pt x="47" y="26"/>
                  </a:lnTo>
                  <a:close/>
                  <a:moveTo>
                    <a:pt x="47" y="18"/>
                  </a:moveTo>
                  <a:cubicBezTo>
                    <a:pt x="41" y="18"/>
                    <a:pt x="41" y="18"/>
                    <a:pt x="41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4" y="9"/>
                    <a:pt x="47" y="12"/>
                    <a:pt x="47" y="15"/>
                  </a:cubicBezTo>
                  <a:lnTo>
                    <a:pt x="47" y="18"/>
                  </a:lnTo>
                  <a:close/>
                  <a:moveTo>
                    <a:pt x="59" y="58"/>
                  </a:moveTo>
                  <a:cubicBezTo>
                    <a:pt x="59" y="51"/>
                    <a:pt x="59" y="51"/>
                    <a:pt x="59" y="51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5" y="58"/>
                    <a:pt x="65" y="58"/>
                    <a:pt x="65" y="58"/>
                  </a:cubicBezTo>
                  <a:lnTo>
                    <a:pt x="59" y="58"/>
                  </a:lnTo>
                  <a:close/>
                  <a:moveTo>
                    <a:pt x="73" y="58"/>
                  </a:moveTo>
                  <a:cubicBezTo>
                    <a:pt x="67" y="58"/>
                    <a:pt x="67" y="58"/>
                    <a:pt x="67" y="58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73" y="51"/>
                    <a:pt x="73" y="51"/>
                    <a:pt x="73" y="51"/>
                  </a:cubicBezTo>
                  <a:lnTo>
                    <a:pt x="73" y="58"/>
                  </a:lnTo>
                  <a:close/>
                  <a:moveTo>
                    <a:pt x="73" y="49"/>
                  </a:moveTo>
                  <a:cubicBezTo>
                    <a:pt x="67" y="49"/>
                    <a:pt x="67" y="49"/>
                    <a:pt x="67" y="49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70" y="41"/>
                    <a:pt x="73" y="43"/>
                    <a:pt x="73" y="47"/>
                  </a:cubicBezTo>
                  <a:lnTo>
                    <a:pt x="73" y="49"/>
                  </a:lnTo>
                  <a:close/>
                  <a:moveTo>
                    <a:pt x="73" y="26"/>
                  </a:moveTo>
                  <a:cubicBezTo>
                    <a:pt x="67" y="26"/>
                    <a:pt x="67" y="26"/>
                    <a:pt x="67" y="26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3" y="19"/>
                    <a:pt x="73" y="19"/>
                    <a:pt x="73" y="19"/>
                  </a:cubicBezTo>
                  <a:lnTo>
                    <a:pt x="73" y="26"/>
                  </a:lnTo>
                  <a:close/>
                  <a:moveTo>
                    <a:pt x="73" y="18"/>
                  </a:moveTo>
                  <a:cubicBezTo>
                    <a:pt x="67" y="18"/>
                    <a:pt x="67" y="18"/>
                    <a:pt x="67" y="1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0" y="9"/>
                    <a:pt x="73" y="12"/>
                    <a:pt x="73" y="15"/>
                  </a:cubicBezTo>
                  <a:lnTo>
                    <a:pt x="73" y="18"/>
                  </a:lnTo>
                  <a:close/>
                  <a:moveTo>
                    <a:pt x="85" y="98"/>
                  </a:moveTo>
                  <a:cubicBezTo>
                    <a:pt x="85" y="91"/>
                    <a:pt x="85" y="91"/>
                    <a:pt x="85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85" y="98"/>
                  </a:lnTo>
                  <a:close/>
                  <a:moveTo>
                    <a:pt x="98" y="98"/>
                  </a:moveTo>
                  <a:cubicBezTo>
                    <a:pt x="92" y="98"/>
                    <a:pt x="92" y="98"/>
                    <a:pt x="92" y="98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8" y="91"/>
                    <a:pt x="98" y="91"/>
                    <a:pt x="98" y="91"/>
                  </a:cubicBezTo>
                  <a:lnTo>
                    <a:pt x="98" y="98"/>
                  </a:lnTo>
                  <a:close/>
                  <a:moveTo>
                    <a:pt x="98" y="89"/>
                  </a:moveTo>
                  <a:cubicBezTo>
                    <a:pt x="92" y="89"/>
                    <a:pt x="92" y="89"/>
                    <a:pt x="92" y="89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6" y="81"/>
                    <a:pt x="98" y="84"/>
                    <a:pt x="98" y="87"/>
                  </a:cubicBezTo>
                  <a:lnTo>
                    <a:pt x="98" y="89"/>
                  </a:lnTo>
                  <a:close/>
                  <a:moveTo>
                    <a:pt x="98" y="58"/>
                  </a:moveTo>
                  <a:cubicBezTo>
                    <a:pt x="92" y="58"/>
                    <a:pt x="92" y="58"/>
                    <a:pt x="92" y="58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8" y="51"/>
                    <a:pt x="98" y="51"/>
                    <a:pt x="98" y="51"/>
                  </a:cubicBezTo>
                  <a:lnTo>
                    <a:pt x="98" y="58"/>
                  </a:lnTo>
                  <a:close/>
                  <a:moveTo>
                    <a:pt x="98" y="49"/>
                  </a:moveTo>
                  <a:cubicBezTo>
                    <a:pt x="92" y="49"/>
                    <a:pt x="92" y="49"/>
                    <a:pt x="92" y="49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6" y="41"/>
                    <a:pt x="98" y="43"/>
                    <a:pt x="98" y="47"/>
                  </a:cubicBezTo>
                  <a:lnTo>
                    <a:pt x="98" y="49"/>
                  </a:lnTo>
                  <a:close/>
                  <a:moveTo>
                    <a:pt x="98" y="26"/>
                  </a:moveTo>
                  <a:cubicBezTo>
                    <a:pt x="92" y="26"/>
                    <a:pt x="92" y="26"/>
                    <a:pt x="92" y="26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8" y="19"/>
                    <a:pt x="98" y="19"/>
                    <a:pt x="98" y="19"/>
                  </a:cubicBezTo>
                  <a:lnTo>
                    <a:pt x="98" y="26"/>
                  </a:lnTo>
                  <a:close/>
                  <a:moveTo>
                    <a:pt x="98" y="18"/>
                  </a:moveTo>
                  <a:cubicBezTo>
                    <a:pt x="92" y="18"/>
                    <a:pt x="92" y="18"/>
                    <a:pt x="92" y="18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6" y="9"/>
                    <a:pt x="98" y="12"/>
                    <a:pt x="98" y="15"/>
                  </a:cubicBezTo>
                  <a:lnTo>
                    <a:pt x="9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Rectangle 163"/>
            <p:cNvSpPr>
              <a:spLocks noChangeArrowheads="1"/>
            </p:cNvSpPr>
            <p:nvPr/>
          </p:nvSpPr>
          <p:spPr bwMode="auto">
            <a:xfrm>
              <a:off x="4314825" y="2565400"/>
              <a:ext cx="115888" cy="158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9" name="Freeform 164"/>
            <p:cNvSpPr/>
            <p:nvPr/>
          </p:nvSpPr>
          <p:spPr bwMode="auto">
            <a:xfrm>
              <a:off x="4159250" y="2209800"/>
              <a:ext cx="425450" cy="93663"/>
            </a:xfrm>
            <a:custGeom>
              <a:avLst/>
              <a:gdLst>
                <a:gd name="T0" fmla="*/ 235 w 268"/>
                <a:gd name="T1" fmla="*/ 0 h 59"/>
                <a:gd name="T2" fmla="*/ 33 w 268"/>
                <a:gd name="T3" fmla="*/ 0 h 59"/>
                <a:gd name="T4" fmla="*/ 0 w 268"/>
                <a:gd name="T5" fmla="*/ 59 h 59"/>
                <a:gd name="T6" fmla="*/ 268 w 268"/>
                <a:gd name="T7" fmla="*/ 59 h 59"/>
                <a:gd name="T8" fmla="*/ 235 w 268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59">
                  <a:moveTo>
                    <a:pt x="235" y="0"/>
                  </a:moveTo>
                  <a:lnTo>
                    <a:pt x="33" y="0"/>
                  </a:lnTo>
                  <a:lnTo>
                    <a:pt x="0" y="59"/>
                  </a:lnTo>
                  <a:lnTo>
                    <a:pt x="268" y="59"/>
                  </a:lnTo>
                  <a:lnTo>
                    <a:pt x="2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0" name="Rectangle 165"/>
            <p:cNvSpPr>
              <a:spLocks noChangeArrowheads="1"/>
            </p:cNvSpPr>
            <p:nvPr/>
          </p:nvSpPr>
          <p:spPr bwMode="auto">
            <a:xfrm>
              <a:off x="4175125" y="2425700"/>
              <a:ext cx="398463" cy="6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1" name="Rectangle 166"/>
            <p:cNvSpPr>
              <a:spLocks noChangeArrowheads="1"/>
            </p:cNvSpPr>
            <p:nvPr/>
          </p:nvSpPr>
          <p:spPr bwMode="auto">
            <a:xfrm>
              <a:off x="4175125" y="2541588"/>
              <a:ext cx="398463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2" name="Rectangle 167"/>
            <p:cNvSpPr>
              <a:spLocks noChangeArrowheads="1"/>
            </p:cNvSpPr>
            <p:nvPr/>
          </p:nvSpPr>
          <p:spPr bwMode="auto">
            <a:xfrm>
              <a:off x="4284663" y="2598738"/>
              <a:ext cx="11113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3" name="Rectangle 168"/>
            <p:cNvSpPr>
              <a:spLocks noChangeArrowheads="1"/>
            </p:cNvSpPr>
            <p:nvPr/>
          </p:nvSpPr>
          <p:spPr bwMode="auto">
            <a:xfrm>
              <a:off x="4452938" y="2598738"/>
              <a:ext cx="793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4" name="Freeform 169"/>
            <p:cNvSpPr/>
            <p:nvPr/>
          </p:nvSpPr>
          <p:spPr bwMode="auto">
            <a:xfrm>
              <a:off x="4268788" y="2565400"/>
              <a:ext cx="211138" cy="49213"/>
            </a:xfrm>
            <a:custGeom>
              <a:avLst/>
              <a:gdLst>
                <a:gd name="T0" fmla="*/ 116 w 133"/>
                <a:gd name="T1" fmla="*/ 0 h 31"/>
                <a:gd name="T2" fmla="*/ 17 w 133"/>
                <a:gd name="T3" fmla="*/ 0 h 31"/>
                <a:gd name="T4" fmla="*/ 0 w 133"/>
                <a:gd name="T5" fmla="*/ 31 h 31"/>
                <a:gd name="T6" fmla="*/ 133 w 133"/>
                <a:gd name="T7" fmla="*/ 31 h 31"/>
                <a:gd name="T8" fmla="*/ 116 w 13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31">
                  <a:moveTo>
                    <a:pt x="116" y="0"/>
                  </a:moveTo>
                  <a:lnTo>
                    <a:pt x="17" y="0"/>
                  </a:lnTo>
                  <a:lnTo>
                    <a:pt x="0" y="31"/>
                  </a:lnTo>
                  <a:lnTo>
                    <a:pt x="133" y="31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35" name="Rectangle 59"/>
          <p:cNvSpPr>
            <a:spLocks noChangeArrowheads="1"/>
          </p:cNvSpPr>
          <p:nvPr/>
        </p:nvSpPr>
        <p:spPr bwMode="auto">
          <a:xfrm>
            <a:off x="4321422" y="2154359"/>
            <a:ext cx="3500438" cy="36337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Rectangle 60"/>
          <p:cNvSpPr>
            <a:spLocks noChangeArrowheads="1"/>
          </p:cNvSpPr>
          <p:nvPr/>
        </p:nvSpPr>
        <p:spPr bwMode="auto">
          <a:xfrm>
            <a:off x="4321422" y="2154359"/>
            <a:ext cx="350043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4607172" y="1166934"/>
            <a:ext cx="601663" cy="1014413"/>
            <a:chOff x="4607172" y="1166934"/>
            <a:chExt cx="601663" cy="101441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8" name="Rectangle 61"/>
            <p:cNvSpPr>
              <a:spLocks noChangeArrowheads="1"/>
            </p:cNvSpPr>
            <p:nvPr/>
          </p:nvSpPr>
          <p:spPr bwMode="auto">
            <a:xfrm>
              <a:off x="4607172" y="1166934"/>
              <a:ext cx="601663" cy="1014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9" name="Rectangle 62"/>
            <p:cNvSpPr>
              <a:spLocks noChangeArrowheads="1"/>
            </p:cNvSpPr>
            <p:nvPr/>
          </p:nvSpPr>
          <p:spPr bwMode="auto">
            <a:xfrm>
              <a:off x="4607172" y="1166934"/>
              <a:ext cx="601663" cy="1014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0" name="Rectangle 63"/>
            <p:cNvSpPr>
              <a:spLocks noChangeArrowheads="1"/>
            </p:cNvSpPr>
            <p:nvPr/>
          </p:nvSpPr>
          <p:spPr bwMode="auto">
            <a:xfrm>
              <a:off x="4700835" y="1255834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1" name="Rectangle 64"/>
            <p:cNvSpPr>
              <a:spLocks noChangeArrowheads="1"/>
            </p:cNvSpPr>
            <p:nvPr/>
          </p:nvSpPr>
          <p:spPr bwMode="auto">
            <a:xfrm>
              <a:off x="4700835" y="1255834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2" name="Rectangle 65"/>
            <p:cNvSpPr>
              <a:spLocks noChangeArrowheads="1"/>
            </p:cNvSpPr>
            <p:nvPr/>
          </p:nvSpPr>
          <p:spPr bwMode="auto">
            <a:xfrm>
              <a:off x="4854822" y="1398709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3" name="Rectangle 66"/>
            <p:cNvSpPr>
              <a:spLocks noChangeArrowheads="1"/>
            </p:cNvSpPr>
            <p:nvPr/>
          </p:nvSpPr>
          <p:spPr bwMode="auto">
            <a:xfrm>
              <a:off x="4854822" y="1398709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4" name="Rectangle 67"/>
            <p:cNvSpPr>
              <a:spLocks noChangeArrowheads="1"/>
            </p:cNvSpPr>
            <p:nvPr/>
          </p:nvSpPr>
          <p:spPr bwMode="auto">
            <a:xfrm>
              <a:off x="5043735" y="1274884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5" name="Rectangle 68"/>
            <p:cNvSpPr>
              <a:spLocks noChangeArrowheads="1"/>
            </p:cNvSpPr>
            <p:nvPr/>
          </p:nvSpPr>
          <p:spPr bwMode="auto">
            <a:xfrm>
              <a:off x="5043735" y="1274884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6" name="Rectangle 69"/>
            <p:cNvSpPr>
              <a:spLocks noChangeArrowheads="1"/>
            </p:cNvSpPr>
            <p:nvPr/>
          </p:nvSpPr>
          <p:spPr bwMode="auto">
            <a:xfrm>
              <a:off x="4889747" y="1628896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7" name="Rectangle 70"/>
            <p:cNvSpPr>
              <a:spLocks noChangeArrowheads="1"/>
            </p:cNvSpPr>
            <p:nvPr/>
          </p:nvSpPr>
          <p:spPr bwMode="auto">
            <a:xfrm>
              <a:off x="4889747" y="1628896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8" name="Rectangle 71"/>
            <p:cNvSpPr>
              <a:spLocks noChangeArrowheads="1"/>
            </p:cNvSpPr>
            <p:nvPr/>
          </p:nvSpPr>
          <p:spPr bwMode="auto">
            <a:xfrm>
              <a:off x="4700835" y="14860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9" name="Rectangle 72"/>
            <p:cNvSpPr>
              <a:spLocks noChangeArrowheads="1"/>
            </p:cNvSpPr>
            <p:nvPr/>
          </p:nvSpPr>
          <p:spPr bwMode="auto">
            <a:xfrm>
              <a:off x="4700835" y="14860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0" name="Freeform 73"/>
            <p:cNvSpPr/>
            <p:nvPr/>
          </p:nvSpPr>
          <p:spPr bwMode="auto">
            <a:xfrm>
              <a:off x="4700835" y="1736846"/>
              <a:ext cx="109538" cy="109538"/>
            </a:xfrm>
            <a:custGeom>
              <a:avLst/>
              <a:gdLst>
                <a:gd name="T0" fmla="*/ 69 w 69"/>
                <a:gd name="T1" fmla="*/ 0 h 69"/>
                <a:gd name="T2" fmla="*/ 0 w 69"/>
                <a:gd name="T3" fmla="*/ 0 h 69"/>
                <a:gd name="T4" fmla="*/ 0 w 69"/>
                <a:gd name="T5" fmla="*/ 69 h 69"/>
                <a:gd name="T6" fmla="*/ 38 w 69"/>
                <a:gd name="T7" fmla="*/ 69 h 69"/>
                <a:gd name="T8" fmla="*/ 69 w 69"/>
                <a:gd name="T9" fmla="*/ 57 h 69"/>
                <a:gd name="T10" fmla="*/ 69 w 69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9">
                  <a:moveTo>
                    <a:pt x="6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38" y="69"/>
                  </a:lnTo>
                  <a:lnTo>
                    <a:pt x="69" y="57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1" name="Freeform 74"/>
            <p:cNvSpPr/>
            <p:nvPr/>
          </p:nvSpPr>
          <p:spPr bwMode="auto">
            <a:xfrm>
              <a:off x="4700835" y="1736846"/>
              <a:ext cx="109538" cy="109538"/>
            </a:xfrm>
            <a:custGeom>
              <a:avLst/>
              <a:gdLst>
                <a:gd name="T0" fmla="*/ 69 w 69"/>
                <a:gd name="T1" fmla="*/ 0 h 69"/>
                <a:gd name="T2" fmla="*/ 0 w 69"/>
                <a:gd name="T3" fmla="*/ 0 h 69"/>
                <a:gd name="T4" fmla="*/ 0 w 69"/>
                <a:gd name="T5" fmla="*/ 69 h 69"/>
                <a:gd name="T6" fmla="*/ 38 w 69"/>
                <a:gd name="T7" fmla="*/ 69 h 69"/>
                <a:gd name="T8" fmla="*/ 69 w 69"/>
                <a:gd name="T9" fmla="*/ 57 h 69"/>
                <a:gd name="T10" fmla="*/ 69 w 69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9">
                  <a:moveTo>
                    <a:pt x="69" y="0"/>
                  </a:moveTo>
                  <a:lnTo>
                    <a:pt x="0" y="0"/>
                  </a:lnTo>
                  <a:lnTo>
                    <a:pt x="0" y="69"/>
                  </a:lnTo>
                  <a:lnTo>
                    <a:pt x="38" y="69"/>
                  </a:lnTo>
                  <a:lnTo>
                    <a:pt x="69" y="57"/>
                  </a:lnTo>
                  <a:lnTo>
                    <a:pt x="6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" name="Freeform 75"/>
            <p:cNvSpPr/>
            <p:nvPr/>
          </p:nvSpPr>
          <p:spPr bwMode="auto">
            <a:xfrm>
              <a:off x="5043735" y="1684459"/>
              <a:ext cx="107950" cy="49213"/>
            </a:xfrm>
            <a:custGeom>
              <a:avLst/>
              <a:gdLst>
                <a:gd name="T0" fmla="*/ 68 w 68"/>
                <a:gd name="T1" fmla="*/ 0 h 31"/>
                <a:gd name="T2" fmla="*/ 0 w 68"/>
                <a:gd name="T3" fmla="*/ 0 h 31"/>
                <a:gd name="T4" fmla="*/ 0 w 68"/>
                <a:gd name="T5" fmla="*/ 31 h 31"/>
                <a:gd name="T6" fmla="*/ 68 w 68"/>
                <a:gd name="T7" fmla="*/ 3 h 31"/>
                <a:gd name="T8" fmla="*/ 68 w 68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">
                  <a:moveTo>
                    <a:pt x="68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68" y="3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" name="Freeform 76"/>
            <p:cNvSpPr/>
            <p:nvPr/>
          </p:nvSpPr>
          <p:spPr bwMode="auto">
            <a:xfrm>
              <a:off x="5043735" y="1684459"/>
              <a:ext cx="107950" cy="49213"/>
            </a:xfrm>
            <a:custGeom>
              <a:avLst/>
              <a:gdLst>
                <a:gd name="T0" fmla="*/ 68 w 68"/>
                <a:gd name="T1" fmla="*/ 0 h 31"/>
                <a:gd name="T2" fmla="*/ 0 w 68"/>
                <a:gd name="T3" fmla="*/ 0 h 31"/>
                <a:gd name="T4" fmla="*/ 0 w 68"/>
                <a:gd name="T5" fmla="*/ 31 h 31"/>
                <a:gd name="T6" fmla="*/ 68 w 68"/>
                <a:gd name="T7" fmla="*/ 3 h 31"/>
                <a:gd name="T8" fmla="*/ 68 w 68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1">
                  <a:moveTo>
                    <a:pt x="68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68" y="3"/>
                  </a:ln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" name="Freeform 91"/>
            <p:cNvSpPr/>
            <p:nvPr/>
          </p:nvSpPr>
          <p:spPr bwMode="auto">
            <a:xfrm>
              <a:off x="4607172" y="1665409"/>
              <a:ext cx="601663" cy="381000"/>
            </a:xfrm>
            <a:custGeom>
              <a:avLst/>
              <a:gdLst>
                <a:gd name="T0" fmla="*/ 379 w 379"/>
                <a:gd name="T1" fmla="*/ 0 h 240"/>
                <a:gd name="T2" fmla="*/ 343 w 379"/>
                <a:gd name="T3" fmla="*/ 15 h 240"/>
                <a:gd name="T4" fmla="*/ 343 w 379"/>
                <a:gd name="T5" fmla="*/ 81 h 240"/>
                <a:gd name="T6" fmla="*/ 275 w 379"/>
                <a:gd name="T7" fmla="*/ 81 h 240"/>
                <a:gd name="T8" fmla="*/ 275 w 379"/>
                <a:gd name="T9" fmla="*/ 43 h 240"/>
                <a:gd name="T10" fmla="*/ 128 w 379"/>
                <a:gd name="T11" fmla="*/ 102 h 240"/>
                <a:gd name="T12" fmla="*/ 128 w 379"/>
                <a:gd name="T13" fmla="*/ 114 h 240"/>
                <a:gd name="T14" fmla="*/ 97 w 379"/>
                <a:gd name="T15" fmla="*/ 114 h 240"/>
                <a:gd name="T16" fmla="*/ 0 w 379"/>
                <a:gd name="T17" fmla="*/ 154 h 240"/>
                <a:gd name="T18" fmla="*/ 0 w 379"/>
                <a:gd name="T19" fmla="*/ 240 h 240"/>
                <a:gd name="T20" fmla="*/ 144 w 379"/>
                <a:gd name="T21" fmla="*/ 183 h 240"/>
                <a:gd name="T22" fmla="*/ 144 w 379"/>
                <a:gd name="T23" fmla="*/ 128 h 240"/>
                <a:gd name="T24" fmla="*/ 213 w 379"/>
                <a:gd name="T25" fmla="*/ 128 h 240"/>
                <a:gd name="T26" fmla="*/ 213 w 379"/>
                <a:gd name="T27" fmla="*/ 157 h 240"/>
                <a:gd name="T28" fmla="*/ 379 w 379"/>
                <a:gd name="T29" fmla="*/ 93 h 240"/>
                <a:gd name="T30" fmla="*/ 379 w 379"/>
                <a:gd name="T3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" h="240">
                  <a:moveTo>
                    <a:pt x="379" y="0"/>
                  </a:moveTo>
                  <a:lnTo>
                    <a:pt x="343" y="15"/>
                  </a:lnTo>
                  <a:lnTo>
                    <a:pt x="343" y="81"/>
                  </a:lnTo>
                  <a:lnTo>
                    <a:pt x="275" y="81"/>
                  </a:lnTo>
                  <a:lnTo>
                    <a:pt x="275" y="43"/>
                  </a:lnTo>
                  <a:lnTo>
                    <a:pt x="128" y="102"/>
                  </a:lnTo>
                  <a:lnTo>
                    <a:pt x="128" y="114"/>
                  </a:lnTo>
                  <a:lnTo>
                    <a:pt x="97" y="114"/>
                  </a:lnTo>
                  <a:lnTo>
                    <a:pt x="0" y="154"/>
                  </a:lnTo>
                  <a:lnTo>
                    <a:pt x="0" y="240"/>
                  </a:lnTo>
                  <a:lnTo>
                    <a:pt x="144" y="183"/>
                  </a:lnTo>
                  <a:lnTo>
                    <a:pt x="144" y="128"/>
                  </a:lnTo>
                  <a:lnTo>
                    <a:pt x="213" y="128"/>
                  </a:lnTo>
                  <a:lnTo>
                    <a:pt x="213" y="157"/>
                  </a:lnTo>
                  <a:lnTo>
                    <a:pt x="379" y="93"/>
                  </a:lnTo>
                  <a:lnTo>
                    <a:pt x="3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5" name="Freeform 92"/>
            <p:cNvSpPr/>
            <p:nvPr/>
          </p:nvSpPr>
          <p:spPr bwMode="auto">
            <a:xfrm>
              <a:off x="4607172" y="1665409"/>
              <a:ext cx="601663" cy="381000"/>
            </a:xfrm>
            <a:custGeom>
              <a:avLst/>
              <a:gdLst>
                <a:gd name="T0" fmla="*/ 379 w 379"/>
                <a:gd name="T1" fmla="*/ 0 h 240"/>
                <a:gd name="T2" fmla="*/ 343 w 379"/>
                <a:gd name="T3" fmla="*/ 15 h 240"/>
                <a:gd name="T4" fmla="*/ 343 w 379"/>
                <a:gd name="T5" fmla="*/ 81 h 240"/>
                <a:gd name="T6" fmla="*/ 275 w 379"/>
                <a:gd name="T7" fmla="*/ 81 h 240"/>
                <a:gd name="T8" fmla="*/ 275 w 379"/>
                <a:gd name="T9" fmla="*/ 43 h 240"/>
                <a:gd name="T10" fmla="*/ 128 w 379"/>
                <a:gd name="T11" fmla="*/ 102 h 240"/>
                <a:gd name="T12" fmla="*/ 128 w 379"/>
                <a:gd name="T13" fmla="*/ 114 h 240"/>
                <a:gd name="T14" fmla="*/ 97 w 379"/>
                <a:gd name="T15" fmla="*/ 114 h 240"/>
                <a:gd name="T16" fmla="*/ 0 w 379"/>
                <a:gd name="T17" fmla="*/ 154 h 240"/>
                <a:gd name="T18" fmla="*/ 0 w 379"/>
                <a:gd name="T19" fmla="*/ 240 h 240"/>
                <a:gd name="T20" fmla="*/ 144 w 379"/>
                <a:gd name="T21" fmla="*/ 183 h 240"/>
                <a:gd name="T22" fmla="*/ 144 w 379"/>
                <a:gd name="T23" fmla="*/ 128 h 240"/>
                <a:gd name="T24" fmla="*/ 213 w 379"/>
                <a:gd name="T25" fmla="*/ 128 h 240"/>
                <a:gd name="T26" fmla="*/ 213 w 379"/>
                <a:gd name="T27" fmla="*/ 157 h 240"/>
                <a:gd name="T28" fmla="*/ 379 w 379"/>
                <a:gd name="T29" fmla="*/ 93 h 240"/>
                <a:gd name="T30" fmla="*/ 379 w 379"/>
                <a:gd name="T3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" h="240">
                  <a:moveTo>
                    <a:pt x="379" y="0"/>
                  </a:moveTo>
                  <a:lnTo>
                    <a:pt x="343" y="15"/>
                  </a:lnTo>
                  <a:lnTo>
                    <a:pt x="343" y="81"/>
                  </a:lnTo>
                  <a:lnTo>
                    <a:pt x="275" y="81"/>
                  </a:lnTo>
                  <a:lnTo>
                    <a:pt x="275" y="43"/>
                  </a:lnTo>
                  <a:lnTo>
                    <a:pt x="128" y="102"/>
                  </a:lnTo>
                  <a:lnTo>
                    <a:pt x="128" y="114"/>
                  </a:lnTo>
                  <a:lnTo>
                    <a:pt x="97" y="114"/>
                  </a:lnTo>
                  <a:lnTo>
                    <a:pt x="0" y="154"/>
                  </a:lnTo>
                  <a:lnTo>
                    <a:pt x="0" y="240"/>
                  </a:lnTo>
                  <a:lnTo>
                    <a:pt x="144" y="183"/>
                  </a:lnTo>
                  <a:lnTo>
                    <a:pt x="144" y="128"/>
                  </a:lnTo>
                  <a:lnTo>
                    <a:pt x="213" y="128"/>
                  </a:lnTo>
                  <a:lnTo>
                    <a:pt x="213" y="157"/>
                  </a:lnTo>
                  <a:lnTo>
                    <a:pt x="379" y="93"/>
                  </a:lnTo>
                  <a:lnTo>
                    <a:pt x="37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6" name="Freeform 93"/>
            <p:cNvSpPr/>
            <p:nvPr/>
          </p:nvSpPr>
          <p:spPr bwMode="auto">
            <a:xfrm>
              <a:off x="4835772" y="1868609"/>
              <a:ext cx="109538" cy="87313"/>
            </a:xfrm>
            <a:custGeom>
              <a:avLst/>
              <a:gdLst>
                <a:gd name="T0" fmla="*/ 69 w 69"/>
                <a:gd name="T1" fmla="*/ 0 h 55"/>
                <a:gd name="T2" fmla="*/ 0 w 69"/>
                <a:gd name="T3" fmla="*/ 0 h 55"/>
                <a:gd name="T4" fmla="*/ 0 w 69"/>
                <a:gd name="T5" fmla="*/ 55 h 55"/>
                <a:gd name="T6" fmla="*/ 69 w 69"/>
                <a:gd name="T7" fmla="*/ 29 h 55"/>
                <a:gd name="T8" fmla="*/ 69 w 69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5">
                  <a:moveTo>
                    <a:pt x="69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69" y="29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" name="Freeform 94"/>
            <p:cNvSpPr/>
            <p:nvPr/>
          </p:nvSpPr>
          <p:spPr bwMode="auto">
            <a:xfrm>
              <a:off x="4835772" y="1868609"/>
              <a:ext cx="109538" cy="87313"/>
            </a:xfrm>
            <a:custGeom>
              <a:avLst/>
              <a:gdLst>
                <a:gd name="T0" fmla="*/ 69 w 69"/>
                <a:gd name="T1" fmla="*/ 0 h 55"/>
                <a:gd name="T2" fmla="*/ 0 w 69"/>
                <a:gd name="T3" fmla="*/ 0 h 55"/>
                <a:gd name="T4" fmla="*/ 0 w 69"/>
                <a:gd name="T5" fmla="*/ 55 h 55"/>
                <a:gd name="T6" fmla="*/ 69 w 69"/>
                <a:gd name="T7" fmla="*/ 29 h 55"/>
                <a:gd name="T8" fmla="*/ 69 w 69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5">
                  <a:moveTo>
                    <a:pt x="69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69" y="29"/>
                  </a:lnTo>
                  <a:lnTo>
                    <a:pt x="6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" name="Freeform 95"/>
            <p:cNvSpPr/>
            <p:nvPr/>
          </p:nvSpPr>
          <p:spPr bwMode="auto">
            <a:xfrm>
              <a:off x="4761160" y="1827334"/>
              <a:ext cx="49213" cy="19050"/>
            </a:xfrm>
            <a:custGeom>
              <a:avLst/>
              <a:gdLst>
                <a:gd name="T0" fmla="*/ 31 w 31"/>
                <a:gd name="T1" fmla="*/ 0 h 12"/>
                <a:gd name="T2" fmla="*/ 0 w 31"/>
                <a:gd name="T3" fmla="*/ 12 h 12"/>
                <a:gd name="T4" fmla="*/ 31 w 31"/>
                <a:gd name="T5" fmla="*/ 12 h 12"/>
                <a:gd name="T6" fmla="*/ 31 w 3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2">
                  <a:moveTo>
                    <a:pt x="31" y="0"/>
                  </a:moveTo>
                  <a:lnTo>
                    <a:pt x="0" y="12"/>
                  </a:lnTo>
                  <a:lnTo>
                    <a:pt x="31" y="12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" name="Freeform 96"/>
            <p:cNvSpPr/>
            <p:nvPr/>
          </p:nvSpPr>
          <p:spPr bwMode="auto">
            <a:xfrm>
              <a:off x="4761160" y="1827334"/>
              <a:ext cx="49213" cy="19050"/>
            </a:xfrm>
            <a:custGeom>
              <a:avLst/>
              <a:gdLst>
                <a:gd name="T0" fmla="*/ 31 w 31"/>
                <a:gd name="T1" fmla="*/ 0 h 12"/>
                <a:gd name="T2" fmla="*/ 0 w 31"/>
                <a:gd name="T3" fmla="*/ 12 h 12"/>
                <a:gd name="T4" fmla="*/ 31 w 31"/>
                <a:gd name="T5" fmla="*/ 12 h 12"/>
                <a:gd name="T6" fmla="*/ 31 w 3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2">
                  <a:moveTo>
                    <a:pt x="31" y="0"/>
                  </a:moveTo>
                  <a:lnTo>
                    <a:pt x="0" y="12"/>
                  </a:lnTo>
                  <a:lnTo>
                    <a:pt x="31" y="12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0" name="Freeform 97"/>
            <p:cNvSpPr/>
            <p:nvPr/>
          </p:nvSpPr>
          <p:spPr bwMode="auto">
            <a:xfrm>
              <a:off x="5043735" y="1689221"/>
              <a:ext cx="107950" cy="104775"/>
            </a:xfrm>
            <a:custGeom>
              <a:avLst/>
              <a:gdLst>
                <a:gd name="T0" fmla="*/ 68 w 68"/>
                <a:gd name="T1" fmla="*/ 0 h 66"/>
                <a:gd name="T2" fmla="*/ 0 w 68"/>
                <a:gd name="T3" fmla="*/ 28 h 66"/>
                <a:gd name="T4" fmla="*/ 0 w 68"/>
                <a:gd name="T5" fmla="*/ 66 h 66"/>
                <a:gd name="T6" fmla="*/ 68 w 68"/>
                <a:gd name="T7" fmla="*/ 66 h 66"/>
                <a:gd name="T8" fmla="*/ 68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68" y="0"/>
                  </a:moveTo>
                  <a:lnTo>
                    <a:pt x="0" y="28"/>
                  </a:lnTo>
                  <a:lnTo>
                    <a:pt x="0" y="66"/>
                  </a:lnTo>
                  <a:lnTo>
                    <a:pt x="68" y="66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1" name="Freeform 98"/>
            <p:cNvSpPr/>
            <p:nvPr/>
          </p:nvSpPr>
          <p:spPr bwMode="auto">
            <a:xfrm>
              <a:off x="5043735" y="1689221"/>
              <a:ext cx="107950" cy="104775"/>
            </a:xfrm>
            <a:custGeom>
              <a:avLst/>
              <a:gdLst>
                <a:gd name="T0" fmla="*/ 68 w 68"/>
                <a:gd name="T1" fmla="*/ 0 h 66"/>
                <a:gd name="T2" fmla="*/ 0 w 68"/>
                <a:gd name="T3" fmla="*/ 28 h 66"/>
                <a:gd name="T4" fmla="*/ 0 w 68"/>
                <a:gd name="T5" fmla="*/ 66 h 66"/>
                <a:gd name="T6" fmla="*/ 68 w 68"/>
                <a:gd name="T7" fmla="*/ 66 h 66"/>
                <a:gd name="T8" fmla="*/ 68 w 68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6">
                  <a:moveTo>
                    <a:pt x="68" y="0"/>
                  </a:moveTo>
                  <a:lnTo>
                    <a:pt x="0" y="28"/>
                  </a:lnTo>
                  <a:lnTo>
                    <a:pt x="0" y="66"/>
                  </a:lnTo>
                  <a:lnTo>
                    <a:pt x="68" y="66"/>
                  </a:ln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4321422" y="3094159"/>
            <a:ext cx="3500438" cy="819150"/>
            <a:chOff x="4321422" y="3094159"/>
            <a:chExt cx="3500438" cy="819150"/>
          </a:xfrm>
          <a:solidFill>
            <a:schemeClr val="accent4">
              <a:lumMod val="60000"/>
              <a:lumOff val="40000"/>
              <a:alpha val="50000"/>
            </a:schemeClr>
          </a:solidFill>
        </p:grpSpPr>
        <p:sp>
          <p:nvSpPr>
            <p:cNvPr id="163" name="Rectangle 81"/>
            <p:cNvSpPr>
              <a:spLocks noChangeArrowheads="1"/>
            </p:cNvSpPr>
            <p:nvPr/>
          </p:nvSpPr>
          <p:spPr bwMode="auto">
            <a:xfrm>
              <a:off x="4321422" y="3094159"/>
              <a:ext cx="3500438" cy="819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4" name="Rectangle 82"/>
            <p:cNvSpPr>
              <a:spLocks noChangeArrowheads="1"/>
            </p:cNvSpPr>
            <p:nvPr/>
          </p:nvSpPr>
          <p:spPr bwMode="auto">
            <a:xfrm>
              <a:off x="4321422" y="3094159"/>
              <a:ext cx="3500438" cy="819150"/>
            </a:xfrm>
            <a:prstGeom prst="rect">
              <a:avLst/>
            </a:prstGeom>
            <a:solidFill>
              <a:srgbClr val="1C3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5" name="Freeform 85"/>
            <p:cNvSpPr/>
            <p:nvPr/>
          </p:nvSpPr>
          <p:spPr bwMode="auto">
            <a:xfrm>
              <a:off x="4321422" y="3094159"/>
              <a:ext cx="3489325" cy="819150"/>
            </a:xfrm>
            <a:custGeom>
              <a:avLst/>
              <a:gdLst>
                <a:gd name="T0" fmla="*/ 0 w 928"/>
                <a:gd name="T1" fmla="*/ 0 h 218"/>
                <a:gd name="T2" fmla="*/ 0 w 928"/>
                <a:gd name="T3" fmla="*/ 0 h 218"/>
                <a:gd name="T4" fmla="*/ 0 w 928"/>
                <a:gd name="T5" fmla="*/ 218 h 218"/>
                <a:gd name="T6" fmla="*/ 928 w 928"/>
                <a:gd name="T7" fmla="*/ 218 h 218"/>
                <a:gd name="T8" fmla="*/ 526 w 928"/>
                <a:gd name="T9" fmla="*/ 192 h 218"/>
                <a:gd name="T10" fmla="*/ 526 w 928"/>
                <a:gd name="T11" fmla="*/ 195 h 218"/>
                <a:gd name="T12" fmla="*/ 386 w 928"/>
                <a:gd name="T13" fmla="*/ 195 h 218"/>
                <a:gd name="T14" fmla="*/ 386 w 928"/>
                <a:gd name="T15" fmla="*/ 177 h 218"/>
                <a:gd name="T16" fmla="*/ 0 w 928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8" h="2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928" y="218"/>
                    <a:pt x="928" y="218"/>
                    <a:pt x="928" y="218"/>
                  </a:cubicBezTo>
                  <a:cubicBezTo>
                    <a:pt x="910" y="218"/>
                    <a:pt x="772" y="217"/>
                    <a:pt x="526" y="192"/>
                  </a:cubicBezTo>
                  <a:cubicBezTo>
                    <a:pt x="526" y="195"/>
                    <a:pt x="526" y="195"/>
                    <a:pt x="526" y="195"/>
                  </a:cubicBezTo>
                  <a:cubicBezTo>
                    <a:pt x="386" y="195"/>
                    <a:pt x="386" y="195"/>
                    <a:pt x="386" y="195"/>
                  </a:cubicBezTo>
                  <a:cubicBezTo>
                    <a:pt x="386" y="177"/>
                    <a:pt x="386" y="177"/>
                    <a:pt x="386" y="177"/>
                  </a:cubicBezTo>
                  <a:cubicBezTo>
                    <a:pt x="74" y="135"/>
                    <a:pt x="0" y="0"/>
                    <a:pt x="0" y="0"/>
                  </a:cubicBezTo>
                </a:path>
              </a:pathLst>
            </a:custGeom>
            <a:solidFill>
              <a:srgbClr val="336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6" name="Freeform 103"/>
            <p:cNvSpPr/>
            <p:nvPr/>
          </p:nvSpPr>
          <p:spPr bwMode="auto">
            <a:xfrm>
              <a:off x="5772397" y="3281484"/>
              <a:ext cx="527050" cy="534988"/>
            </a:xfrm>
            <a:custGeom>
              <a:avLst/>
              <a:gdLst>
                <a:gd name="T0" fmla="*/ 70 w 140"/>
                <a:gd name="T1" fmla="*/ 0 h 142"/>
                <a:gd name="T2" fmla="*/ 8 w 140"/>
                <a:gd name="T3" fmla="*/ 52 h 142"/>
                <a:gd name="T4" fmla="*/ 8 w 140"/>
                <a:gd name="T5" fmla="*/ 125 h 142"/>
                <a:gd name="T6" fmla="*/ 0 w 140"/>
                <a:gd name="T7" fmla="*/ 125 h 142"/>
                <a:gd name="T8" fmla="*/ 0 w 140"/>
                <a:gd name="T9" fmla="*/ 127 h 142"/>
                <a:gd name="T10" fmla="*/ 17 w 140"/>
                <a:gd name="T11" fmla="*/ 129 h 142"/>
                <a:gd name="T12" fmla="*/ 140 w 140"/>
                <a:gd name="T13" fmla="*/ 142 h 142"/>
                <a:gd name="T14" fmla="*/ 140 w 140"/>
                <a:gd name="T15" fmla="*/ 125 h 142"/>
                <a:gd name="T16" fmla="*/ 132 w 140"/>
                <a:gd name="T17" fmla="*/ 125 h 142"/>
                <a:gd name="T18" fmla="*/ 132 w 140"/>
                <a:gd name="T19" fmla="*/ 52 h 142"/>
                <a:gd name="T20" fmla="*/ 70 w 140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2">
                  <a:moveTo>
                    <a:pt x="70" y="0"/>
                  </a:moveTo>
                  <a:cubicBezTo>
                    <a:pt x="36" y="0"/>
                    <a:pt x="8" y="23"/>
                    <a:pt x="8" y="52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6" y="127"/>
                    <a:pt x="11" y="128"/>
                    <a:pt x="17" y="129"/>
                  </a:cubicBezTo>
                  <a:cubicBezTo>
                    <a:pt x="61" y="134"/>
                    <a:pt x="102" y="138"/>
                    <a:pt x="140" y="142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23"/>
                    <a:pt x="104" y="0"/>
                    <a:pt x="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7" name="Freeform 104"/>
            <p:cNvSpPr/>
            <p:nvPr/>
          </p:nvSpPr>
          <p:spPr bwMode="auto">
            <a:xfrm>
              <a:off x="5772397" y="3759321"/>
              <a:ext cx="527050" cy="68263"/>
            </a:xfrm>
            <a:custGeom>
              <a:avLst/>
              <a:gdLst>
                <a:gd name="T0" fmla="*/ 0 w 140"/>
                <a:gd name="T1" fmla="*/ 0 h 18"/>
                <a:gd name="T2" fmla="*/ 0 w 140"/>
                <a:gd name="T3" fmla="*/ 18 h 18"/>
                <a:gd name="T4" fmla="*/ 140 w 140"/>
                <a:gd name="T5" fmla="*/ 18 h 18"/>
                <a:gd name="T6" fmla="*/ 140 w 140"/>
                <a:gd name="T7" fmla="*/ 15 h 18"/>
                <a:gd name="T8" fmla="*/ 17 w 140"/>
                <a:gd name="T9" fmla="*/ 2 h 18"/>
                <a:gd name="T10" fmla="*/ 0 w 140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18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02" y="11"/>
                    <a:pt x="61" y="7"/>
                    <a:pt x="17" y="2"/>
                  </a:cubicBezTo>
                  <a:cubicBezTo>
                    <a:pt x="11" y="1"/>
                    <a:pt x="6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8" name="Freeform 112"/>
            <p:cNvSpPr/>
            <p:nvPr/>
          </p:nvSpPr>
          <p:spPr bwMode="auto">
            <a:xfrm>
              <a:off x="5835897" y="3248146"/>
              <a:ext cx="466725" cy="511175"/>
            </a:xfrm>
            <a:custGeom>
              <a:avLst/>
              <a:gdLst>
                <a:gd name="T0" fmla="*/ 62 w 124"/>
                <a:gd name="T1" fmla="*/ 0 h 136"/>
                <a:gd name="T2" fmla="*/ 0 w 124"/>
                <a:gd name="T3" fmla="*/ 51 h 136"/>
                <a:gd name="T4" fmla="*/ 0 w 124"/>
                <a:gd name="T5" fmla="*/ 136 h 136"/>
                <a:gd name="T6" fmla="*/ 124 w 124"/>
                <a:gd name="T7" fmla="*/ 136 h 136"/>
                <a:gd name="T8" fmla="*/ 124 w 124"/>
                <a:gd name="T9" fmla="*/ 51 h 136"/>
                <a:gd name="T10" fmla="*/ 62 w 124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36">
                  <a:moveTo>
                    <a:pt x="62" y="0"/>
                  </a:moveTo>
                  <a:cubicBezTo>
                    <a:pt x="28" y="0"/>
                    <a:pt x="0" y="23"/>
                    <a:pt x="0" y="51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4" y="23"/>
                    <a:pt x="97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9" name="Rectangle 116"/>
            <p:cNvSpPr>
              <a:spLocks noChangeArrowheads="1"/>
            </p:cNvSpPr>
            <p:nvPr/>
          </p:nvSpPr>
          <p:spPr bwMode="auto">
            <a:xfrm>
              <a:off x="5807322" y="3714871"/>
              <a:ext cx="525463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4321422" y="4029196"/>
            <a:ext cx="3500438" cy="823913"/>
            <a:chOff x="4321422" y="4029196"/>
            <a:chExt cx="3500438" cy="823913"/>
          </a:xfrm>
          <a:solidFill>
            <a:schemeClr val="accent4">
              <a:lumMod val="60000"/>
              <a:lumOff val="40000"/>
              <a:alpha val="50000"/>
            </a:schemeClr>
          </a:solidFill>
        </p:grpSpPr>
        <p:sp>
          <p:nvSpPr>
            <p:cNvPr id="171" name="Rectangle 79"/>
            <p:cNvSpPr>
              <a:spLocks noChangeArrowheads="1"/>
            </p:cNvSpPr>
            <p:nvPr/>
          </p:nvSpPr>
          <p:spPr bwMode="auto">
            <a:xfrm>
              <a:off x="4321422" y="4029196"/>
              <a:ext cx="3500438" cy="823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2" name="Rectangle 80"/>
            <p:cNvSpPr>
              <a:spLocks noChangeArrowheads="1"/>
            </p:cNvSpPr>
            <p:nvPr/>
          </p:nvSpPr>
          <p:spPr bwMode="auto">
            <a:xfrm>
              <a:off x="4321422" y="4029196"/>
              <a:ext cx="3500438" cy="823913"/>
            </a:xfrm>
            <a:prstGeom prst="rect">
              <a:avLst/>
            </a:prstGeom>
            <a:solidFill>
              <a:srgbClr val="1C3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3" name="Freeform 86"/>
            <p:cNvSpPr/>
            <p:nvPr/>
          </p:nvSpPr>
          <p:spPr bwMode="auto">
            <a:xfrm>
              <a:off x="4321422" y="40291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4" name="Freeform 87"/>
            <p:cNvSpPr/>
            <p:nvPr/>
          </p:nvSpPr>
          <p:spPr bwMode="auto">
            <a:xfrm>
              <a:off x="4321422" y="4029196"/>
              <a:ext cx="3489325" cy="823913"/>
            </a:xfrm>
            <a:custGeom>
              <a:avLst/>
              <a:gdLst>
                <a:gd name="T0" fmla="*/ 0 w 928"/>
                <a:gd name="T1" fmla="*/ 0 h 219"/>
                <a:gd name="T2" fmla="*/ 0 w 928"/>
                <a:gd name="T3" fmla="*/ 0 h 219"/>
                <a:gd name="T4" fmla="*/ 0 w 928"/>
                <a:gd name="T5" fmla="*/ 219 h 219"/>
                <a:gd name="T6" fmla="*/ 928 w 928"/>
                <a:gd name="T7" fmla="*/ 219 h 219"/>
                <a:gd name="T8" fmla="*/ 526 w 928"/>
                <a:gd name="T9" fmla="*/ 193 h 219"/>
                <a:gd name="T10" fmla="*/ 526 w 928"/>
                <a:gd name="T11" fmla="*/ 197 h 219"/>
                <a:gd name="T12" fmla="*/ 386 w 928"/>
                <a:gd name="T13" fmla="*/ 197 h 219"/>
                <a:gd name="T14" fmla="*/ 386 w 928"/>
                <a:gd name="T15" fmla="*/ 177 h 219"/>
                <a:gd name="T16" fmla="*/ 0 w 928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8" h="2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928" y="219"/>
                    <a:pt x="928" y="219"/>
                    <a:pt x="928" y="219"/>
                  </a:cubicBezTo>
                  <a:cubicBezTo>
                    <a:pt x="910" y="219"/>
                    <a:pt x="772" y="217"/>
                    <a:pt x="526" y="193"/>
                  </a:cubicBezTo>
                  <a:cubicBezTo>
                    <a:pt x="526" y="197"/>
                    <a:pt x="526" y="197"/>
                    <a:pt x="526" y="197"/>
                  </a:cubicBezTo>
                  <a:cubicBezTo>
                    <a:pt x="386" y="197"/>
                    <a:pt x="386" y="197"/>
                    <a:pt x="386" y="197"/>
                  </a:cubicBezTo>
                  <a:cubicBezTo>
                    <a:pt x="386" y="177"/>
                    <a:pt x="386" y="177"/>
                    <a:pt x="386" y="177"/>
                  </a:cubicBezTo>
                  <a:cubicBezTo>
                    <a:pt x="76" y="136"/>
                    <a:pt x="1" y="2"/>
                    <a:pt x="0" y="0"/>
                  </a:cubicBezTo>
                </a:path>
              </a:pathLst>
            </a:custGeom>
            <a:solidFill>
              <a:srgbClr val="336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5" name="Freeform 105"/>
            <p:cNvSpPr/>
            <p:nvPr/>
          </p:nvSpPr>
          <p:spPr bwMode="auto">
            <a:xfrm>
              <a:off x="5772397" y="4218109"/>
              <a:ext cx="527050" cy="536575"/>
            </a:xfrm>
            <a:custGeom>
              <a:avLst/>
              <a:gdLst>
                <a:gd name="T0" fmla="*/ 70 w 140"/>
                <a:gd name="T1" fmla="*/ 0 h 143"/>
                <a:gd name="T2" fmla="*/ 8 w 140"/>
                <a:gd name="T3" fmla="*/ 52 h 143"/>
                <a:gd name="T4" fmla="*/ 8 w 140"/>
                <a:gd name="T5" fmla="*/ 127 h 143"/>
                <a:gd name="T6" fmla="*/ 0 w 140"/>
                <a:gd name="T7" fmla="*/ 127 h 143"/>
                <a:gd name="T8" fmla="*/ 0 w 140"/>
                <a:gd name="T9" fmla="*/ 127 h 143"/>
                <a:gd name="T10" fmla="*/ 17 w 140"/>
                <a:gd name="T11" fmla="*/ 129 h 143"/>
                <a:gd name="T12" fmla="*/ 140 w 140"/>
                <a:gd name="T13" fmla="*/ 143 h 143"/>
                <a:gd name="T14" fmla="*/ 140 w 140"/>
                <a:gd name="T15" fmla="*/ 127 h 143"/>
                <a:gd name="T16" fmla="*/ 132 w 140"/>
                <a:gd name="T17" fmla="*/ 127 h 143"/>
                <a:gd name="T18" fmla="*/ 132 w 140"/>
                <a:gd name="T19" fmla="*/ 52 h 143"/>
                <a:gd name="T20" fmla="*/ 70 w 140"/>
                <a:gd name="T2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3">
                  <a:moveTo>
                    <a:pt x="70" y="0"/>
                  </a:moveTo>
                  <a:cubicBezTo>
                    <a:pt x="36" y="0"/>
                    <a:pt x="8" y="23"/>
                    <a:pt x="8" y="52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6" y="128"/>
                    <a:pt x="11" y="128"/>
                    <a:pt x="17" y="129"/>
                  </a:cubicBezTo>
                  <a:cubicBezTo>
                    <a:pt x="61" y="134"/>
                    <a:pt x="102" y="139"/>
                    <a:pt x="140" y="143"/>
                  </a:cubicBezTo>
                  <a:cubicBezTo>
                    <a:pt x="140" y="127"/>
                    <a:pt x="140" y="127"/>
                    <a:pt x="140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23"/>
                    <a:pt x="104" y="0"/>
                    <a:pt x="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6" name="Freeform 106"/>
            <p:cNvSpPr/>
            <p:nvPr/>
          </p:nvSpPr>
          <p:spPr bwMode="auto">
            <a:xfrm>
              <a:off x="5772397" y="4694359"/>
              <a:ext cx="527050" cy="76200"/>
            </a:xfrm>
            <a:custGeom>
              <a:avLst/>
              <a:gdLst>
                <a:gd name="T0" fmla="*/ 0 w 140"/>
                <a:gd name="T1" fmla="*/ 0 h 20"/>
                <a:gd name="T2" fmla="*/ 0 w 140"/>
                <a:gd name="T3" fmla="*/ 20 h 20"/>
                <a:gd name="T4" fmla="*/ 140 w 140"/>
                <a:gd name="T5" fmla="*/ 20 h 20"/>
                <a:gd name="T6" fmla="*/ 140 w 140"/>
                <a:gd name="T7" fmla="*/ 16 h 20"/>
                <a:gd name="T8" fmla="*/ 17 w 140"/>
                <a:gd name="T9" fmla="*/ 2 h 20"/>
                <a:gd name="T10" fmla="*/ 0 w 140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02" y="12"/>
                    <a:pt x="61" y="7"/>
                    <a:pt x="17" y="2"/>
                  </a:cubicBezTo>
                  <a:cubicBezTo>
                    <a:pt x="11" y="1"/>
                    <a:pt x="6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7" name="Freeform 113"/>
            <p:cNvSpPr/>
            <p:nvPr/>
          </p:nvSpPr>
          <p:spPr bwMode="auto">
            <a:xfrm>
              <a:off x="5835897" y="4184771"/>
              <a:ext cx="466725" cy="514350"/>
            </a:xfrm>
            <a:custGeom>
              <a:avLst/>
              <a:gdLst>
                <a:gd name="T0" fmla="*/ 62 w 124"/>
                <a:gd name="T1" fmla="*/ 0 h 137"/>
                <a:gd name="T2" fmla="*/ 0 w 124"/>
                <a:gd name="T3" fmla="*/ 52 h 137"/>
                <a:gd name="T4" fmla="*/ 0 w 124"/>
                <a:gd name="T5" fmla="*/ 137 h 137"/>
                <a:gd name="T6" fmla="*/ 124 w 124"/>
                <a:gd name="T7" fmla="*/ 137 h 137"/>
                <a:gd name="T8" fmla="*/ 124 w 124"/>
                <a:gd name="T9" fmla="*/ 52 h 137"/>
                <a:gd name="T10" fmla="*/ 62 w 124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37">
                  <a:moveTo>
                    <a:pt x="62" y="0"/>
                  </a:moveTo>
                  <a:cubicBezTo>
                    <a:pt x="28" y="0"/>
                    <a:pt x="0" y="23"/>
                    <a:pt x="0" y="52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52"/>
                    <a:pt x="124" y="52"/>
                    <a:pt x="124" y="52"/>
                  </a:cubicBezTo>
                  <a:cubicBezTo>
                    <a:pt x="124" y="23"/>
                    <a:pt x="97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8" name="Rectangle 117"/>
            <p:cNvSpPr>
              <a:spLocks noChangeArrowheads="1"/>
            </p:cNvSpPr>
            <p:nvPr/>
          </p:nvSpPr>
          <p:spPr bwMode="auto">
            <a:xfrm>
              <a:off x="5807322" y="4661021"/>
              <a:ext cx="525463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4321422" y="5784971"/>
            <a:ext cx="3500438" cy="549275"/>
            <a:chOff x="4321422" y="5784971"/>
            <a:chExt cx="3500438" cy="549275"/>
          </a:xfrm>
          <a:solidFill>
            <a:schemeClr val="accent4">
              <a:lumMod val="60000"/>
              <a:lumOff val="40000"/>
              <a:alpha val="50000"/>
            </a:schemeClr>
          </a:solidFill>
        </p:grpSpPr>
        <p:sp>
          <p:nvSpPr>
            <p:cNvPr id="180" name="Rectangle 9"/>
            <p:cNvSpPr>
              <a:spLocks noChangeArrowheads="1"/>
            </p:cNvSpPr>
            <p:nvPr/>
          </p:nvSpPr>
          <p:spPr bwMode="auto">
            <a:xfrm>
              <a:off x="4321422" y="5788146"/>
              <a:ext cx="3500438" cy="511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1" name="Rectangle 10"/>
            <p:cNvSpPr>
              <a:spLocks noChangeArrowheads="1"/>
            </p:cNvSpPr>
            <p:nvPr/>
          </p:nvSpPr>
          <p:spPr bwMode="auto">
            <a:xfrm>
              <a:off x="4321422" y="5788146"/>
              <a:ext cx="3500438" cy="511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2" name="Freeform 11"/>
            <p:cNvSpPr>
              <a:spLocks noEditPoints="1"/>
            </p:cNvSpPr>
            <p:nvPr/>
          </p:nvSpPr>
          <p:spPr bwMode="auto">
            <a:xfrm>
              <a:off x="4321422" y="5784971"/>
              <a:ext cx="3489325" cy="549275"/>
            </a:xfrm>
            <a:custGeom>
              <a:avLst/>
              <a:gdLst>
                <a:gd name="T0" fmla="*/ 665 w 928"/>
                <a:gd name="T1" fmla="*/ 137 h 146"/>
                <a:gd name="T2" fmla="*/ 0 w 928"/>
                <a:gd name="T3" fmla="*/ 137 h 146"/>
                <a:gd name="T4" fmla="*/ 0 w 928"/>
                <a:gd name="T5" fmla="*/ 146 h 146"/>
                <a:gd name="T6" fmla="*/ 928 w 928"/>
                <a:gd name="T7" fmla="*/ 146 h 146"/>
                <a:gd name="T8" fmla="*/ 665 w 928"/>
                <a:gd name="T9" fmla="*/ 137 h 146"/>
                <a:gd name="T10" fmla="*/ 0 w 928"/>
                <a:gd name="T11" fmla="*/ 0 h 146"/>
                <a:gd name="T12" fmla="*/ 0 w 928"/>
                <a:gd name="T13" fmla="*/ 1 h 146"/>
                <a:gd name="T14" fmla="*/ 1 w 928"/>
                <a:gd name="T15" fmla="*/ 1 h 146"/>
                <a:gd name="T16" fmla="*/ 1 w 928"/>
                <a:gd name="T17" fmla="*/ 1 h 146"/>
                <a:gd name="T18" fmla="*/ 0 w 928"/>
                <a:gd name="T19" fmla="*/ 1 h 146"/>
                <a:gd name="T20" fmla="*/ 0 w 928"/>
                <a:gd name="T21" fmla="*/ 0 h 146"/>
                <a:gd name="T22" fmla="*/ 0 w 928"/>
                <a:gd name="T2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8" h="146">
                  <a:moveTo>
                    <a:pt x="665" y="137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928" y="146"/>
                    <a:pt x="928" y="146"/>
                    <a:pt x="928" y="146"/>
                  </a:cubicBezTo>
                  <a:cubicBezTo>
                    <a:pt x="914" y="146"/>
                    <a:pt x="824" y="145"/>
                    <a:pt x="665" y="137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3" name="Freeform 12"/>
            <p:cNvSpPr>
              <a:spLocks noEditPoints="1"/>
            </p:cNvSpPr>
            <p:nvPr/>
          </p:nvSpPr>
          <p:spPr bwMode="auto">
            <a:xfrm>
              <a:off x="4321422" y="5788146"/>
              <a:ext cx="2500313" cy="511175"/>
            </a:xfrm>
            <a:custGeom>
              <a:avLst/>
              <a:gdLst>
                <a:gd name="T0" fmla="*/ 161 w 665"/>
                <a:gd name="T1" fmla="*/ 129 h 136"/>
                <a:gd name="T2" fmla="*/ 161 w 665"/>
                <a:gd name="T3" fmla="*/ 99 h 136"/>
                <a:gd name="T4" fmla="*/ 190 w 665"/>
                <a:gd name="T5" fmla="*/ 99 h 136"/>
                <a:gd name="T6" fmla="*/ 190 w 665"/>
                <a:gd name="T7" fmla="*/ 129 h 136"/>
                <a:gd name="T8" fmla="*/ 161 w 665"/>
                <a:gd name="T9" fmla="*/ 129 h 136"/>
                <a:gd name="T10" fmla="*/ 56 w 665"/>
                <a:gd name="T11" fmla="*/ 114 h 136"/>
                <a:gd name="T12" fmla="*/ 56 w 665"/>
                <a:gd name="T13" fmla="*/ 85 h 136"/>
                <a:gd name="T14" fmla="*/ 85 w 665"/>
                <a:gd name="T15" fmla="*/ 85 h 136"/>
                <a:gd name="T16" fmla="*/ 85 w 665"/>
                <a:gd name="T17" fmla="*/ 114 h 136"/>
                <a:gd name="T18" fmla="*/ 56 w 665"/>
                <a:gd name="T19" fmla="*/ 114 h 136"/>
                <a:gd name="T20" fmla="*/ 1 w 665"/>
                <a:gd name="T21" fmla="*/ 0 h 136"/>
                <a:gd name="T22" fmla="*/ 0 w 665"/>
                <a:gd name="T23" fmla="*/ 0 h 136"/>
                <a:gd name="T24" fmla="*/ 0 w 665"/>
                <a:gd name="T25" fmla="*/ 136 h 136"/>
                <a:gd name="T26" fmla="*/ 665 w 665"/>
                <a:gd name="T27" fmla="*/ 136 h 136"/>
                <a:gd name="T28" fmla="*/ 403 w 665"/>
                <a:gd name="T29" fmla="*/ 118 h 136"/>
                <a:gd name="T30" fmla="*/ 358 w 665"/>
                <a:gd name="T31" fmla="*/ 114 h 136"/>
                <a:gd name="T32" fmla="*/ 348 w 665"/>
                <a:gd name="T33" fmla="*/ 114 h 136"/>
                <a:gd name="T34" fmla="*/ 348 w 665"/>
                <a:gd name="T35" fmla="*/ 113 h 136"/>
                <a:gd name="T36" fmla="*/ 232 w 665"/>
                <a:gd name="T37" fmla="*/ 95 h 136"/>
                <a:gd name="T38" fmla="*/ 232 w 665"/>
                <a:gd name="T39" fmla="*/ 99 h 136"/>
                <a:gd name="T40" fmla="*/ 203 w 665"/>
                <a:gd name="T41" fmla="*/ 99 h 136"/>
                <a:gd name="T42" fmla="*/ 203 w 665"/>
                <a:gd name="T43" fmla="*/ 89 h 136"/>
                <a:gd name="T44" fmla="*/ 125 w 665"/>
                <a:gd name="T45" fmla="*/ 67 h 136"/>
                <a:gd name="T46" fmla="*/ 125 w 665"/>
                <a:gd name="T47" fmla="*/ 91 h 136"/>
                <a:gd name="T48" fmla="*/ 96 w 665"/>
                <a:gd name="T49" fmla="*/ 91 h 136"/>
                <a:gd name="T50" fmla="*/ 96 w 665"/>
                <a:gd name="T51" fmla="*/ 62 h 136"/>
                <a:gd name="T52" fmla="*/ 111 w 665"/>
                <a:gd name="T53" fmla="*/ 62 h 136"/>
                <a:gd name="T54" fmla="*/ 85 w 665"/>
                <a:gd name="T55" fmla="*/ 51 h 136"/>
                <a:gd name="T56" fmla="*/ 85 w 665"/>
                <a:gd name="T57" fmla="*/ 53 h 136"/>
                <a:gd name="T58" fmla="*/ 56 w 665"/>
                <a:gd name="T59" fmla="*/ 53 h 136"/>
                <a:gd name="T60" fmla="*/ 56 w 665"/>
                <a:gd name="T61" fmla="*/ 37 h 136"/>
                <a:gd name="T62" fmla="*/ 1 w 665"/>
                <a:gd name="T6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5" h="136">
                  <a:moveTo>
                    <a:pt x="161" y="129"/>
                  </a:moveTo>
                  <a:cubicBezTo>
                    <a:pt x="161" y="99"/>
                    <a:pt x="161" y="99"/>
                    <a:pt x="161" y="99"/>
                  </a:cubicBezTo>
                  <a:cubicBezTo>
                    <a:pt x="190" y="99"/>
                    <a:pt x="190" y="99"/>
                    <a:pt x="190" y="9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61" y="129"/>
                    <a:pt x="161" y="129"/>
                    <a:pt x="161" y="129"/>
                  </a:cubicBezTo>
                  <a:moveTo>
                    <a:pt x="56" y="114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56" y="114"/>
                    <a:pt x="56" y="114"/>
                    <a:pt x="56" y="114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65" y="136"/>
                    <a:pt x="665" y="136"/>
                    <a:pt x="665" y="136"/>
                  </a:cubicBezTo>
                  <a:cubicBezTo>
                    <a:pt x="592" y="132"/>
                    <a:pt x="505" y="126"/>
                    <a:pt x="403" y="118"/>
                  </a:cubicBezTo>
                  <a:cubicBezTo>
                    <a:pt x="388" y="117"/>
                    <a:pt x="372" y="116"/>
                    <a:pt x="358" y="114"/>
                  </a:cubicBezTo>
                  <a:cubicBezTo>
                    <a:pt x="348" y="114"/>
                    <a:pt x="348" y="114"/>
                    <a:pt x="348" y="114"/>
                  </a:cubicBezTo>
                  <a:cubicBezTo>
                    <a:pt x="348" y="113"/>
                    <a:pt x="348" y="113"/>
                    <a:pt x="348" y="113"/>
                  </a:cubicBezTo>
                  <a:cubicBezTo>
                    <a:pt x="305" y="108"/>
                    <a:pt x="266" y="102"/>
                    <a:pt x="232" y="95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03" y="99"/>
                    <a:pt x="203" y="99"/>
                    <a:pt x="203" y="99"/>
                  </a:cubicBezTo>
                  <a:cubicBezTo>
                    <a:pt x="203" y="89"/>
                    <a:pt x="203" y="89"/>
                    <a:pt x="203" y="89"/>
                  </a:cubicBezTo>
                  <a:cubicBezTo>
                    <a:pt x="173" y="82"/>
                    <a:pt x="147" y="74"/>
                    <a:pt x="125" y="67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01" y="58"/>
                    <a:pt x="93" y="55"/>
                    <a:pt x="85" y="51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22" y="20"/>
                    <a:pt x="6" y="5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4" name="Freeform 13"/>
            <p:cNvSpPr/>
            <p:nvPr/>
          </p:nvSpPr>
          <p:spPr bwMode="auto">
            <a:xfrm>
              <a:off x="4532560" y="5878634"/>
              <a:ext cx="107950" cy="101600"/>
            </a:xfrm>
            <a:custGeom>
              <a:avLst/>
              <a:gdLst>
                <a:gd name="T0" fmla="*/ 29 w 29"/>
                <a:gd name="T1" fmla="*/ 0 h 27"/>
                <a:gd name="T2" fmla="*/ 0 w 29"/>
                <a:gd name="T3" fmla="*/ 0 h 27"/>
                <a:gd name="T4" fmla="*/ 0 w 29"/>
                <a:gd name="T5" fmla="*/ 13 h 27"/>
                <a:gd name="T6" fmla="*/ 29 w 29"/>
                <a:gd name="T7" fmla="*/ 27 h 27"/>
                <a:gd name="T8" fmla="*/ 29 w 29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7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18"/>
                    <a:pt x="18" y="22"/>
                    <a:pt x="29" y="27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5" name="Freeform 14"/>
            <p:cNvSpPr/>
            <p:nvPr/>
          </p:nvSpPr>
          <p:spPr bwMode="auto">
            <a:xfrm>
              <a:off x="4532560" y="5927846"/>
              <a:ext cx="107950" cy="60325"/>
            </a:xfrm>
            <a:custGeom>
              <a:avLst/>
              <a:gdLst>
                <a:gd name="T0" fmla="*/ 0 w 29"/>
                <a:gd name="T1" fmla="*/ 0 h 16"/>
                <a:gd name="T2" fmla="*/ 0 w 29"/>
                <a:gd name="T3" fmla="*/ 16 h 16"/>
                <a:gd name="T4" fmla="*/ 29 w 29"/>
                <a:gd name="T5" fmla="*/ 16 h 16"/>
                <a:gd name="T6" fmla="*/ 29 w 29"/>
                <a:gd name="T7" fmla="*/ 14 h 16"/>
                <a:gd name="T8" fmla="*/ 0 w 2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8" y="9"/>
                    <a:pt x="8" y="5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6" name="Freeform 15"/>
            <p:cNvSpPr/>
            <p:nvPr/>
          </p:nvSpPr>
          <p:spPr bwMode="auto">
            <a:xfrm>
              <a:off x="4738935" y="6021509"/>
              <a:ext cx="52388" cy="19050"/>
            </a:xfrm>
            <a:custGeom>
              <a:avLst/>
              <a:gdLst>
                <a:gd name="T0" fmla="*/ 14 w 14"/>
                <a:gd name="T1" fmla="*/ 0 h 5"/>
                <a:gd name="T2" fmla="*/ 0 w 14"/>
                <a:gd name="T3" fmla="*/ 0 h 5"/>
                <a:gd name="T4" fmla="*/ 14 w 14"/>
                <a:gd name="T5" fmla="*/ 5 h 5"/>
                <a:gd name="T6" fmla="*/ 14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"/>
                    <a:pt x="9" y="3"/>
                    <a:pt x="14" y="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7" name="Freeform 16"/>
            <p:cNvSpPr/>
            <p:nvPr/>
          </p:nvSpPr>
          <p:spPr bwMode="auto">
            <a:xfrm>
              <a:off x="4681785" y="6021509"/>
              <a:ext cx="109538" cy="109538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0 h 29"/>
                <a:gd name="T4" fmla="*/ 0 w 29"/>
                <a:gd name="T5" fmla="*/ 29 h 29"/>
                <a:gd name="T6" fmla="*/ 29 w 29"/>
                <a:gd name="T7" fmla="*/ 29 h 29"/>
                <a:gd name="T8" fmla="*/ 29 w 29"/>
                <a:gd name="T9" fmla="*/ 5 h 29"/>
                <a:gd name="T10" fmla="*/ 15 w 29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4" y="3"/>
                    <a:pt x="20" y="1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8" name="Rectangle 17"/>
            <p:cNvSpPr>
              <a:spLocks noChangeArrowheads="1"/>
            </p:cNvSpPr>
            <p:nvPr/>
          </p:nvSpPr>
          <p:spPr bwMode="auto">
            <a:xfrm>
              <a:off x="4870697" y="5897684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9" name="Rectangle 18"/>
            <p:cNvSpPr>
              <a:spLocks noChangeArrowheads="1"/>
            </p:cNvSpPr>
            <p:nvPr/>
          </p:nvSpPr>
          <p:spPr bwMode="auto">
            <a:xfrm>
              <a:off x="4870697" y="5897684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0" name="Rectangle 19"/>
            <p:cNvSpPr>
              <a:spLocks noChangeArrowheads="1"/>
            </p:cNvSpPr>
            <p:nvPr/>
          </p:nvSpPr>
          <p:spPr bwMode="auto">
            <a:xfrm>
              <a:off x="6242297" y="5935784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1" name="Rectangle 20"/>
            <p:cNvSpPr>
              <a:spLocks noChangeArrowheads="1"/>
            </p:cNvSpPr>
            <p:nvPr/>
          </p:nvSpPr>
          <p:spPr bwMode="auto">
            <a:xfrm>
              <a:off x="6242297" y="5935784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2" name="Rectangle 21"/>
            <p:cNvSpPr>
              <a:spLocks noChangeArrowheads="1"/>
            </p:cNvSpPr>
            <p:nvPr/>
          </p:nvSpPr>
          <p:spPr bwMode="auto">
            <a:xfrm>
              <a:off x="5351710" y="6051671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3" name="Rectangle 22"/>
            <p:cNvSpPr>
              <a:spLocks noChangeArrowheads="1"/>
            </p:cNvSpPr>
            <p:nvPr/>
          </p:nvSpPr>
          <p:spPr bwMode="auto">
            <a:xfrm>
              <a:off x="5351710" y="6051671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4" name="Rectangle 23"/>
            <p:cNvSpPr>
              <a:spLocks noChangeArrowheads="1"/>
            </p:cNvSpPr>
            <p:nvPr/>
          </p:nvSpPr>
          <p:spPr bwMode="auto">
            <a:xfrm>
              <a:off x="4532560" y="6108821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5" name="Rectangle 24"/>
            <p:cNvSpPr>
              <a:spLocks noChangeArrowheads="1"/>
            </p:cNvSpPr>
            <p:nvPr/>
          </p:nvSpPr>
          <p:spPr bwMode="auto">
            <a:xfrm>
              <a:off x="4532560" y="6108821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6" name="Rectangle 25"/>
            <p:cNvSpPr>
              <a:spLocks noChangeArrowheads="1"/>
            </p:cNvSpPr>
            <p:nvPr/>
          </p:nvSpPr>
          <p:spPr bwMode="auto">
            <a:xfrm>
              <a:off x="7401172" y="58421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7" name="Rectangle 26"/>
            <p:cNvSpPr>
              <a:spLocks noChangeArrowheads="1"/>
            </p:cNvSpPr>
            <p:nvPr/>
          </p:nvSpPr>
          <p:spPr bwMode="auto">
            <a:xfrm>
              <a:off x="7401172" y="58421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8" name="Rectangle 27"/>
            <p:cNvSpPr>
              <a:spLocks noChangeArrowheads="1"/>
            </p:cNvSpPr>
            <p:nvPr/>
          </p:nvSpPr>
          <p:spPr bwMode="auto">
            <a:xfrm>
              <a:off x="5550147" y="5931021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9" name="Rectangle 28"/>
            <p:cNvSpPr>
              <a:spLocks noChangeArrowheads="1"/>
            </p:cNvSpPr>
            <p:nvPr/>
          </p:nvSpPr>
          <p:spPr bwMode="auto">
            <a:xfrm>
              <a:off x="5550147" y="5931021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0" name="Rectangle 29"/>
            <p:cNvSpPr>
              <a:spLocks noChangeArrowheads="1"/>
            </p:cNvSpPr>
            <p:nvPr/>
          </p:nvSpPr>
          <p:spPr bwMode="auto">
            <a:xfrm>
              <a:off x="4926260" y="6161209"/>
              <a:ext cx="109538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Rectangle 30"/>
            <p:cNvSpPr>
              <a:spLocks noChangeArrowheads="1"/>
            </p:cNvSpPr>
            <p:nvPr/>
          </p:nvSpPr>
          <p:spPr bwMode="auto">
            <a:xfrm>
              <a:off x="4926260" y="6161209"/>
              <a:ext cx="109538" cy="112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2" name="Rectangle 31"/>
            <p:cNvSpPr>
              <a:spLocks noChangeArrowheads="1"/>
            </p:cNvSpPr>
            <p:nvPr/>
          </p:nvSpPr>
          <p:spPr bwMode="auto">
            <a:xfrm>
              <a:off x="5783510" y="596594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3" name="Rectangle 32"/>
            <p:cNvSpPr>
              <a:spLocks noChangeArrowheads="1"/>
            </p:cNvSpPr>
            <p:nvPr/>
          </p:nvSpPr>
          <p:spPr bwMode="auto">
            <a:xfrm>
              <a:off x="5783510" y="596594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4" name="Rectangle 33"/>
            <p:cNvSpPr>
              <a:spLocks noChangeArrowheads="1"/>
            </p:cNvSpPr>
            <p:nvPr/>
          </p:nvSpPr>
          <p:spPr bwMode="auto">
            <a:xfrm>
              <a:off x="6035922" y="5842121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5" name="Rectangle 34"/>
            <p:cNvSpPr>
              <a:spLocks noChangeArrowheads="1"/>
            </p:cNvSpPr>
            <p:nvPr/>
          </p:nvSpPr>
          <p:spPr bwMode="auto">
            <a:xfrm>
              <a:off x="6035922" y="5842121"/>
              <a:ext cx="112713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6" name="Rectangle 35"/>
            <p:cNvSpPr>
              <a:spLocks noChangeArrowheads="1"/>
            </p:cNvSpPr>
            <p:nvPr/>
          </p:nvSpPr>
          <p:spPr bwMode="auto">
            <a:xfrm>
              <a:off x="6235947" y="6131046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7" name="Rectangle 36"/>
            <p:cNvSpPr>
              <a:spLocks noChangeArrowheads="1"/>
            </p:cNvSpPr>
            <p:nvPr/>
          </p:nvSpPr>
          <p:spPr bwMode="auto">
            <a:xfrm>
              <a:off x="6235947" y="6131046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8" name="Freeform 37"/>
            <p:cNvSpPr/>
            <p:nvPr/>
          </p:nvSpPr>
          <p:spPr bwMode="auto">
            <a:xfrm>
              <a:off x="5085010" y="6051671"/>
              <a:ext cx="107950" cy="93663"/>
            </a:xfrm>
            <a:custGeom>
              <a:avLst/>
              <a:gdLst>
                <a:gd name="T0" fmla="*/ 29 w 29"/>
                <a:gd name="T1" fmla="*/ 0 h 25"/>
                <a:gd name="T2" fmla="*/ 0 w 29"/>
                <a:gd name="T3" fmla="*/ 0 h 25"/>
                <a:gd name="T4" fmla="*/ 0 w 29"/>
                <a:gd name="T5" fmla="*/ 19 h 25"/>
                <a:gd name="T6" fmla="*/ 29 w 29"/>
                <a:gd name="T7" fmla="*/ 25 h 25"/>
                <a:gd name="T8" fmla="*/ 29 w 2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5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1"/>
                    <a:pt x="19" y="23"/>
                    <a:pt x="29" y="25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9" name="Freeform 38"/>
            <p:cNvSpPr/>
            <p:nvPr/>
          </p:nvSpPr>
          <p:spPr bwMode="auto">
            <a:xfrm>
              <a:off x="5085010" y="6123109"/>
              <a:ext cx="107950" cy="38100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10 h 10"/>
                <a:gd name="T4" fmla="*/ 29 w 29"/>
                <a:gd name="T5" fmla="*/ 10 h 10"/>
                <a:gd name="T6" fmla="*/ 29 w 29"/>
                <a:gd name="T7" fmla="*/ 6 h 10"/>
                <a:gd name="T8" fmla="*/ 0 w 2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19" y="4"/>
                    <a:pt x="9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0" name="Rectangle 39"/>
            <p:cNvSpPr>
              <a:spLocks noChangeArrowheads="1"/>
            </p:cNvSpPr>
            <p:nvPr/>
          </p:nvSpPr>
          <p:spPr bwMode="auto">
            <a:xfrm>
              <a:off x="6986835" y="5927846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1" name="Rectangle 40"/>
            <p:cNvSpPr>
              <a:spLocks noChangeArrowheads="1"/>
            </p:cNvSpPr>
            <p:nvPr/>
          </p:nvSpPr>
          <p:spPr bwMode="auto">
            <a:xfrm>
              <a:off x="6986835" y="5927846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2" name="Rectangle 41"/>
            <p:cNvSpPr>
              <a:spLocks noChangeArrowheads="1"/>
            </p:cNvSpPr>
            <p:nvPr/>
          </p:nvSpPr>
          <p:spPr bwMode="auto">
            <a:xfrm>
              <a:off x="7178922" y="5980234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3" name="Rectangle 42"/>
            <p:cNvSpPr>
              <a:spLocks noChangeArrowheads="1"/>
            </p:cNvSpPr>
            <p:nvPr/>
          </p:nvSpPr>
          <p:spPr bwMode="auto">
            <a:xfrm>
              <a:off x="7178922" y="5980234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4" name="Rectangle 43"/>
            <p:cNvSpPr>
              <a:spLocks noChangeArrowheads="1"/>
            </p:cNvSpPr>
            <p:nvPr/>
          </p:nvSpPr>
          <p:spPr bwMode="auto">
            <a:xfrm>
              <a:off x="6426447" y="6010396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5" name="Rectangle 44"/>
            <p:cNvSpPr>
              <a:spLocks noChangeArrowheads="1"/>
            </p:cNvSpPr>
            <p:nvPr/>
          </p:nvSpPr>
          <p:spPr bwMode="auto">
            <a:xfrm>
              <a:off x="6426447" y="6010396"/>
              <a:ext cx="109538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6" name="Rectangle 45"/>
            <p:cNvSpPr>
              <a:spLocks noChangeArrowheads="1"/>
            </p:cNvSpPr>
            <p:nvPr/>
          </p:nvSpPr>
          <p:spPr bwMode="auto">
            <a:xfrm>
              <a:off x="6682035" y="588339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7" name="Rectangle 46"/>
            <p:cNvSpPr>
              <a:spLocks noChangeArrowheads="1"/>
            </p:cNvSpPr>
            <p:nvPr/>
          </p:nvSpPr>
          <p:spPr bwMode="auto">
            <a:xfrm>
              <a:off x="6682035" y="588339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8" name="Rectangle 47"/>
            <p:cNvSpPr>
              <a:spLocks noChangeArrowheads="1"/>
            </p:cNvSpPr>
            <p:nvPr/>
          </p:nvSpPr>
          <p:spPr bwMode="auto">
            <a:xfrm>
              <a:off x="6904285" y="613104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9" name="Rectangle 48"/>
            <p:cNvSpPr>
              <a:spLocks noChangeArrowheads="1"/>
            </p:cNvSpPr>
            <p:nvPr/>
          </p:nvSpPr>
          <p:spPr bwMode="auto">
            <a:xfrm>
              <a:off x="6904285" y="6131046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0" name="Rectangle 49"/>
            <p:cNvSpPr>
              <a:spLocks noChangeArrowheads="1"/>
            </p:cNvSpPr>
            <p:nvPr/>
          </p:nvSpPr>
          <p:spPr bwMode="auto">
            <a:xfrm>
              <a:off x="7626597" y="6021509"/>
              <a:ext cx="112713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1" name="Rectangle 50"/>
            <p:cNvSpPr>
              <a:spLocks noChangeArrowheads="1"/>
            </p:cNvSpPr>
            <p:nvPr/>
          </p:nvSpPr>
          <p:spPr bwMode="auto">
            <a:xfrm>
              <a:off x="7626597" y="6021509"/>
              <a:ext cx="112713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2" name="Rectangle 51"/>
            <p:cNvSpPr>
              <a:spLocks noChangeArrowheads="1"/>
            </p:cNvSpPr>
            <p:nvPr/>
          </p:nvSpPr>
          <p:spPr bwMode="auto">
            <a:xfrm>
              <a:off x="6664572" y="6073896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3" name="Rectangle 52"/>
            <p:cNvSpPr>
              <a:spLocks noChangeArrowheads="1"/>
            </p:cNvSpPr>
            <p:nvPr/>
          </p:nvSpPr>
          <p:spPr bwMode="auto">
            <a:xfrm>
              <a:off x="6664572" y="6073896"/>
              <a:ext cx="107950" cy="109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4" name="Rectangle 53"/>
            <p:cNvSpPr>
              <a:spLocks noChangeArrowheads="1"/>
            </p:cNvSpPr>
            <p:nvPr/>
          </p:nvSpPr>
          <p:spPr bwMode="auto">
            <a:xfrm>
              <a:off x="5881935" y="61088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5" name="Rectangle 54"/>
            <p:cNvSpPr>
              <a:spLocks noChangeArrowheads="1"/>
            </p:cNvSpPr>
            <p:nvPr/>
          </p:nvSpPr>
          <p:spPr bwMode="auto">
            <a:xfrm>
              <a:off x="5881935" y="6108821"/>
              <a:ext cx="109538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6" name="Freeform 55"/>
            <p:cNvSpPr/>
            <p:nvPr/>
          </p:nvSpPr>
          <p:spPr bwMode="auto">
            <a:xfrm>
              <a:off x="5629522" y="6108821"/>
              <a:ext cx="109538" cy="107950"/>
            </a:xfrm>
            <a:custGeom>
              <a:avLst/>
              <a:gdLst>
                <a:gd name="T0" fmla="*/ 29 w 29"/>
                <a:gd name="T1" fmla="*/ 0 h 29"/>
                <a:gd name="T2" fmla="*/ 0 w 29"/>
                <a:gd name="T3" fmla="*/ 0 h 29"/>
                <a:gd name="T4" fmla="*/ 0 w 29"/>
                <a:gd name="T5" fmla="*/ 28 h 29"/>
                <a:gd name="T6" fmla="*/ 10 w 29"/>
                <a:gd name="T7" fmla="*/ 29 h 29"/>
                <a:gd name="T8" fmla="*/ 29 w 29"/>
                <a:gd name="T9" fmla="*/ 29 h 29"/>
                <a:gd name="T10" fmla="*/ 29 w 29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9"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7" y="29"/>
                    <a:pt x="1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7" name="Freeform 56"/>
            <p:cNvSpPr/>
            <p:nvPr/>
          </p:nvSpPr>
          <p:spPr bwMode="auto">
            <a:xfrm>
              <a:off x="5629522" y="6213596"/>
              <a:ext cx="3810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1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7" y="1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8" name="Rectangle 57"/>
            <p:cNvSpPr>
              <a:spLocks noChangeArrowheads="1"/>
            </p:cNvSpPr>
            <p:nvPr/>
          </p:nvSpPr>
          <p:spPr bwMode="auto">
            <a:xfrm>
              <a:off x="7348785" y="6108821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9" name="Rectangle 58"/>
            <p:cNvSpPr>
              <a:spLocks noChangeArrowheads="1"/>
            </p:cNvSpPr>
            <p:nvPr/>
          </p:nvSpPr>
          <p:spPr bwMode="auto">
            <a:xfrm>
              <a:off x="7348785" y="6108821"/>
              <a:ext cx="107950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4321422" y="4968996"/>
            <a:ext cx="3500438" cy="819150"/>
            <a:chOff x="4321422" y="4968996"/>
            <a:chExt cx="3500438" cy="819150"/>
          </a:xfrm>
          <a:solidFill>
            <a:schemeClr val="accent4">
              <a:lumMod val="60000"/>
              <a:lumOff val="40000"/>
              <a:alpha val="50000"/>
            </a:schemeClr>
          </a:solidFill>
        </p:grpSpPr>
        <p:sp>
          <p:nvSpPr>
            <p:cNvPr id="231" name="Rectangle 77"/>
            <p:cNvSpPr>
              <a:spLocks noChangeArrowheads="1"/>
            </p:cNvSpPr>
            <p:nvPr/>
          </p:nvSpPr>
          <p:spPr bwMode="auto">
            <a:xfrm>
              <a:off x="4321422" y="4968996"/>
              <a:ext cx="3500438" cy="8191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2" name="Rectangle 78"/>
            <p:cNvSpPr>
              <a:spLocks noChangeArrowheads="1"/>
            </p:cNvSpPr>
            <p:nvPr/>
          </p:nvSpPr>
          <p:spPr bwMode="auto">
            <a:xfrm>
              <a:off x="4321422" y="4968996"/>
              <a:ext cx="3500438" cy="819150"/>
            </a:xfrm>
            <a:prstGeom prst="rect">
              <a:avLst/>
            </a:prstGeom>
            <a:solidFill>
              <a:srgbClr val="1C3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3" name="Freeform 88"/>
            <p:cNvSpPr/>
            <p:nvPr/>
          </p:nvSpPr>
          <p:spPr bwMode="auto">
            <a:xfrm>
              <a:off x="4321422" y="4968996"/>
              <a:ext cx="3489325" cy="819150"/>
            </a:xfrm>
            <a:custGeom>
              <a:avLst/>
              <a:gdLst>
                <a:gd name="T0" fmla="*/ 0 w 928"/>
                <a:gd name="T1" fmla="*/ 0 h 218"/>
                <a:gd name="T2" fmla="*/ 0 w 928"/>
                <a:gd name="T3" fmla="*/ 0 h 218"/>
                <a:gd name="T4" fmla="*/ 0 w 928"/>
                <a:gd name="T5" fmla="*/ 218 h 218"/>
                <a:gd name="T6" fmla="*/ 928 w 928"/>
                <a:gd name="T7" fmla="*/ 218 h 218"/>
                <a:gd name="T8" fmla="*/ 526 w 928"/>
                <a:gd name="T9" fmla="*/ 192 h 218"/>
                <a:gd name="T10" fmla="*/ 526 w 928"/>
                <a:gd name="T11" fmla="*/ 197 h 218"/>
                <a:gd name="T12" fmla="*/ 386 w 928"/>
                <a:gd name="T13" fmla="*/ 197 h 218"/>
                <a:gd name="T14" fmla="*/ 386 w 928"/>
                <a:gd name="T15" fmla="*/ 176 h 218"/>
                <a:gd name="T16" fmla="*/ 0 w 928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8" h="21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928" y="218"/>
                    <a:pt x="928" y="218"/>
                    <a:pt x="928" y="218"/>
                  </a:cubicBezTo>
                  <a:cubicBezTo>
                    <a:pt x="910" y="218"/>
                    <a:pt x="772" y="217"/>
                    <a:pt x="526" y="192"/>
                  </a:cubicBezTo>
                  <a:cubicBezTo>
                    <a:pt x="526" y="197"/>
                    <a:pt x="526" y="197"/>
                    <a:pt x="526" y="197"/>
                  </a:cubicBezTo>
                  <a:cubicBezTo>
                    <a:pt x="386" y="197"/>
                    <a:pt x="386" y="197"/>
                    <a:pt x="386" y="197"/>
                  </a:cubicBezTo>
                  <a:cubicBezTo>
                    <a:pt x="386" y="176"/>
                    <a:pt x="386" y="176"/>
                    <a:pt x="386" y="176"/>
                  </a:cubicBezTo>
                  <a:cubicBezTo>
                    <a:pt x="74" y="135"/>
                    <a:pt x="0" y="0"/>
                    <a:pt x="0" y="0"/>
                  </a:cubicBezTo>
                </a:path>
              </a:pathLst>
            </a:custGeom>
            <a:solidFill>
              <a:srgbClr val="336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4" name="Freeform 107"/>
            <p:cNvSpPr/>
            <p:nvPr/>
          </p:nvSpPr>
          <p:spPr bwMode="auto">
            <a:xfrm>
              <a:off x="5772397" y="5157909"/>
              <a:ext cx="527050" cy="533400"/>
            </a:xfrm>
            <a:custGeom>
              <a:avLst/>
              <a:gdLst>
                <a:gd name="T0" fmla="*/ 70 w 140"/>
                <a:gd name="T1" fmla="*/ 0 h 142"/>
                <a:gd name="T2" fmla="*/ 8 w 140"/>
                <a:gd name="T3" fmla="*/ 52 h 142"/>
                <a:gd name="T4" fmla="*/ 8 w 140"/>
                <a:gd name="T5" fmla="*/ 126 h 142"/>
                <a:gd name="T6" fmla="*/ 0 w 140"/>
                <a:gd name="T7" fmla="*/ 126 h 142"/>
                <a:gd name="T8" fmla="*/ 0 w 140"/>
                <a:gd name="T9" fmla="*/ 126 h 142"/>
                <a:gd name="T10" fmla="*/ 17 w 140"/>
                <a:gd name="T11" fmla="*/ 129 h 142"/>
                <a:gd name="T12" fmla="*/ 140 w 140"/>
                <a:gd name="T13" fmla="*/ 142 h 142"/>
                <a:gd name="T14" fmla="*/ 140 w 140"/>
                <a:gd name="T15" fmla="*/ 126 h 142"/>
                <a:gd name="T16" fmla="*/ 132 w 140"/>
                <a:gd name="T17" fmla="*/ 126 h 142"/>
                <a:gd name="T18" fmla="*/ 132 w 140"/>
                <a:gd name="T19" fmla="*/ 52 h 142"/>
                <a:gd name="T20" fmla="*/ 70 w 140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42">
                  <a:moveTo>
                    <a:pt x="70" y="0"/>
                  </a:moveTo>
                  <a:cubicBezTo>
                    <a:pt x="36" y="0"/>
                    <a:pt x="8" y="23"/>
                    <a:pt x="8" y="52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6" y="127"/>
                    <a:pt x="11" y="128"/>
                    <a:pt x="17" y="129"/>
                  </a:cubicBezTo>
                  <a:cubicBezTo>
                    <a:pt x="61" y="134"/>
                    <a:pt x="102" y="138"/>
                    <a:pt x="140" y="142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23"/>
                    <a:pt x="104" y="0"/>
                    <a:pt x="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5" name="Freeform 114"/>
            <p:cNvSpPr/>
            <p:nvPr/>
          </p:nvSpPr>
          <p:spPr bwMode="auto">
            <a:xfrm>
              <a:off x="5835897" y="5119809"/>
              <a:ext cx="466725" cy="514350"/>
            </a:xfrm>
            <a:custGeom>
              <a:avLst/>
              <a:gdLst>
                <a:gd name="T0" fmla="*/ 62 w 124"/>
                <a:gd name="T1" fmla="*/ 0 h 137"/>
                <a:gd name="T2" fmla="*/ 0 w 124"/>
                <a:gd name="T3" fmla="*/ 52 h 137"/>
                <a:gd name="T4" fmla="*/ 0 w 124"/>
                <a:gd name="T5" fmla="*/ 137 h 137"/>
                <a:gd name="T6" fmla="*/ 124 w 124"/>
                <a:gd name="T7" fmla="*/ 137 h 137"/>
                <a:gd name="T8" fmla="*/ 124 w 124"/>
                <a:gd name="T9" fmla="*/ 52 h 137"/>
                <a:gd name="T10" fmla="*/ 62 w 124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37">
                  <a:moveTo>
                    <a:pt x="62" y="0"/>
                  </a:moveTo>
                  <a:cubicBezTo>
                    <a:pt x="28" y="0"/>
                    <a:pt x="0" y="24"/>
                    <a:pt x="0" y="52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52"/>
                    <a:pt x="124" y="52"/>
                    <a:pt x="124" y="52"/>
                  </a:cubicBezTo>
                  <a:cubicBezTo>
                    <a:pt x="124" y="24"/>
                    <a:pt x="97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6" name="Freeform 108"/>
            <p:cNvSpPr/>
            <p:nvPr/>
          </p:nvSpPr>
          <p:spPr bwMode="auto">
            <a:xfrm>
              <a:off x="5772397" y="5630984"/>
              <a:ext cx="527050" cy="79375"/>
            </a:xfrm>
            <a:custGeom>
              <a:avLst/>
              <a:gdLst>
                <a:gd name="T0" fmla="*/ 0 w 140"/>
                <a:gd name="T1" fmla="*/ 0 h 21"/>
                <a:gd name="T2" fmla="*/ 0 w 140"/>
                <a:gd name="T3" fmla="*/ 21 h 21"/>
                <a:gd name="T4" fmla="*/ 140 w 140"/>
                <a:gd name="T5" fmla="*/ 21 h 21"/>
                <a:gd name="T6" fmla="*/ 140 w 140"/>
                <a:gd name="T7" fmla="*/ 16 h 21"/>
                <a:gd name="T8" fmla="*/ 17 w 140"/>
                <a:gd name="T9" fmla="*/ 3 h 21"/>
                <a:gd name="T10" fmla="*/ 0 w 14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21">
                  <a:moveTo>
                    <a:pt x="0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0" y="16"/>
                    <a:pt x="140" y="16"/>
                    <a:pt x="140" y="16"/>
                  </a:cubicBezTo>
                  <a:cubicBezTo>
                    <a:pt x="102" y="12"/>
                    <a:pt x="61" y="8"/>
                    <a:pt x="17" y="3"/>
                  </a:cubicBezTo>
                  <a:cubicBezTo>
                    <a:pt x="11" y="2"/>
                    <a:pt x="6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7" name="Rectangle 118"/>
            <p:cNvSpPr>
              <a:spLocks noChangeArrowheads="1"/>
            </p:cNvSpPr>
            <p:nvPr/>
          </p:nvSpPr>
          <p:spPr bwMode="auto">
            <a:xfrm>
              <a:off x="5807322" y="5597646"/>
              <a:ext cx="525463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076947" y="1327271"/>
            <a:ext cx="3986213" cy="1651001"/>
            <a:chOff x="4076947" y="1327271"/>
            <a:chExt cx="3986213" cy="1651001"/>
          </a:xfrm>
          <a:solidFill>
            <a:schemeClr val="accent4">
              <a:lumMod val="60000"/>
              <a:lumOff val="40000"/>
              <a:alpha val="50000"/>
            </a:schemeClr>
          </a:solidFill>
        </p:grpSpPr>
        <p:sp>
          <p:nvSpPr>
            <p:cNvPr id="239" name="Freeform 83"/>
            <p:cNvSpPr/>
            <p:nvPr/>
          </p:nvSpPr>
          <p:spPr bwMode="auto">
            <a:xfrm>
              <a:off x="4321422" y="1481259"/>
              <a:ext cx="3500438" cy="1497013"/>
            </a:xfrm>
            <a:custGeom>
              <a:avLst/>
              <a:gdLst>
                <a:gd name="T0" fmla="*/ 2205 w 2205"/>
                <a:gd name="T1" fmla="*/ 943 h 943"/>
                <a:gd name="T2" fmla="*/ 0 w 2205"/>
                <a:gd name="T3" fmla="*/ 943 h 943"/>
                <a:gd name="T4" fmla="*/ 0 w 2205"/>
                <a:gd name="T5" fmla="*/ 424 h 943"/>
                <a:gd name="T6" fmla="*/ 1101 w 2205"/>
                <a:gd name="T7" fmla="*/ 0 h 943"/>
                <a:gd name="T8" fmla="*/ 2205 w 2205"/>
                <a:gd name="T9" fmla="*/ 424 h 943"/>
                <a:gd name="T10" fmla="*/ 2205 w 2205"/>
                <a:gd name="T11" fmla="*/ 94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5" h="943">
                  <a:moveTo>
                    <a:pt x="2205" y="943"/>
                  </a:moveTo>
                  <a:lnTo>
                    <a:pt x="0" y="943"/>
                  </a:lnTo>
                  <a:lnTo>
                    <a:pt x="0" y="424"/>
                  </a:lnTo>
                  <a:lnTo>
                    <a:pt x="1101" y="0"/>
                  </a:lnTo>
                  <a:lnTo>
                    <a:pt x="2205" y="424"/>
                  </a:lnTo>
                  <a:lnTo>
                    <a:pt x="2205" y="9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0" name="Freeform 84"/>
            <p:cNvSpPr/>
            <p:nvPr/>
          </p:nvSpPr>
          <p:spPr bwMode="auto">
            <a:xfrm>
              <a:off x="4321422" y="1481259"/>
              <a:ext cx="3500438" cy="1497013"/>
            </a:xfrm>
            <a:custGeom>
              <a:avLst/>
              <a:gdLst>
                <a:gd name="T0" fmla="*/ 2205 w 2205"/>
                <a:gd name="T1" fmla="*/ 943 h 943"/>
                <a:gd name="T2" fmla="*/ 0 w 2205"/>
                <a:gd name="T3" fmla="*/ 943 h 943"/>
                <a:gd name="T4" fmla="*/ 0 w 2205"/>
                <a:gd name="T5" fmla="*/ 424 h 943"/>
                <a:gd name="T6" fmla="*/ 1101 w 2205"/>
                <a:gd name="T7" fmla="*/ 0 h 943"/>
                <a:gd name="T8" fmla="*/ 2205 w 2205"/>
                <a:gd name="T9" fmla="*/ 424 h 943"/>
                <a:gd name="T10" fmla="*/ 2205 w 2205"/>
                <a:gd name="T11" fmla="*/ 94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5" h="943">
                  <a:moveTo>
                    <a:pt x="2205" y="943"/>
                  </a:moveTo>
                  <a:lnTo>
                    <a:pt x="0" y="943"/>
                  </a:lnTo>
                  <a:lnTo>
                    <a:pt x="0" y="424"/>
                  </a:lnTo>
                  <a:lnTo>
                    <a:pt x="1101" y="0"/>
                  </a:lnTo>
                  <a:lnTo>
                    <a:pt x="2205" y="424"/>
                  </a:lnTo>
                  <a:lnTo>
                    <a:pt x="2205" y="943"/>
                  </a:lnTo>
                </a:path>
              </a:pathLst>
            </a:custGeom>
            <a:solidFill>
              <a:srgbClr val="1C3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1" name="Freeform 89"/>
            <p:cNvSpPr/>
            <p:nvPr/>
          </p:nvSpPr>
          <p:spPr bwMode="auto">
            <a:xfrm>
              <a:off x="4321422" y="2225796"/>
              <a:ext cx="3489325" cy="747713"/>
            </a:xfrm>
            <a:custGeom>
              <a:avLst/>
              <a:gdLst>
                <a:gd name="T0" fmla="*/ 14 w 928"/>
                <a:gd name="T1" fmla="*/ 0 h 199"/>
                <a:gd name="T2" fmla="*/ 0 w 928"/>
                <a:gd name="T3" fmla="*/ 5 h 199"/>
                <a:gd name="T4" fmla="*/ 0 w 928"/>
                <a:gd name="T5" fmla="*/ 199 h 199"/>
                <a:gd name="T6" fmla="*/ 928 w 928"/>
                <a:gd name="T7" fmla="*/ 199 h 199"/>
                <a:gd name="T8" fmla="*/ 495 w 928"/>
                <a:gd name="T9" fmla="*/ 170 h 199"/>
                <a:gd name="T10" fmla="*/ 386 w 928"/>
                <a:gd name="T11" fmla="*/ 170 h 199"/>
                <a:gd name="T12" fmla="*/ 386 w 928"/>
                <a:gd name="T13" fmla="*/ 158 h 199"/>
                <a:gd name="T14" fmla="*/ 14 w 928"/>
                <a:gd name="T15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8" h="199">
                  <a:moveTo>
                    <a:pt x="1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928" y="199"/>
                    <a:pt x="928" y="199"/>
                    <a:pt x="928" y="199"/>
                  </a:cubicBezTo>
                  <a:cubicBezTo>
                    <a:pt x="909" y="199"/>
                    <a:pt x="761" y="198"/>
                    <a:pt x="495" y="170"/>
                  </a:cubicBezTo>
                  <a:cubicBezTo>
                    <a:pt x="386" y="170"/>
                    <a:pt x="386" y="170"/>
                    <a:pt x="386" y="170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146" y="126"/>
                    <a:pt x="47" y="38"/>
                    <a:pt x="14" y="0"/>
                  </a:cubicBezTo>
                </a:path>
              </a:pathLst>
            </a:custGeom>
            <a:solidFill>
              <a:srgbClr val="336C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2" name="Freeform 90"/>
            <p:cNvSpPr>
              <a:spLocks noEditPoints="1"/>
            </p:cNvSpPr>
            <p:nvPr/>
          </p:nvSpPr>
          <p:spPr bwMode="auto">
            <a:xfrm>
              <a:off x="4076947" y="1327271"/>
              <a:ext cx="3986213" cy="969963"/>
            </a:xfrm>
            <a:custGeom>
              <a:avLst/>
              <a:gdLst>
                <a:gd name="T0" fmla="*/ 141 w 1060"/>
                <a:gd name="T1" fmla="*/ 155 h 258"/>
                <a:gd name="T2" fmla="*/ 7 w 1060"/>
                <a:gd name="T3" fmla="*/ 210 h 258"/>
                <a:gd name="T4" fmla="*/ 1 w 1060"/>
                <a:gd name="T5" fmla="*/ 215 h 258"/>
                <a:gd name="T6" fmla="*/ 1 w 1060"/>
                <a:gd name="T7" fmla="*/ 222 h 258"/>
                <a:gd name="T8" fmla="*/ 14 w 1060"/>
                <a:gd name="T9" fmla="*/ 252 h 258"/>
                <a:gd name="T10" fmla="*/ 19 w 1060"/>
                <a:gd name="T11" fmla="*/ 257 h 258"/>
                <a:gd name="T12" fmla="*/ 22 w 1060"/>
                <a:gd name="T13" fmla="*/ 258 h 258"/>
                <a:gd name="T14" fmla="*/ 26 w 1060"/>
                <a:gd name="T15" fmla="*/ 258 h 258"/>
                <a:gd name="T16" fmla="*/ 65 w 1060"/>
                <a:gd name="T17" fmla="*/ 244 h 258"/>
                <a:gd name="T18" fmla="*/ 65 w 1060"/>
                <a:gd name="T19" fmla="*/ 220 h 258"/>
                <a:gd name="T20" fmla="*/ 65 w 1060"/>
                <a:gd name="T21" fmla="*/ 220 h 258"/>
                <a:gd name="T22" fmla="*/ 65 w 1060"/>
                <a:gd name="T23" fmla="*/ 220 h 258"/>
                <a:gd name="T24" fmla="*/ 141 w 1060"/>
                <a:gd name="T25" fmla="*/ 191 h 258"/>
                <a:gd name="T26" fmla="*/ 141 w 1060"/>
                <a:gd name="T27" fmla="*/ 155 h 258"/>
                <a:gd name="T28" fmla="*/ 530 w 1060"/>
                <a:gd name="T29" fmla="*/ 0 h 258"/>
                <a:gd name="T30" fmla="*/ 513 w 1060"/>
                <a:gd name="T31" fmla="*/ 3 h 258"/>
                <a:gd name="T32" fmla="*/ 301 w 1060"/>
                <a:gd name="T33" fmla="*/ 90 h 258"/>
                <a:gd name="T34" fmla="*/ 301 w 1060"/>
                <a:gd name="T35" fmla="*/ 129 h 258"/>
                <a:gd name="T36" fmla="*/ 530 w 1060"/>
                <a:gd name="T37" fmla="*/ 41 h 258"/>
                <a:gd name="T38" fmla="*/ 996 w 1060"/>
                <a:gd name="T39" fmla="*/ 220 h 258"/>
                <a:gd name="T40" fmla="*/ 996 w 1060"/>
                <a:gd name="T41" fmla="*/ 244 h 258"/>
                <a:gd name="T42" fmla="*/ 1035 w 1060"/>
                <a:gd name="T43" fmla="*/ 258 h 258"/>
                <a:gd name="T44" fmla="*/ 1038 w 1060"/>
                <a:gd name="T45" fmla="*/ 258 h 258"/>
                <a:gd name="T46" fmla="*/ 1042 w 1060"/>
                <a:gd name="T47" fmla="*/ 257 h 258"/>
                <a:gd name="T48" fmla="*/ 1047 w 1060"/>
                <a:gd name="T49" fmla="*/ 252 h 258"/>
                <a:gd name="T50" fmla="*/ 1059 w 1060"/>
                <a:gd name="T51" fmla="*/ 222 h 258"/>
                <a:gd name="T52" fmla="*/ 1059 w 1060"/>
                <a:gd name="T53" fmla="*/ 215 h 258"/>
                <a:gd name="T54" fmla="*/ 1054 w 1060"/>
                <a:gd name="T55" fmla="*/ 210 h 258"/>
                <a:gd name="T56" fmla="*/ 548 w 1060"/>
                <a:gd name="T57" fmla="*/ 3 h 258"/>
                <a:gd name="T58" fmla="*/ 530 w 1060"/>
                <a:gd name="T5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0" h="258">
                  <a:moveTo>
                    <a:pt x="141" y="155"/>
                  </a:moveTo>
                  <a:cubicBezTo>
                    <a:pt x="7" y="210"/>
                    <a:pt x="7" y="210"/>
                    <a:pt x="7" y="210"/>
                  </a:cubicBezTo>
                  <a:cubicBezTo>
                    <a:pt x="4" y="211"/>
                    <a:pt x="2" y="213"/>
                    <a:pt x="1" y="215"/>
                  </a:cubicBezTo>
                  <a:cubicBezTo>
                    <a:pt x="0" y="217"/>
                    <a:pt x="0" y="220"/>
                    <a:pt x="1" y="222"/>
                  </a:cubicBezTo>
                  <a:cubicBezTo>
                    <a:pt x="14" y="252"/>
                    <a:pt x="14" y="252"/>
                    <a:pt x="14" y="252"/>
                  </a:cubicBezTo>
                  <a:cubicBezTo>
                    <a:pt x="15" y="255"/>
                    <a:pt x="16" y="256"/>
                    <a:pt x="19" y="257"/>
                  </a:cubicBezTo>
                  <a:cubicBezTo>
                    <a:pt x="20" y="258"/>
                    <a:pt x="21" y="258"/>
                    <a:pt x="22" y="258"/>
                  </a:cubicBezTo>
                  <a:cubicBezTo>
                    <a:pt x="24" y="258"/>
                    <a:pt x="25" y="258"/>
                    <a:pt x="26" y="258"/>
                  </a:cubicBezTo>
                  <a:cubicBezTo>
                    <a:pt x="65" y="244"/>
                    <a:pt x="65" y="244"/>
                    <a:pt x="65" y="244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55"/>
                    <a:pt x="141" y="155"/>
                    <a:pt x="141" y="155"/>
                  </a:cubicBezTo>
                  <a:moveTo>
                    <a:pt x="530" y="0"/>
                  </a:moveTo>
                  <a:cubicBezTo>
                    <a:pt x="524" y="0"/>
                    <a:pt x="518" y="1"/>
                    <a:pt x="513" y="3"/>
                  </a:cubicBezTo>
                  <a:cubicBezTo>
                    <a:pt x="301" y="90"/>
                    <a:pt x="301" y="90"/>
                    <a:pt x="301" y="90"/>
                  </a:cubicBezTo>
                  <a:cubicBezTo>
                    <a:pt x="301" y="129"/>
                    <a:pt x="301" y="129"/>
                    <a:pt x="301" y="129"/>
                  </a:cubicBezTo>
                  <a:cubicBezTo>
                    <a:pt x="530" y="41"/>
                    <a:pt x="530" y="41"/>
                    <a:pt x="530" y="41"/>
                  </a:cubicBezTo>
                  <a:cubicBezTo>
                    <a:pt x="996" y="220"/>
                    <a:pt x="996" y="220"/>
                    <a:pt x="996" y="220"/>
                  </a:cubicBezTo>
                  <a:cubicBezTo>
                    <a:pt x="996" y="244"/>
                    <a:pt x="996" y="244"/>
                    <a:pt x="996" y="244"/>
                  </a:cubicBezTo>
                  <a:cubicBezTo>
                    <a:pt x="1035" y="258"/>
                    <a:pt x="1035" y="258"/>
                    <a:pt x="1035" y="258"/>
                  </a:cubicBezTo>
                  <a:cubicBezTo>
                    <a:pt x="1036" y="258"/>
                    <a:pt x="1037" y="258"/>
                    <a:pt x="1038" y="258"/>
                  </a:cubicBezTo>
                  <a:cubicBezTo>
                    <a:pt x="1039" y="258"/>
                    <a:pt x="1041" y="258"/>
                    <a:pt x="1042" y="257"/>
                  </a:cubicBezTo>
                  <a:cubicBezTo>
                    <a:pt x="1044" y="256"/>
                    <a:pt x="1046" y="255"/>
                    <a:pt x="1047" y="252"/>
                  </a:cubicBezTo>
                  <a:cubicBezTo>
                    <a:pt x="1059" y="222"/>
                    <a:pt x="1059" y="222"/>
                    <a:pt x="1059" y="222"/>
                  </a:cubicBezTo>
                  <a:cubicBezTo>
                    <a:pt x="1060" y="220"/>
                    <a:pt x="1060" y="217"/>
                    <a:pt x="1059" y="215"/>
                  </a:cubicBezTo>
                  <a:cubicBezTo>
                    <a:pt x="1058" y="213"/>
                    <a:pt x="1056" y="211"/>
                    <a:pt x="1054" y="210"/>
                  </a:cubicBezTo>
                  <a:cubicBezTo>
                    <a:pt x="548" y="3"/>
                    <a:pt x="548" y="3"/>
                    <a:pt x="548" y="3"/>
                  </a:cubicBezTo>
                  <a:cubicBezTo>
                    <a:pt x="542" y="1"/>
                    <a:pt x="537" y="0"/>
                    <a:pt x="5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3" name="Freeform 99"/>
            <p:cNvSpPr/>
            <p:nvPr/>
          </p:nvSpPr>
          <p:spPr bwMode="auto">
            <a:xfrm>
              <a:off x="4321422" y="1481259"/>
              <a:ext cx="3500438" cy="763588"/>
            </a:xfrm>
            <a:custGeom>
              <a:avLst/>
              <a:gdLst>
                <a:gd name="T0" fmla="*/ 465 w 931"/>
                <a:gd name="T1" fmla="*/ 0 h 203"/>
                <a:gd name="T2" fmla="*/ 236 w 931"/>
                <a:gd name="T3" fmla="*/ 88 h 203"/>
                <a:gd name="T4" fmla="*/ 166 w 931"/>
                <a:gd name="T5" fmla="*/ 115 h 203"/>
                <a:gd name="T6" fmla="*/ 137 w 931"/>
                <a:gd name="T7" fmla="*/ 126 h 203"/>
                <a:gd name="T8" fmla="*/ 76 w 931"/>
                <a:gd name="T9" fmla="*/ 150 h 203"/>
                <a:gd name="T10" fmla="*/ 0 w 931"/>
                <a:gd name="T11" fmla="*/ 179 h 203"/>
                <a:gd name="T12" fmla="*/ 14 w 931"/>
                <a:gd name="T13" fmla="*/ 198 h 203"/>
                <a:gd name="T14" fmla="*/ 448 w 931"/>
                <a:gd name="T15" fmla="*/ 42 h 203"/>
                <a:gd name="T16" fmla="*/ 465 w 931"/>
                <a:gd name="T17" fmla="*/ 38 h 203"/>
                <a:gd name="T18" fmla="*/ 483 w 931"/>
                <a:gd name="T19" fmla="*/ 42 h 203"/>
                <a:gd name="T20" fmla="*/ 931 w 931"/>
                <a:gd name="T21" fmla="*/ 203 h 203"/>
                <a:gd name="T22" fmla="*/ 931 w 931"/>
                <a:gd name="T23" fmla="*/ 179 h 203"/>
                <a:gd name="T24" fmla="*/ 465 w 931"/>
                <a:gd name="T2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03">
                  <a:moveTo>
                    <a:pt x="465" y="0"/>
                  </a:moveTo>
                  <a:cubicBezTo>
                    <a:pt x="236" y="88"/>
                    <a:pt x="236" y="88"/>
                    <a:pt x="236" y="88"/>
                  </a:cubicBezTo>
                  <a:cubicBezTo>
                    <a:pt x="166" y="115"/>
                    <a:pt x="166" y="115"/>
                    <a:pt x="166" y="115"/>
                  </a:cubicBezTo>
                  <a:cubicBezTo>
                    <a:pt x="137" y="126"/>
                    <a:pt x="137" y="126"/>
                    <a:pt x="137" y="126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1" y="181"/>
                    <a:pt x="5" y="188"/>
                    <a:pt x="14" y="198"/>
                  </a:cubicBezTo>
                  <a:cubicBezTo>
                    <a:pt x="448" y="42"/>
                    <a:pt x="448" y="42"/>
                    <a:pt x="448" y="42"/>
                  </a:cubicBezTo>
                  <a:cubicBezTo>
                    <a:pt x="453" y="39"/>
                    <a:pt x="459" y="38"/>
                    <a:pt x="465" y="38"/>
                  </a:cubicBezTo>
                  <a:cubicBezTo>
                    <a:pt x="472" y="38"/>
                    <a:pt x="477" y="39"/>
                    <a:pt x="483" y="42"/>
                  </a:cubicBezTo>
                  <a:cubicBezTo>
                    <a:pt x="931" y="203"/>
                    <a:pt x="931" y="203"/>
                    <a:pt x="931" y="203"/>
                  </a:cubicBezTo>
                  <a:cubicBezTo>
                    <a:pt x="931" y="179"/>
                    <a:pt x="931" y="179"/>
                    <a:pt x="931" y="179"/>
                  </a:cubicBezTo>
                  <a:cubicBezTo>
                    <a:pt x="465" y="0"/>
                    <a:pt x="465" y="0"/>
                    <a:pt x="465" y="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4" name="Freeform 100"/>
            <p:cNvSpPr/>
            <p:nvPr/>
          </p:nvSpPr>
          <p:spPr bwMode="auto">
            <a:xfrm>
              <a:off x="4321422" y="21543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5" name="Freeform 101"/>
            <p:cNvSpPr/>
            <p:nvPr/>
          </p:nvSpPr>
          <p:spPr bwMode="auto">
            <a:xfrm>
              <a:off x="4321422" y="2154359"/>
              <a:ext cx="52388" cy="9048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19 h 24"/>
                <a:gd name="T8" fmla="*/ 0 w 1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5" y="9"/>
                    <a:pt x="1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6" name="Freeform 102"/>
            <p:cNvSpPr/>
            <p:nvPr/>
          </p:nvSpPr>
          <p:spPr bwMode="auto">
            <a:xfrm>
              <a:off x="4076947" y="1327271"/>
              <a:ext cx="3986213" cy="969963"/>
            </a:xfrm>
            <a:custGeom>
              <a:avLst/>
              <a:gdLst>
                <a:gd name="T0" fmla="*/ 1047 w 1060"/>
                <a:gd name="T1" fmla="*/ 252 h 258"/>
                <a:gd name="T2" fmla="*/ 1042 w 1060"/>
                <a:gd name="T3" fmla="*/ 257 h 258"/>
                <a:gd name="T4" fmla="*/ 1035 w 1060"/>
                <a:gd name="T5" fmla="*/ 258 h 258"/>
                <a:gd name="T6" fmla="*/ 548 w 1060"/>
                <a:gd name="T7" fmla="*/ 59 h 258"/>
                <a:gd name="T8" fmla="*/ 530 w 1060"/>
                <a:gd name="T9" fmla="*/ 55 h 258"/>
                <a:gd name="T10" fmla="*/ 513 w 1060"/>
                <a:gd name="T11" fmla="*/ 59 h 258"/>
                <a:gd name="T12" fmla="*/ 26 w 1060"/>
                <a:gd name="T13" fmla="*/ 258 h 258"/>
                <a:gd name="T14" fmla="*/ 19 w 1060"/>
                <a:gd name="T15" fmla="*/ 257 h 258"/>
                <a:gd name="T16" fmla="*/ 14 w 1060"/>
                <a:gd name="T17" fmla="*/ 252 h 258"/>
                <a:gd name="T18" fmla="*/ 1 w 1060"/>
                <a:gd name="T19" fmla="*/ 222 h 258"/>
                <a:gd name="T20" fmla="*/ 1 w 1060"/>
                <a:gd name="T21" fmla="*/ 215 h 258"/>
                <a:gd name="T22" fmla="*/ 7 w 1060"/>
                <a:gd name="T23" fmla="*/ 210 h 258"/>
                <a:gd name="T24" fmla="*/ 513 w 1060"/>
                <a:gd name="T25" fmla="*/ 3 h 258"/>
                <a:gd name="T26" fmla="*/ 530 w 1060"/>
                <a:gd name="T27" fmla="*/ 0 h 258"/>
                <a:gd name="T28" fmla="*/ 548 w 1060"/>
                <a:gd name="T29" fmla="*/ 3 h 258"/>
                <a:gd name="T30" fmla="*/ 1054 w 1060"/>
                <a:gd name="T31" fmla="*/ 210 h 258"/>
                <a:gd name="T32" fmla="*/ 1059 w 1060"/>
                <a:gd name="T33" fmla="*/ 215 h 258"/>
                <a:gd name="T34" fmla="*/ 1059 w 1060"/>
                <a:gd name="T35" fmla="*/ 222 h 258"/>
                <a:gd name="T36" fmla="*/ 1047 w 1060"/>
                <a:gd name="T37" fmla="*/ 252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60" h="258">
                  <a:moveTo>
                    <a:pt x="1047" y="252"/>
                  </a:moveTo>
                  <a:cubicBezTo>
                    <a:pt x="1046" y="255"/>
                    <a:pt x="1044" y="256"/>
                    <a:pt x="1042" y="257"/>
                  </a:cubicBezTo>
                  <a:cubicBezTo>
                    <a:pt x="1039" y="258"/>
                    <a:pt x="1037" y="258"/>
                    <a:pt x="1035" y="258"/>
                  </a:cubicBezTo>
                  <a:cubicBezTo>
                    <a:pt x="548" y="59"/>
                    <a:pt x="548" y="59"/>
                    <a:pt x="548" y="59"/>
                  </a:cubicBezTo>
                  <a:cubicBezTo>
                    <a:pt x="542" y="56"/>
                    <a:pt x="537" y="55"/>
                    <a:pt x="530" y="55"/>
                  </a:cubicBezTo>
                  <a:cubicBezTo>
                    <a:pt x="524" y="55"/>
                    <a:pt x="518" y="56"/>
                    <a:pt x="513" y="59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4" y="258"/>
                    <a:pt x="21" y="258"/>
                    <a:pt x="19" y="257"/>
                  </a:cubicBezTo>
                  <a:cubicBezTo>
                    <a:pt x="16" y="256"/>
                    <a:pt x="15" y="255"/>
                    <a:pt x="14" y="252"/>
                  </a:cubicBezTo>
                  <a:cubicBezTo>
                    <a:pt x="1" y="222"/>
                    <a:pt x="1" y="222"/>
                    <a:pt x="1" y="222"/>
                  </a:cubicBezTo>
                  <a:cubicBezTo>
                    <a:pt x="0" y="220"/>
                    <a:pt x="0" y="217"/>
                    <a:pt x="1" y="215"/>
                  </a:cubicBezTo>
                  <a:cubicBezTo>
                    <a:pt x="2" y="213"/>
                    <a:pt x="4" y="211"/>
                    <a:pt x="7" y="210"/>
                  </a:cubicBezTo>
                  <a:cubicBezTo>
                    <a:pt x="513" y="3"/>
                    <a:pt x="513" y="3"/>
                    <a:pt x="513" y="3"/>
                  </a:cubicBezTo>
                  <a:cubicBezTo>
                    <a:pt x="518" y="1"/>
                    <a:pt x="524" y="0"/>
                    <a:pt x="530" y="0"/>
                  </a:cubicBezTo>
                  <a:cubicBezTo>
                    <a:pt x="537" y="0"/>
                    <a:pt x="542" y="1"/>
                    <a:pt x="548" y="3"/>
                  </a:cubicBezTo>
                  <a:cubicBezTo>
                    <a:pt x="1054" y="210"/>
                    <a:pt x="1054" y="210"/>
                    <a:pt x="1054" y="210"/>
                  </a:cubicBezTo>
                  <a:cubicBezTo>
                    <a:pt x="1056" y="211"/>
                    <a:pt x="1058" y="213"/>
                    <a:pt x="1059" y="215"/>
                  </a:cubicBezTo>
                  <a:cubicBezTo>
                    <a:pt x="1060" y="217"/>
                    <a:pt x="1060" y="220"/>
                    <a:pt x="1059" y="222"/>
                  </a:cubicBezTo>
                  <a:lnTo>
                    <a:pt x="1047" y="25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7" name="Freeform 109"/>
            <p:cNvSpPr/>
            <p:nvPr/>
          </p:nvSpPr>
          <p:spPr bwMode="auto">
            <a:xfrm>
              <a:off x="5772397" y="2313109"/>
              <a:ext cx="527050" cy="552450"/>
            </a:xfrm>
            <a:custGeom>
              <a:avLst/>
              <a:gdLst>
                <a:gd name="T0" fmla="*/ 70 w 140"/>
                <a:gd name="T1" fmla="*/ 0 h 147"/>
                <a:gd name="T2" fmla="*/ 8 w 140"/>
                <a:gd name="T3" fmla="*/ 52 h 147"/>
                <a:gd name="T4" fmla="*/ 8 w 140"/>
                <a:gd name="T5" fmla="*/ 127 h 147"/>
                <a:gd name="T6" fmla="*/ 0 w 140"/>
                <a:gd name="T7" fmla="*/ 127 h 147"/>
                <a:gd name="T8" fmla="*/ 0 w 140"/>
                <a:gd name="T9" fmla="*/ 135 h 147"/>
                <a:gd name="T10" fmla="*/ 17 w 140"/>
                <a:gd name="T11" fmla="*/ 137 h 147"/>
                <a:gd name="T12" fmla="*/ 109 w 140"/>
                <a:gd name="T13" fmla="*/ 147 h 147"/>
                <a:gd name="T14" fmla="*/ 140 w 140"/>
                <a:gd name="T15" fmla="*/ 147 h 147"/>
                <a:gd name="T16" fmla="*/ 140 w 140"/>
                <a:gd name="T17" fmla="*/ 127 h 147"/>
                <a:gd name="T18" fmla="*/ 132 w 140"/>
                <a:gd name="T19" fmla="*/ 127 h 147"/>
                <a:gd name="T20" fmla="*/ 132 w 140"/>
                <a:gd name="T21" fmla="*/ 52 h 147"/>
                <a:gd name="T22" fmla="*/ 70 w 140"/>
                <a:gd name="T2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147">
                  <a:moveTo>
                    <a:pt x="70" y="0"/>
                  </a:moveTo>
                  <a:cubicBezTo>
                    <a:pt x="36" y="0"/>
                    <a:pt x="8" y="23"/>
                    <a:pt x="8" y="52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6" y="135"/>
                    <a:pt x="11" y="136"/>
                    <a:pt x="17" y="137"/>
                  </a:cubicBezTo>
                  <a:cubicBezTo>
                    <a:pt x="49" y="141"/>
                    <a:pt x="80" y="144"/>
                    <a:pt x="109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0" y="127"/>
                    <a:pt x="140" y="127"/>
                    <a:pt x="140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2" y="23"/>
                    <a:pt x="104" y="0"/>
                    <a:pt x="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8" name="Freeform 110"/>
            <p:cNvSpPr/>
            <p:nvPr/>
          </p:nvSpPr>
          <p:spPr bwMode="auto">
            <a:xfrm>
              <a:off x="5772397" y="2819521"/>
              <a:ext cx="409575" cy="46038"/>
            </a:xfrm>
            <a:custGeom>
              <a:avLst/>
              <a:gdLst>
                <a:gd name="T0" fmla="*/ 0 w 109"/>
                <a:gd name="T1" fmla="*/ 0 h 12"/>
                <a:gd name="T2" fmla="*/ 0 w 109"/>
                <a:gd name="T3" fmla="*/ 12 h 12"/>
                <a:gd name="T4" fmla="*/ 109 w 109"/>
                <a:gd name="T5" fmla="*/ 12 h 12"/>
                <a:gd name="T6" fmla="*/ 17 w 109"/>
                <a:gd name="T7" fmla="*/ 2 h 12"/>
                <a:gd name="T8" fmla="*/ 0 w 10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2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80" y="9"/>
                    <a:pt x="49" y="6"/>
                    <a:pt x="17" y="2"/>
                  </a:cubicBezTo>
                  <a:cubicBezTo>
                    <a:pt x="11" y="1"/>
                    <a:pt x="6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9" name="Freeform 111"/>
            <p:cNvSpPr/>
            <p:nvPr/>
          </p:nvSpPr>
          <p:spPr bwMode="auto">
            <a:xfrm>
              <a:off x="5835897" y="2278184"/>
              <a:ext cx="466725" cy="511175"/>
            </a:xfrm>
            <a:custGeom>
              <a:avLst/>
              <a:gdLst>
                <a:gd name="T0" fmla="*/ 62 w 124"/>
                <a:gd name="T1" fmla="*/ 0 h 136"/>
                <a:gd name="T2" fmla="*/ 0 w 124"/>
                <a:gd name="T3" fmla="*/ 51 h 136"/>
                <a:gd name="T4" fmla="*/ 0 w 124"/>
                <a:gd name="T5" fmla="*/ 136 h 136"/>
                <a:gd name="T6" fmla="*/ 124 w 124"/>
                <a:gd name="T7" fmla="*/ 136 h 136"/>
                <a:gd name="T8" fmla="*/ 124 w 124"/>
                <a:gd name="T9" fmla="*/ 51 h 136"/>
                <a:gd name="T10" fmla="*/ 62 w 124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136">
                  <a:moveTo>
                    <a:pt x="62" y="0"/>
                  </a:moveTo>
                  <a:cubicBezTo>
                    <a:pt x="28" y="0"/>
                    <a:pt x="0" y="23"/>
                    <a:pt x="0" y="51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4" y="51"/>
                    <a:pt x="124" y="51"/>
                    <a:pt x="124" y="51"/>
                  </a:cubicBezTo>
                  <a:cubicBezTo>
                    <a:pt x="124" y="23"/>
                    <a:pt x="97" y="0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0" name="Rectangle 115"/>
            <p:cNvSpPr>
              <a:spLocks noChangeArrowheads="1"/>
            </p:cNvSpPr>
            <p:nvPr/>
          </p:nvSpPr>
          <p:spPr bwMode="auto">
            <a:xfrm>
              <a:off x="5807322" y="2752846"/>
              <a:ext cx="525463" cy="777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1" name="文本框 217"/>
          <p:cNvSpPr txBox="1"/>
          <p:nvPr/>
        </p:nvSpPr>
        <p:spPr>
          <a:xfrm>
            <a:off x="5802223" y="2289301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04</a:t>
            </a:r>
            <a:endParaRPr lang="zh-CN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252" name="文本框 218"/>
          <p:cNvSpPr txBox="1"/>
          <p:nvPr/>
        </p:nvSpPr>
        <p:spPr>
          <a:xfrm>
            <a:off x="5802223" y="3238097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03</a:t>
            </a:r>
            <a:endParaRPr lang="zh-CN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253" name="文本框 219"/>
          <p:cNvSpPr txBox="1"/>
          <p:nvPr/>
        </p:nvSpPr>
        <p:spPr>
          <a:xfrm>
            <a:off x="5802223" y="4186893"/>
            <a:ext cx="55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02</a:t>
            </a:r>
            <a:endParaRPr lang="zh-CN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254" name="文本框 220"/>
          <p:cNvSpPr txBox="1"/>
          <p:nvPr/>
        </p:nvSpPr>
        <p:spPr>
          <a:xfrm>
            <a:off x="5802223" y="5135690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01</a:t>
            </a:r>
            <a:endParaRPr lang="zh-CN" alt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255" name="文本框 221"/>
          <p:cNvSpPr txBox="1"/>
          <p:nvPr/>
        </p:nvSpPr>
        <p:spPr>
          <a:xfrm>
            <a:off x="6373501" y="240446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输入小标题</a:t>
            </a:r>
          </a:p>
        </p:txBody>
      </p:sp>
      <p:sp>
        <p:nvSpPr>
          <p:cNvPr id="256" name="文本框 222"/>
          <p:cNvSpPr txBox="1"/>
          <p:nvPr/>
        </p:nvSpPr>
        <p:spPr>
          <a:xfrm>
            <a:off x="6373501" y="334388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输入小标题</a:t>
            </a:r>
          </a:p>
        </p:txBody>
      </p:sp>
      <p:sp>
        <p:nvSpPr>
          <p:cNvPr id="257" name="文本框 223"/>
          <p:cNvSpPr txBox="1"/>
          <p:nvPr/>
        </p:nvSpPr>
        <p:spPr>
          <a:xfrm>
            <a:off x="6373501" y="428329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输入小标题</a:t>
            </a:r>
          </a:p>
        </p:txBody>
      </p:sp>
      <p:sp>
        <p:nvSpPr>
          <p:cNvPr id="258" name="文本框 224"/>
          <p:cNvSpPr txBox="1"/>
          <p:nvPr/>
        </p:nvSpPr>
        <p:spPr>
          <a:xfrm>
            <a:off x="6373501" y="522270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输入小标题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9" name="文本框 225"/>
          <p:cNvSpPr txBox="1"/>
          <p:nvPr/>
        </p:nvSpPr>
        <p:spPr>
          <a:xfrm>
            <a:off x="5059202" y="425078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Title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0" name="文本框 226"/>
          <p:cNvSpPr txBox="1"/>
          <p:nvPr/>
        </p:nvSpPr>
        <p:spPr>
          <a:xfrm>
            <a:off x="5059202" y="5127236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Title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1" name="文本框 227"/>
          <p:cNvSpPr txBox="1"/>
          <p:nvPr/>
        </p:nvSpPr>
        <p:spPr>
          <a:xfrm>
            <a:off x="5059202" y="2371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Title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2" name="文本框 228"/>
          <p:cNvSpPr txBox="1"/>
          <p:nvPr/>
        </p:nvSpPr>
        <p:spPr>
          <a:xfrm>
            <a:off x="5059202" y="3247488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Title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3" name="AutoShape 180"/>
          <p:cNvSpPr>
            <a:spLocks noChangeAspect="1" noChangeArrowheads="1" noTextEdit="1"/>
          </p:cNvSpPr>
          <p:nvPr/>
        </p:nvSpPr>
        <p:spPr bwMode="auto">
          <a:xfrm>
            <a:off x="0" y="6300908"/>
            <a:ext cx="12191999" cy="539750"/>
          </a:xfrm>
          <a:prstGeom prst="rect">
            <a:avLst/>
          </a:prstGeom>
          <a:solidFill>
            <a:srgbClr val="1C3D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4" name="Rectangle 182"/>
          <p:cNvSpPr>
            <a:spLocks noChangeArrowheads="1"/>
          </p:cNvSpPr>
          <p:nvPr/>
        </p:nvSpPr>
        <p:spPr bwMode="auto">
          <a:xfrm>
            <a:off x="0" y="6294558"/>
            <a:ext cx="12192000" cy="5524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6" name="组合 265"/>
          <p:cNvGrpSpPr/>
          <p:nvPr/>
        </p:nvGrpSpPr>
        <p:grpSpPr>
          <a:xfrm>
            <a:off x="7961560" y="2190871"/>
            <a:ext cx="495300" cy="4143375"/>
            <a:chOff x="7961560" y="2190871"/>
            <a:chExt cx="495300" cy="4668838"/>
          </a:xfrm>
          <a:solidFill>
            <a:srgbClr val="1C3D50"/>
          </a:solidFill>
        </p:grpSpPr>
        <p:sp>
          <p:nvSpPr>
            <p:cNvPr id="267" name="Freeform 187"/>
            <p:cNvSpPr/>
            <p:nvPr/>
          </p:nvSpPr>
          <p:spPr bwMode="auto">
            <a:xfrm>
              <a:off x="7961560" y="2190871"/>
              <a:ext cx="495300" cy="4668838"/>
            </a:xfrm>
            <a:custGeom>
              <a:avLst/>
              <a:gdLst>
                <a:gd name="T0" fmla="*/ 312 w 312"/>
                <a:gd name="T1" fmla="*/ 212 h 2941"/>
                <a:gd name="T2" fmla="*/ 156 w 312"/>
                <a:gd name="T3" fmla="*/ 0 h 2941"/>
                <a:gd name="T4" fmla="*/ 0 w 312"/>
                <a:gd name="T5" fmla="*/ 212 h 2941"/>
                <a:gd name="T6" fmla="*/ 110 w 312"/>
                <a:gd name="T7" fmla="*/ 212 h 2941"/>
                <a:gd name="T8" fmla="*/ 110 w 312"/>
                <a:gd name="T9" fmla="*/ 385 h 2941"/>
                <a:gd name="T10" fmla="*/ 110 w 312"/>
                <a:gd name="T11" fmla="*/ 909 h 2941"/>
                <a:gd name="T12" fmla="*/ 110 w 312"/>
                <a:gd name="T13" fmla="*/ 982 h 2941"/>
                <a:gd name="T14" fmla="*/ 110 w 312"/>
                <a:gd name="T15" fmla="*/ 1507 h 2941"/>
                <a:gd name="T16" fmla="*/ 110 w 312"/>
                <a:gd name="T17" fmla="*/ 1574 h 2941"/>
                <a:gd name="T18" fmla="*/ 110 w 312"/>
                <a:gd name="T19" fmla="*/ 2098 h 2941"/>
                <a:gd name="T20" fmla="*/ 110 w 312"/>
                <a:gd name="T21" fmla="*/ 2941 h 2941"/>
                <a:gd name="T22" fmla="*/ 208 w 312"/>
                <a:gd name="T23" fmla="*/ 2941 h 2941"/>
                <a:gd name="T24" fmla="*/ 208 w 312"/>
                <a:gd name="T25" fmla="*/ 2098 h 2941"/>
                <a:gd name="T26" fmla="*/ 208 w 312"/>
                <a:gd name="T27" fmla="*/ 1574 h 2941"/>
                <a:gd name="T28" fmla="*/ 208 w 312"/>
                <a:gd name="T29" fmla="*/ 1507 h 2941"/>
                <a:gd name="T30" fmla="*/ 208 w 312"/>
                <a:gd name="T31" fmla="*/ 982 h 2941"/>
                <a:gd name="T32" fmla="*/ 208 w 312"/>
                <a:gd name="T33" fmla="*/ 909 h 2941"/>
                <a:gd name="T34" fmla="*/ 208 w 312"/>
                <a:gd name="T35" fmla="*/ 385 h 2941"/>
                <a:gd name="T36" fmla="*/ 208 w 312"/>
                <a:gd name="T37" fmla="*/ 212 h 2941"/>
                <a:gd name="T38" fmla="*/ 312 w 312"/>
                <a:gd name="T39" fmla="*/ 212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2" h="2941">
                  <a:moveTo>
                    <a:pt x="312" y="212"/>
                  </a:moveTo>
                  <a:lnTo>
                    <a:pt x="156" y="0"/>
                  </a:lnTo>
                  <a:lnTo>
                    <a:pt x="0" y="212"/>
                  </a:lnTo>
                  <a:lnTo>
                    <a:pt x="110" y="212"/>
                  </a:lnTo>
                  <a:lnTo>
                    <a:pt x="110" y="385"/>
                  </a:lnTo>
                  <a:lnTo>
                    <a:pt x="110" y="909"/>
                  </a:lnTo>
                  <a:lnTo>
                    <a:pt x="110" y="982"/>
                  </a:lnTo>
                  <a:lnTo>
                    <a:pt x="110" y="1507"/>
                  </a:lnTo>
                  <a:lnTo>
                    <a:pt x="110" y="1574"/>
                  </a:lnTo>
                  <a:lnTo>
                    <a:pt x="110" y="2098"/>
                  </a:lnTo>
                  <a:lnTo>
                    <a:pt x="110" y="2941"/>
                  </a:lnTo>
                  <a:lnTo>
                    <a:pt x="208" y="2941"/>
                  </a:lnTo>
                  <a:lnTo>
                    <a:pt x="208" y="2098"/>
                  </a:lnTo>
                  <a:lnTo>
                    <a:pt x="208" y="1574"/>
                  </a:lnTo>
                  <a:lnTo>
                    <a:pt x="208" y="1507"/>
                  </a:lnTo>
                  <a:lnTo>
                    <a:pt x="208" y="982"/>
                  </a:lnTo>
                  <a:lnTo>
                    <a:pt x="208" y="909"/>
                  </a:lnTo>
                  <a:lnTo>
                    <a:pt x="208" y="385"/>
                  </a:lnTo>
                  <a:lnTo>
                    <a:pt x="208" y="212"/>
                  </a:lnTo>
                  <a:lnTo>
                    <a:pt x="312" y="212"/>
                  </a:lnTo>
                  <a:close/>
                </a:path>
              </a:pathLst>
            </a:custGeom>
            <a:grpFill/>
            <a:ln w="74613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8" name="Rectangle 188"/>
            <p:cNvSpPr>
              <a:spLocks noChangeArrowheads="1"/>
            </p:cNvSpPr>
            <p:nvPr/>
          </p:nvSpPr>
          <p:spPr bwMode="auto">
            <a:xfrm>
              <a:off x="8136185" y="2359146"/>
              <a:ext cx="155575" cy="4500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9" name="Freeform 189"/>
            <p:cNvSpPr/>
            <p:nvPr/>
          </p:nvSpPr>
          <p:spPr bwMode="auto">
            <a:xfrm>
              <a:off x="7961560" y="2190871"/>
              <a:ext cx="495300" cy="336550"/>
            </a:xfrm>
            <a:custGeom>
              <a:avLst/>
              <a:gdLst>
                <a:gd name="T0" fmla="*/ 0 w 312"/>
                <a:gd name="T1" fmla="*/ 212 h 212"/>
                <a:gd name="T2" fmla="*/ 156 w 312"/>
                <a:gd name="T3" fmla="*/ 0 h 212"/>
                <a:gd name="T4" fmla="*/ 312 w 312"/>
                <a:gd name="T5" fmla="*/ 212 h 212"/>
                <a:gd name="T6" fmla="*/ 0 w 312"/>
                <a:gd name="T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212">
                  <a:moveTo>
                    <a:pt x="0" y="212"/>
                  </a:moveTo>
                  <a:lnTo>
                    <a:pt x="156" y="0"/>
                  </a:lnTo>
                  <a:lnTo>
                    <a:pt x="312" y="212"/>
                  </a:ln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0" name="Rectangle 190"/>
            <p:cNvSpPr>
              <a:spLocks noChangeArrowheads="1"/>
            </p:cNvSpPr>
            <p:nvPr/>
          </p:nvSpPr>
          <p:spPr bwMode="auto">
            <a:xfrm>
              <a:off x="8136185" y="4689596"/>
              <a:ext cx="155575" cy="831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1" name="Rectangle 191"/>
            <p:cNvSpPr>
              <a:spLocks noChangeArrowheads="1"/>
            </p:cNvSpPr>
            <p:nvPr/>
          </p:nvSpPr>
          <p:spPr bwMode="auto">
            <a:xfrm>
              <a:off x="8136185" y="3749796"/>
              <a:ext cx="155575" cy="833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2" name="Rectangle 192"/>
            <p:cNvSpPr>
              <a:spLocks noChangeArrowheads="1"/>
            </p:cNvSpPr>
            <p:nvPr/>
          </p:nvSpPr>
          <p:spPr bwMode="auto">
            <a:xfrm>
              <a:off x="8136185" y="2802058"/>
              <a:ext cx="155575" cy="831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273" name="直接连接符 272"/>
          <p:cNvCxnSpPr/>
          <p:nvPr/>
        </p:nvCxnSpPr>
        <p:spPr>
          <a:xfrm flipH="1">
            <a:off x="7793053" y="2600737"/>
            <a:ext cx="4221147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文本框 303"/>
          <p:cNvSpPr txBox="1"/>
          <p:nvPr/>
        </p:nvSpPr>
        <p:spPr>
          <a:xfrm>
            <a:off x="8421771" y="1886897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5" name="直接连接符 274"/>
          <p:cNvCxnSpPr/>
          <p:nvPr/>
        </p:nvCxnSpPr>
        <p:spPr>
          <a:xfrm flipH="1">
            <a:off x="395947" y="3506060"/>
            <a:ext cx="396372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文本框 305"/>
          <p:cNvSpPr txBox="1"/>
          <p:nvPr/>
        </p:nvSpPr>
        <p:spPr>
          <a:xfrm>
            <a:off x="392639" y="2801848"/>
            <a:ext cx="39078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此处填写具体条目内容，此处填写具体条目内容，此处填写具体条目内容。此处填写具体条目内容，此处填写具体条目内容，此处填写具体条目内容。</a:t>
            </a:r>
          </a:p>
        </p:txBody>
      </p:sp>
      <p:cxnSp>
        <p:nvCxnSpPr>
          <p:cNvPr id="277" name="直接连接符 276"/>
          <p:cNvCxnSpPr/>
          <p:nvPr/>
        </p:nvCxnSpPr>
        <p:spPr>
          <a:xfrm flipH="1">
            <a:off x="7829482" y="4594915"/>
            <a:ext cx="4184718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文本框 307"/>
          <p:cNvSpPr txBox="1"/>
          <p:nvPr/>
        </p:nvSpPr>
        <p:spPr>
          <a:xfrm>
            <a:off x="8458200" y="3881075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9" name="直接连接符 278"/>
          <p:cNvCxnSpPr/>
          <p:nvPr/>
        </p:nvCxnSpPr>
        <p:spPr>
          <a:xfrm flipH="1">
            <a:off x="254000" y="5349821"/>
            <a:ext cx="412010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文本框 309"/>
          <p:cNvSpPr txBox="1"/>
          <p:nvPr/>
        </p:nvSpPr>
        <p:spPr>
          <a:xfrm>
            <a:off x="241576" y="4646316"/>
            <a:ext cx="39078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此处填写具体条目内容，此处填写具体条目内容，此处填写具体条目内容。此处填写具体条目内容，此处填写具体条目内容，此处填写具体条目内容。</a:t>
            </a:r>
          </a:p>
        </p:txBody>
      </p:sp>
      <p:grpSp>
        <p:nvGrpSpPr>
          <p:cNvPr id="281" name="组合 280"/>
          <p:cNvGrpSpPr/>
          <p:nvPr/>
        </p:nvGrpSpPr>
        <p:grpSpPr>
          <a:xfrm>
            <a:off x="6615541" y="883243"/>
            <a:ext cx="1906573" cy="1564332"/>
            <a:chOff x="6483597" y="485896"/>
            <a:chExt cx="2184400" cy="1792288"/>
          </a:xfrm>
          <a:solidFill>
            <a:schemeClr val="bg1"/>
          </a:solidFill>
        </p:grpSpPr>
        <p:sp>
          <p:nvSpPr>
            <p:cNvPr id="282" name="Oval 124"/>
            <p:cNvSpPr>
              <a:spLocks noChangeArrowheads="1"/>
            </p:cNvSpPr>
            <p:nvPr/>
          </p:nvSpPr>
          <p:spPr bwMode="auto">
            <a:xfrm>
              <a:off x="6975722" y="485896"/>
              <a:ext cx="1692275" cy="1187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3" name="Freeform 125"/>
            <p:cNvSpPr/>
            <p:nvPr/>
          </p:nvSpPr>
          <p:spPr bwMode="auto">
            <a:xfrm>
              <a:off x="6483597" y="1398709"/>
              <a:ext cx="1154113" cy="879475"/>
            </a:xfrm>
            <a:custGeom>
              <a:avLst/>
              <a:gdLst>
                <a:gd name="T0" fmla="*/ 493 w 727"/>
                <a:gd name="T1" fmla="*/ 0 h 554"/>
                <a:gd name="T2" fmla="*/ 0 w 727"/>
                <a:gd name="T3" fmla="*/ 554 h 554"/>
                <a:gd name="T4" fmla="*/ 727 w 727"/>
                <a:gd name="T5" fmla="*/ 33 h 554"/>
                <a:gd name="T6" fmla="*/ 493 w 727"/>
                <a:gd name="T7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7" h="554">
                  <a:moveTo>
                    <a:pt x="493" y="0"/>
                  </a:moveTo>
                  <a:lnTo>
                    <a:pt x="0" y="554"/>
                  </a:lnTo>
                  <a:lnTo>
                    <a:pt x="727" y="33"/>
                  </a:lnTo>
                  <a:lnTo>
                    <a:pt x="4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84" name="文本框 216"/>
          <p:cNvSpPr txBox="1"/>
          <p:nvPr/>
        </p:nvSpPr>
        <p:spPr>
          <a:xfrm>
            <a:off x="7324722" y="1025786"/>
            <a:ext cx="878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Impact" pitchFamily="34" charset="0"/>
                <a:cs typeface="Aharoni" panose="02010803020104030203" pitchFamily="2" charset="-79"/>
              </a:rPr>
              <a:t>OK!</a:t>
            </a:r>
            <a:endParaRPr lang="zh-CN" altLang="en-US" sz="4000" dirty="0">
              <a:solidFill>
                <a:srgbClr val="C00000"/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18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2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1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5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0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2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2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35" grpId="0" animBg="1"/>
      <p:bldP spid="251" grpId="0"/>
      <p:bldP spid="252" grpId="0"/>
      <p:bldP spid="253" grpId="0"/>
      <p:bldP spid="254" grpId="0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4" grpId="0" animBg="1"/>
      <p:bldP spid="274" grpId="0"/>
      <p:bldP spid="276" grpId="0"/>
      <p:bldP spid="278" grpId="0"/>
      <p:bldP spid="280" grpId="0"/>
      <p:bldP spid="2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五边形 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19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9" name="直接连接符 8"/>
            <p:cNvCxnSpPr>
              <a:stCxn id="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/>
          <p:nvPr/>
        </p:nvSpPr>
        <p:spPr>
          <a:xfrm>
            <a:off x="5758040" y="2953883"/>
            <a:ext cx="112242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rPr>
              <a:t>PART 03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698609" y="3123160"/>
            <a:ext cx="3390314" cy="1159154"/>
            <a:chOff x="4620941" y="4568872"/>
            <a:chExt cx="3390314" cy="1159154"/>
          </a:xfrm>
        </p:grpSpPr>
        <p:sp>
          <p:nvSpPr>
            <p:cNvPr id="14" name="Content Placeholder 7"/>
            <p:cNvSpPr txBox="1"/>
            <p:nvPr/>
          </p:nvSpPr>
          <p:spPr>
            <a:xfrm>
              <a:off x="4620941" y="4568872"/>
              <a:ext cx="3390314" cy="915514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4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2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1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1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 Unicode MS" panose="020B0604020202020204" pitchFamily="34" charset="-122"/>
                </a:rPr>
                <a:t> 存在不足之处</a:t>
              </a:r>
              <a:endPara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124233" y="5358694"/>
              <a:ext cx="2524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THERE ARE DEFICIENCIES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59966" y="1920791"/>
            <a:ext cx="1719479" cy="896475"/>
            <a:chOff x="3750448" y="2051486"/>
            <a:chExt cx="4160635" cy="2169210"/>
          </a:xfrm>
          <a:solidFill>
            <a:schemeClr val="accent4">
              <a:lumMod val="60000"/>
              <a:lumOff val="40000"/>
            </a:schemeClr>
          </a:solidFill>
        </p:grpSpPr>
        <p:cxnSp>
          <p:nvCxnSpPr>
            <p:cNvPr id="20" name="直接连接符 19"/>
            <p:cNvCxnSpPr/>
            <p:nvPr/>
          </p:nvCxnSpPr>
          <p:spPr>
            <a:xfrm>
              <a:off x="3750448" y="4220696"/>
              <a:ext cx="4160635" cy="0"/>
            </a:xfrm>
            <a:prstGeom prst="line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</p:cxnSp>
        <p:sp>
          <p:nvSpPr>
            <p:cNvPr id="21" name="矩形 20"/>
            <p:cNvSpPr/>
            <p:nvPr/>
          </p:nvSpPr>
          <p:spPr>
            <a:xfrm>
              <a:off x="7209478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209478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209478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209478" y="3032712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209478" y="2708718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595232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595232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95232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595232" y="3032712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595232" y="2708718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595232" y="2375480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6595232" y="205148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980987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980987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80987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366742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366742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366742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366742" y="3032712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366742" y="2708718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752497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752497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752497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752497" y="3032712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4138252" y="400469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4138252" y="3680701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138252" y="335670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138252" y="3032712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4138252" y="2708718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138252" y="2375480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138252" y="2051486"/>
              <a:ext cx="464024" cy="2160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101600" dir="20880000" algn="ctr" rotWithShape="0">
                <a:srgbClr val="000000">
                  <a:alpha val="96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2849" y="214949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在这里输入标题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3122971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PLEASE CLICK HERE TO ENTER THE TITLE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1" name="文本框 43"/>
          <p:cNvSpPr txBox="1"/>
          <p:nvPr/>
        </p:nvSpPr>
        <p:spPr>
          <a:xfrm>
            <a:off x="916280" y="1006283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前言</a:t>
            </a:r>
          </a:p>
        </p:txBody>
      </p:sp>
      <p:sp>
        <p:nvSpPr>
          <p:cNvPr id="32" name="文本框 43"/>
          <p:cNvSpPr txBox="1"/>
          <p:nvPr/>
        </p:nvSpPr>
        <p:spPr>
          <a:xfrm>
            <a:off x="902848" y="1480701"/>
            <a:ext cx="1018606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输入您公司的全称，</a:t>
            </a:r>
            <a:r>
              <a: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这里输入您需要的文字，你也可以从文档中复制进行粘贴，请务必文字简练，可以充分介绍公司的优势以及卖点，文字图片可以替换，动画效果不变。这里输入您需要的文字，你也可以从文档中复制进行粘贴，请务必文字简练，可以充分介绍公司的优势以及卖点，文字图片可以替换，动画效果不变。这里输入您需要的文字，你也可以从文档中复制进行粘贴，请务必文字简练，可以充分介绍公司的优势以及卖点，文字图片可以替换，动画效果不变。这里输入您需要的文字，你也可以从文档中复制进行粘贴，请务必文字简练，可以充分介绍公司的优势以及卖点，文字图片可以替换，动画效果不变</a:t>
            </a:r>
            <a:r>
              <a:rPr lang="zh-CN" alt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五边形 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01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9" name="直接连接符 8"/>
            <p:cNvCxnSpPr>
              <a:stCxn id="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/>
          <p:cNvGrpSpPr/>
          <p:nvPr/>
        </p:nvGrpSpPr>
        <p:grpSpPr>
          <a:xfrm>
            <a:off x="689318" y="4685877"/>
            <a:ext cx="2565080" cy="730401"/>
            <a:chOff x="2558028" y="4959382"/>
            <a:chExt cx="2173527" cy="730401"/>
          </a:xfrm>
        </p:grpSpPr>
        <p:sp>
          <p:nvSpPr>
            <p:cNvPr id="57" name="Content Placeholder 7"/>
            <p:cNvSpPr txBox="1"/>
            <p:nvPr/>
          </p:nvSpPr>
          <p:spPr>
            <a:xfrm>
              <a:off x="2558028" y="4959382"/>
              <a:ext cx="2171418" cy="453849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    全年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总体回顾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929079" y="5412784"/>
              <a:ext cx="18024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OVERALL REVIEW OF THE YEAR</a:t>
              </a:r>
              <a:endPara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679804" y="3840305"/>
            <a:ext cx="888384" cy="894480"/>
            <a:chOff x="3199545" y="4113810"/>
            <a:chExt cx="888384" cy="894480"/>
          </a:xfrm>
          <a:solidFill>
            <a:schemeClr val="accent4">
              <a:lumMod val="60000"/>
              <a:lumOff val="40000"/>
            </a:schemeClr>
          </a:solidFill>
          <a:effectLst/>
        </p:grpSpPr>
        <p:sp>
          <p:nvSpPr>
            <p:cNvPr id="67" name="文本框 66"/>
            <p:cNvSpPr txBox="1"/>
            <p:nvPr/>
          </p:nvSpPr>
          <p:spPr>
            <a:xfrm>
              <a:off x="3199545" y="4731291"/>
              <a:ext cx="888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itchFamily="34" charset="0"/>
                  <a:ea typeface="微软雅黑" pitchFamily="34" charset="-122"/>
                </a:rPr>
                <a:t>PART 01</a:t>
              </a:r>
              <a:endParaRPr lang="zh-CN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3298880" y="4113810"/>
              <a:ext cx="654050" cy="580904"/>
              <a:chOff x="464512" y="1159099"/>
              <a:chExt cx="654050" cy="669926"/>
            </a:xfrm>
            <a:grpFill/>
          </p:grpSpPr>
          <p:sp>
            <p:nvSpPr>
              <p:cNvPr id="69" name="Freeform 5"/>
              <p:cNvSpPr/>
              <p:nvPr/>
            </p:nvSpPr>
            <p:spPr bwMode="auto">
              <a:xfrm>
                <a:off x="523249" y="1284512"/>
                <a:ext cx="528638" cy="544513"/>
              </a:xfrm>
              <a:custGeom>
                <a:avLst/>
                <a:gdLst>
                  <a:gd name="T0" fmla="*/ 183 w 186"/>
                  <a:gd name="T1" fmla="*/ 98 h 192"/>
                  <a:gd name="T2" fmla="*/ 94 w 186"/>
                  <a:gd name="T3" fmla="*/ 0 h 192"/>
                  <a:gd name="T4" fmla="*/ 6 w 186"/>
                  <a:gd name="T5" fmla="*/ 98 h 192"/>
                  <a:gd name="T6" fmla="*/ 0 w 186"/>
                  <a:gd name="T7" fmla="*/ 112 h 192"/>
                  <a:gd name="T8" fmla="*/ 0 w 186"/>
                  <a:gd name="T9" fmla="*/ 182 h 192"/>
                  <a:gd name="T10" fmla="*/ 7 w 186"/>
                  <a:gd name="T11" fmla="*/ 192 h 192"/>
                  <a:gd name="T12" fmla="*/ 74 w 186"/>
                  <a:gd name="T13" fmla="*/ 192 h 192"/>
                  <a:gd name="T14" fmla="*/ 74 w 186"/>
                  <a:gd name="T15" fmla="*/ 129 h 192"/>
                  <a:gd name="T16" fmla="*/ 112 w 186"/>
                  <a:gd name="T17" fmla="*/ 129 h 192"/>
                  <a:gd name="T18" fmla="*/ 112 w 186"/>
                  <a:gd name="T19" fmla="*/ 192 h 192"/>
                  <a:gd name="T20" fmla="*/ 179 w 186"/>
                  <a:gd name="T21" fmla="*/ 192 h 192"/>
                  <a:gd name="T22" fmla="*/ 186 w 186"/>
                  <a:gd name="T23" fmla="*/ 182 h 192"/>
                  <a:gd name="T24" fmla="*/ 186 w 186"/>
                  <a:gd name="T25" fmla="*/ 112 h 192"/>
                  <a:gd name="T26" fmla="*/ 183 w 186"/>
                  <a:gd name="T27" fmla="*/ 9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192">
                    <a:moveTo>
                      <a:pt x="183" y="98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2" y="103"/>
                      <a:pt x="0" y="107"/>
                      <a:pt x="0" y="112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7"/>
                      <a:pt x="3" y="192"/>
                      <a:pt x="7" y="192"/>
                    </a:cubicBezTo>
                    <a:cubicBezTo>
                      <a:pt x="74" y="192"/>
                      <a:pt x="74" y="192"/>
                      <a:pt x="74" y="192"/>
                    </a:cubicBezTo>
                    <a:cubicBezTo>
                      <a:pt x="74" y="129"/>
                      <a:pt x="74" y="129"/>
                      <a:pt x="74" y="129"/>
                    </a:cubicBezTo>
                    <a:cubicBezTo>
                      <a:pt x="112" y="129"/>
                      <a:pt x="112" y="129"/>
                      <a:pt x="112" y="129"/>
                    </a:cubicBezTo>
                    <a:cubicBezTo>
                      <a:pt x="112" y="192"/>
                      <a:pt x="112" y="192"/>
                      <a:pt x="112" y="192"/>
                    </a:cubicBezTo>
                    <a:cubicBezTo>
                      <a:pt x="179" y="192"/>
                      <a:pt x="179" y="192"/>
                      <a:pt x="179" y="192"/>
                    </a:cubicBezTo>
                    <a:cubicBezTo>
                      <a:pt x="183" y="192"/>
                      <a:pt x="186" y="187"/>
                      <a:pt x="186" y="182"/>
                    </a:cubicBezTo>
                    <a:cubicBezTo>
                      <a:pt x="186" y="112"/>
                      <a:pt x="186" y="112"/>
                      <a:pt x="186" y="112"/>
                    </a:cubicBezTo>
                    <a:cubicBezTo>
                      <a:pt x="186" y="107"/>
                      <a:pt x="186" y="103"/>
                      <a:pt x="183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0" name="Freeform 6"/>
              <p:cNvSpPr/>
              <p:nvPr/>
            </p:nvSpPr>
            <p:spPr bwMode="auto">
              <a:xfrm>
                <a:off x="464512" y="1159099"/>
                <a:ext cx="654050" cy="400050"/>
              </a:xfrm>
              <a:custGeom>
                <a:avLst/>
                <a:gdLst>
                  <a:gd name="T0" fmla="*/ 218 w 231"/>
                  <a:gd name="T1" fmla="*/ 140 h 141"/>
                  <a:gd name="T2" fmla="*/ 209 w 231"/>
                  <a:gd name="T3" fmla="*/ 136 h 141"/>
                  <a:gd name="T4" fmla="*/ 115 w 231"/>
                  <a:gd name="T5" fmla="*/ 29 h 141"/>
                  <a:gd name="T6" fmla="*/ 21 w 231"/>
                  <a:gd name="T7" fmla="*/ 136 h 141"/>
                  <a:gd name="T8" fmla="*/ 5 w 231"/>
                  <a:gd name="T9" fmla="*/ 137 h 141"/>
                  <a:gd name="T10" fmla="*/ 4 w 231"/>
                  <a:gd name="T11" fmla="*/ 121 h 141"/>
                  <a:gd name="T12" fmla="*/ 106 w 231"/>
                  <a:gd name="T13" fmla="*/ 4 h 141"/>
                  <a:gd name="T14" fmla="*/ 115 w 231"/>
                  <a:gd name="T15" fmla="*/ 0 h 141"/>
                  <a:gd name="T16" fmla="*/ 124 w 231"/>
                  <a:gd name="T17" fmla="*/ 4 h 141"/>
                  <a:gd name="T18" fmla="*/ 227 w 231"/>
                  <a:gd name="T19" fmla="*/ 121 h 141"/>
                  <a:gd name="T20" fmla="*/ 226 w 231"/>
                  <a:gd name="T21" fmla="*/ 137 h 141"/>
                  <a:gd name="T22" fmla="*/ 218 w 231"/>
                  <a:gd name="T23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1" h="141">
                    <a:moveTo>
                      <a:pt x="218" y="140"/>
                    </a:moveTo>
                    <a:cubicBezTo>
                      <a:pt x="215" y="140"/>
                      <a:pt x="211" y="139"/>
                      <a:pt x="209" y="136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17" y="141"/>
                      <a:pt x="10" y="141"/>
                      <a:pt x="5" y="137"/>
                    </a:cubicBezTo>
                    <a:cubicBezTo>
                      <a:pt x="0" y="133"/>
                      <a:pt x="0" y="125"/>
                      <a:pt x="4" y="121"/>
                    </a:cubicBezTo>
                    <a:cubicBezTo>
                      <a:pt x="106" y="4"/>
                      <a:pt x="106" y="4"/>
                      <a:pt x="106" y="4"/>
                    </a:cubicBezTo>
                    <a:cubicBezTo>
                      <a:pt x="109" y="1"/>
                      <a:pt x="112" y="0"/>
                      <a:pt x="115" y="0"/>
                    </a:cubicBezTo>
                    <a:cubicBezTo>
                      <a:pt x="119" y="0"/>
                      <a:pt x="122" y="1"/>
                      <a:pt x="124" y="4"/>
                    </a:cubicBezTo>
                    <a:cubicBezTo>
                      <a:pt x="227" y="121"/>
                      <a:pt x="227" y="121"/>
                      <a:pt x="227" y="121"/>
                    </a:cubicBezTo>
                    <a:cubicBezTo>
                      <a:pt x="231" y="125"/>
                      <a:pt x="230" y="133"/>
                      <a:pt x="226" y="137"/>
                    </a:cubicBezTo>
                    <a:cubicBezTo>
                      <a:pt x="223" y="139"/>
                      <a:pt x="221" y="140"/>
                      <a:pt x="218" y="1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1" name="Freeform 7"/>
              <p:cNvSpPr/>
              <p:nvPr/>
            </p:nvSpPr>
            <p:spPr bwMode="auto">
              <a:xfrm>
                <a:off x="948699" y="1232124"/>
                <a:ext cx="107950" cy="179388"/>
              </a:xfrm>
              <a:custGeom>
                <a:avLst/>
                <a:gdLst>
                  <a:gd name="T0" fmla="*/ 0 w 38"/>
                  <a:gd name="T1" fmla="*/ 18 h 63"/>
                  <a:gd name="T2" fmla="*/ 0 w 38"/>
                  <a:gd name="T3" fmla="*/ 7 h 63"/>
                  <a:gd name="T4" fmla="*/ 7 w 38"/>
                  <a:gd name="T5" fmla="*/ 0 h 63"/>
                  <a:gd name="T6" fmla="*/ 31 w 38"/>
                  <a:gd name="T7" fmla="*/ 0 h 63"/>
                  <a:gd name="T8" fmla="*/ 38 w 38"/>
                  <a:gd name="T9" fmla="*/ 7 h 63"/>
                  <a:gd name="T10" fmla="*/ 38 w 38"/>
                  <a:gd name="T11" fmla="*/ 63 h 63"/>
                  <a:gd name="T12" fmla="*/ 0 w 38"/>
                  <a:gd name="T13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3">
                    <a:moveTo>
                      <a:pt x="0" y="18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8" y="3"/>
                      <a:pt x="38" y="7"/>
                    </a:cubicBezTo>
                    <a:cubicBezTo>
                      <a:pt x="38" y="63"/>
                      <a:pt x="38" y="63"/>
                      <a:pt x="38" y="63"/>
                    </a:cubicBez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3488784" y="4682667"/>
            <a:ext cx="2776846" cy="738145"/>
            <a:chOff x="4256874" y="4883855"/>
            <a:chExt cx="2776846" cy="738145"/>
          </a:xfrm>
        </p:grpSpPr>
        <p:sp>
          <p:nvSpPr>
            <p:cNvPr id="88" name="Content Placeholder 7"/>
            <p:cNvSpPr txBox="1"/>
            <p:nvPr/>
          </p:nvSpPr>
          <p:spPr>
            <a:xfrm>
              <a:off x="4256874" y="4883855"/>
              <a:ext cx="2672861" cy="453849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  取得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突出成绩</a:t>
              </a: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4479559" y="5345001"/>
              <a:ext cx="25541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MAKE OUTSTANDING ACHIEVEMENTS</a:t>
              </a:r>
              <a:endPara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4460532" y="3710916"/>
            <a:ext cx="888385" cy="1022948"/>
            <a:chOff x="5228621" y="4021438"/>
            <a:chExt cx="888385" cy="1022948"/>
          </a:xfrm>
          <a:solidFill>
            <a:schemeClr val="accent4">
              <a:lumMod val="60000"/>
              <a:lumOff val="40000"/>
            </a:schemeClr>
          </a:solidFill>
          <a:effectLst/>
        </p:grpSpPr>
        <p:sp>
          <p:nvSpPr>
            <p:cNvPr id="99" name="文本框 98"/>
            <p:cNvSpPr txBox="1"/>
            <p:nvPr/>
          </p:nvSpPr>
          <p:spPr>
            <a:xfrm>
              <a:off x="5228621" y="4767387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itchFamily="34" charset="0"/>
                  <a:ea typeface="微软雅黑" pitchFamily="34" charset="-122"/>
                </a:rPr>
                <a:t>PART 02</a:t>
              </a:r>
              <a:endParaRPr lang="zh-CN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sp>
          <p:nvSpPr>
            <p:cNvPr id="100" name="Freeform 85"/>
            <p:cNvSpPr>
              <a:spLocks noEditPoints="1"/>
            </p:cNvSpPr>
            <p:nvPr/>
          </p:nvSpPr>
          <p:spPr bwMode="auto">
            <a:xfrm>
              <a:off x="5384062" y="4021438"/>
              <a:ext cx="590476" cy="694677"/>
            </a:xfrm>
            <a:custGeom>
              <a:avLst/>
              <a:gdLst>
                <a:gd name="T0" fmla="*/ 170 w 224"/>
                <a:gd name="T1" fmla="*/ 0 h 264"/>
                <a:gd name="T2" fmla="*/ 200 w 224"/>
                <a:gd name="T3" fmla="*/ 30 h 264"/>
                <a:gd name="T4" fmla="*/ 188 w 224"/>
                <a:gd name="T5" fmla="*/ 104 h 264"/>
                <a:gd name="T6" fmla="*/ 183 w 224"/>
                <a:gd name="T7" fmla="*/ 18 h 264"/>
                <a:gd name="T8" fmla="*/ 56 w 224"/>
                <a:gd name="T9" fmla="*/ 13 h 264"/>
                <a:gd name="T10" fmla="*/ 75 w 224"/>
                <a:gd name="T11" fmla="*/ 37 h 264"/>
                <a:gd name="T12" fmla="*/ 12 w 224"/>
                <a:gd name="T13" fmla="*/ 112 h 264"/>
                <a:gd name="T14" fmla="*/ 17 w 224"/>
                <a:gd name="T15" fmla="*/ 240 h 264"/>
                <a:gd name="T16" fmla="*/ 67 w 224"/>
                <a:gd name="T17" fmla="*/ 245 h 264"/>
                <a:gd name="T18" fmla="*/ 29 w 224"/>
                <a:gd name="T19" fmla="*/ 257 h 264"/>
                <a:gd name="T20" fmla="*/ 0 w 224"/>
                <a:gd name="T21" fmla="*/ 228 h 264"/>
                <a:gd name="T22" fmla="*/ 0 w 224"/>
                <a:gd name="T23" fmla="*/ 108 h 264"/>
                <a:gd name="T24" fmla="*/ 34 w 224"/>
                <a:gd name="T25" fmla="*/ 3 h 264"/>
                <a:gd name="T26" fmla="*/ 34 w 224"/>
                <a:gd name="T27" fmla="*/ 3 h 264"/>
                <a:gd name="T28" fmla="*/ 34 w 224"/>
                <a:gd name="T29" fmla="*/ 3 h 264"/>
                <a:gd name="T30" fmla="*/ 36 w 224"/>
                <a:gd name="T31" fmla="*/ 2 h 264"/>
                <a:gd name="T32" fmla="*/ 36 w 224"/>
                <a:gd name="T33" fmla="*/ 2 h 264"/>
                <a:gd name="T34" fmla="*/ 36 w 224"/>
                <a:gd name="T35" fmla="*/ 2 h 264"/>
                <a:gd name="T36" fmla="*/ 36 w 224"/>
                <a:gd name="T37" fmla="*/ 2 h 264"/>
                <a:gd name="T38" fmla="*/ 38 w 224"/>
                <a:gd name="T39" fmla="*/ 0 h 264"/>
                <a:gd name="T40" fmla="*/ 38 w 224"/>
                <a:gd name="T41" fmla="*/ 0 h 264"/>
                <a:gd name="T42" fmla="*/ 38 w 224"/>
                <a:gd name="T43" fmla="*/ 0 h 264"/>
                <a:gd name="T44" fmla="*/ 38 w 224"/>
                <a:gd name="T45" fmla="*/ 0 h 264"/>
                <a:gd name="T46" fmla="*/ 38 w 224"/>
                <a:gd name="T47" fmla="*/ 0 h 264"/>
                <a:gd name="T48" fmla="*/ 39 w 224"/>
                <a:gd name="T49" fmla="*/ 0 h 264"/>
                <a:gd name="T50" fmla="*/ 40 w 224"/>
                <a:gd name="T51" fmla="*/ 0 h 264"/>
                <a:gd name="T52" fmla="*/ 37 w 224"/>
                <a:gd name="T53" fmla="*/ 180 h 264"/>
                <a:gd name="T54" fmla="*/ 101 w 224"/>
                <a:gd name="T55" fmla="*/ 170 h 264"/>
                <a:gd name="T56" fmla="*/ 37 w 224"/>
                <a:gd name="T57" fmla="*/ 143 h 264"/>
                <a:gd name="T58" fmla="*/ 101 w 224"/>
                <a:gd name="T59" fmla="*/ 153 h 264"/>
                <a:gd name="T60" fmla="*/ 37 w 224"/>
                <a:gd name="T61" fmla="*/ 143 h 264"/>
                <a:gd name="T62" fmla="*/ 37 w 224"/>
                <a:gd name="T63" fmla="*/ 127 h 264"/>
                <a:gd name="T64" fmla="*/ 166 w 224"/>
                <a:gd name="T65" fmla="*/ 117 h 264"/>
                <a:gd name="T66" fmla="*/ 104 w 224"/>
                <a:gd name="T67" fmla="*/ 86 h 264"/>
                <a:gd name="T68" fmla="*/ 166 w 224"/>
                <a:gd name="T69" fmla="*/ 96 h 264"/>
                <a:gd name="T70" fmla="*/ 104 w 224"/>
                <a:gd name="T71" fmla="*/ 86 h 264"/>
                <a:gd name="T72" fmla="*/ 104 w 224"/>
                <a:gd name="T73" fmla="*/ 69 h 264"/>
                <a:gd name="T74" fmla="*/ 166 w 224"/>
                <a:gd name="T75" fmla="*/ 59 h 264"/>
                <a:gd name="T76" fmla="*/ 104 w 224"/>
                <a:gd name="T77" fmla="*/ 34 h 264"/>
                <a:gd name="T78" fmla="*/ 166 w 224"/>
                <a:gd name="T79" fmla="*/ 44 h 264"/>
                <a:gd name="T80" fmla="*/ 104 w 224"/>
                <a:gd name="T81" fmla="*/ 34 h 264"/>
                <a:gd name="T82" fmla="*/ 94 w 224"/>
                <a:gd name="T83" fmla="*/ 217 h 264"/>
                <a:gd name="T84" fmla="*/ 224 w 224"/>
                <a:gd name="T85" fmla="*/ 147 h 264"/>
                <a:gd name="T86" fmla="*/ 90 w 224"/>
                <a:gd name="T87" fmla="*/ 222 h 264"/>
                <a:gd name="T88" fmla="*/ 88 w 224"/>
                <a:gd name="T89" fmla="*/ 264 h 264"/>
                <a:gd name="T90" fmla="*/ 90 w 224"/>
                <a:gd name="T91" fmla="*/ 222 h 264"/>
                <a:gd name="T92" fmla="*/ 188 w 224"/>
                <a:gd name="T93" fmla="*/ 205 h 264"/>
                <a:gd name="T94" fmla="*/ 183 w 224"/>
                <a:gd name="T95" fmla="*/ 240 h 264"/>
                <a:gd name="T96" fmla="*/ 147 w 224"/>
                <a:gd name="T97" fmla="*/ 245 h 264"/>
                <a:gd name="T98" fmla="*/ 145 w 224"/>
                <a:gd name="T99" fmla="*/ 257 h 264"/>
                <a:gd name="T100" fmla="*/ 191 w 224"/>
                <a:gd name="T101" fmla="*/ 248 h 264"/>
                <a:gd name="T102" fmla="*/ 200 w 224"/>
                <a:gd name="T103" fmla="*/ 192 h 264"/>
                <a:gd name="T104" fmla="*/ 62 w 224"/>
                <a:gd name="T105" fmla="*/ 34 h 264"/>
                <a:gd name="T106" fmla="*/ 22 w 224"/>
                <a:gd name="T107" fmla="*/ 8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4" h="264">
                  <a:moveTo>
                    <a:pt x="4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9" y="0"/>
                    <a:pt x="186" y="3"/>
                    <a:pt x="191" y="9"/>
                  </a:cubicBezTo>
                  <a:cubicBezTo>
                    <a:pt x="197" y="14"/>
                    <a:pt x="200" y="21"/>
                    <a:pt x="200" y="30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25"/>
                    <a:pt x="186" y="21"/>
                    <a:pt x="183" y="18"/>
                  </a:cubicBezTo>
                  <a:cubicBezTo>
                    <a:pt x="179" y="14"/>
                    <a:pt x="175" y="13"/>
                    <a:pt x="170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7" y="30"/>
                    <a:pt x="77" y="34"/>
                    <a:pt x="75" y="37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12" y="232"/>
                    <a:pt x="14" y="236"/>
                    <a:pt x="17" y="240"/>
                  </a:cubicBezTo>
                  <a:cubicBezTo>
                    <a:pt x="20" y="243"/>
                    <a:pt x="25" y="245"/>
                    <a:pt x="29" y="245"/>
                  </a:cubicBezTo>
                  <a:cubicBezTo>
                    <a:pt x="67" y="245"/>
                    <a:pt x="67" y="245"/>
                    <a:pt x="67" y="245"/>
                  </a:cubicBezTo>
                  <a:cubicBezTo>
                    <a:pt x="62" y="257"/>
                    <a:pt x="62" y="257"/>
                    <a:pt x="62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1" y="257"/>
                    <a:pt x="14" y="254"/>
                    <a:pt x="9" y="248"/>
                  </a:cubicBezTo>
                  <a:cubicBezTo>
                    <a:pt x="3" y="243"/>
                    <a:pt x="0" y="236"/>
                    <a:pt x="0" y="22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9"/>
                    <a:pt x="0" y="108"/>
                    <a:pt x="0" y="10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4"/>
                    <a:pt x="34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7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lose/>
                  <a:moveTo>
                    <a:pt x="37" y="170"/>
                  </a:moveTo>
                  <a:cubicBezTo>
                    <a:pt x="37" y="180"/>
                    <a:pt x="37" y="180"/>
                    <a:pt x="37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70"/>
                    <a:pt x="101" y="170"/>
                    <a:pt x="101" y="170"/>
                  </a:cubicBezTo>
                  <a:cubicBezTo>
                    <a:pt x="37" y="170"/>
                    <a:pt x="37" y="170"/>
                    <a:pt x="37" y="170"/>
                  </a:cubicBezTo>
                  <a:close/>
                  <a:moveTo>
                    <a:pt x="37" y="14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37" y="143"/>
                    <a:pt x="37" y="143"/>
                    <a:pt x="37" y="143"/>
                  </a:cubicBezTo>
                  <a:close/>
                  <a:moveTo>
                    <a:pt x="37" y="117"/>
                  </a:moveTo>
                  <a:cubicBezTo>
                    <a:pt x="37" y="127"/>
                    <a:pt x="37" y="127"/>
                    <a:pt x="37" y="127"/>
                  </a:cubicBezTo>
                  <a:cubicBezTo>
                    <a:pt x="166" y="127"/>
                    <a:pt x="166" y="127"/>
                    <a:pt x="166" y="127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37" y="117"/>
                    <a:pt x="37" y="117"/>
                    <a:pt x="37" y="117"/>
                  </a:cubicBezTo>
                  <a:close/>
                  <a:moveTo>
                    <a:pt x="104" y="86"/>
                  </a:moveTo>
                  <a:cubicBezTo>
                    <a:pt x="104" y="96"/>
                    <a:pt x="104" y="96"/>
                    <a:pt x="104" y="96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04" y="86"/>
                    <a:pt x="104" y="86"/>
                    <a:pt x="104" y="86"/>
                  </a:cubicBezTo>
                  <a:close/>
                  <a:moveTo>
                    <a:pt x="104" y="59"/>
                  </a:moveTo>
                  <a:cubicBezTo>
                    <a:pt x="104" y="69"/>
                    <a:pt x="104" y="69"/>
                    <a:pt x="104" y="69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04" y="59"/>
                    <a:pt x="104" y="59"/>
                    <a:pt x="104" y="59"/>
                  </a:cubicBezTo>
                  <a:close/>
                  <a:moveTo>
                    <a:pt x="104" y="34"/>
                  </a:moveTo>
                  <a:cubicBezTo>
                    <a:pt x="104" y="44"/>
                    <a:pt x="104" y="44"/>
                    <a:pt x="104" y="44"/>
                  </a:cubicBezTo>
                  <a:cubicBezTo>
                    <a:pt x="166" y="44"/>
                    <a:pt x="166" y="44"/>
                    <a:pt x="166" y="44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94" y="117"/>
                  </a:moveTo>
                  <a:cubicBezTo>
                    <a:pt x="94" y="217"/>
                    <a:pt x="94" y="217"/>
                    <a:pt x="94" y="217"/>
                  </a:cubicBezTo>
                  <a:cubicBezTo>
                    <a:pt x="124" y="248"/>
                    <a:pt x="124" y="248"/>
                    <a:pt x="124" y="248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194" y="117"/>
                    <a:pt x="194" y="117"/>
                    <a:pt x="194" y="117"/>
                  </a:cubicBezTo>
                  <a:close/>
                  <a:moveTo>
                    <a:pt x="90" y="222"/>
                  </a:moveTo>
                  <a:cubicBezTo>
                    <a:pt x="78" y="255"/>
                    <a:pt x="78" y="255"/>
                    <a:pt x="78" y="255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120" y="252"/>
                    <a:pt x="120" y="252"/>
                    <a:pt x="120" y="252"/>
                  </a:cubicBezTo>
                  <a:cubicBezTo>
                    <a:pt x="90" y="222"/>
                    <a:pt x="90" y="222"/>
                    <a:pt x="90" y="222"/>
                  </a:cubicBezTo>
                  <a:close/>
                  <a:moveTo>
                    <a:pt x="200" y="192"/>
                  </a:moveTo>
                  <a:cubicBezTo>
                    <a:pt x="188" y="205"/>
                    <a:pt x="188" y="205"/>
                    <a:pt x="188" y="205"/>
                  </a:cubicBezTo>
                  <a:cubicBezTo>
                    <a:pt x="188" y="228"/>
                    <a:pt x="188" y="228"/>
                    <a:pt x="188" y="228"/>
                  </a:cubicBezTo>
                  <a:cubicBezTo>
                    <a:pt x="188" y="232"/>
                    <a:pt x="186" y="236"/>
                    <a:pt x="183" y="240"/>
                  </a:cubicBezTo>
                  <a:cubicBezTo>
                    <a:pt x="179" y="243"/>
                    <a:pt x="175" y="245"/>
                    <a:pt x="170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40" y="252"/>
                    <a:pt x="140" y="252"/>
                    <a:pt x="140" y="252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79" y="257"/>
                    <a:pt x="186" y="254"/>
                    <a:pt x="191" y="248"/>
                  </a:cubicBezTo>
                  <a:cubicBezTo>
                    <a:pt x="197" y="243"/>
                    <a:pt x="200" y="236"/>
                    <a:pt x="200" y="228"/>
                  </a:cubicBezTo>
                  <a:cubicBezTo>
                    <a:pt x="200" y="192"/>
                    <a:pt x="200" y="192"/>
                    <a:pt x="200" y="192"/>
                  </a:cubicBezTo>
                  <a:close/>
                  <a:moveTo>
                    <a:pt x="22" y="81"/>
                  </a:moveTo>
                  <a:cubicBezTo>
                    <a:pt x="62" y="34"/>
                    <a:pt x="62" y="34"/>
                    <a:pt x="62" y="34"/>
                  </a:cubicBezTo>
                  <a:cubicBezTo>
                    <a:pt x="43" y="17"/>
                    <a:pt x="43" y="17"/>
                    <a:pt x="43" y="17"/>
                  </a:cubicBezTo>
                  <a:lnTo>
                    <a:pt x="22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6151734" y="4689964"/>
            <a:ext cx="2447781" cy="736000"/>
            <a:chOff x="6288582" y="5013064"/>
            <a:chExt cx="2447781" cy="736000"/>
          </a:xfrm>
        </p:grpSpPr>
        <p:sp>
          <p:nvSpPr>
            <p:cNvPr id="102" name="Content Placeholder 7"/>
            <p:cNvSpPr txBox="1"/>
            <p:nvPr/>
          </p:nvSpPr>
          <p:spPr>
            <a:xfrm>
              <a:off x="6288582" y="5013064"/>
              <a:ext cx="2447781" cy="453849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  存在</a:t>
              </a: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不足之处</a:t>
              </a: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6778574" y="5472065"/>
              <a:ext cx="1747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THERE ARE DEFICIENCIES</a:t>
              </a:r>
              <a:endPara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853334" y="3804949"/>
            <a:ext cx="1134283" cy="928915"/>
            <a:chOff x="6962046" y="4128049"/>
            <a:chExt cx="1134283" cy="928915"/>
          </a:xfrm>
          <a:solidFill>
            <a:schemeClr val="accent4">
              <a:lumMod val="60000"/>
              <a:lumOff val="40000"/>
            </a:schemeClr>
          </a:solidFill>
          <a:effectLst/>
        </p:grpSpPr>
        <p:sp>
          <p:nvSpPr>
            <p:cNvPr id="105" name="文本框 104"/>
            <p:cNvSpPr txBox="1"/>
            <p:nvPr/>
          </p:nvSpPr>
          <p:spPr>
            <a:xfrm>
              <a:off x="7110485" y="4779965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itchFamily="34" charset="0"/>
                  <a:ea typeface="微软雅黑" pitchFamily="34" charset="-122"/>
                </a:rPr>
                <a:t>PART 03</a:t>
              </a:r>
              <a:endParaRPr lang="zh-CN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962046" y="4128049"/>
              <a:ext cx="1134283" cy="591375"/>
              <a:chOff x="3750448" y="2051486"/>
              <a:chExt cx="4160635" cy="2169210"/>
            </a:xfrm>
            <a:grpFill/>
          </p:grpSpPr>
          <p:cxnSp>
            <p:nvCxnSpPr>
              <p:cNvPr id="107" name="直接连接符 106"/>
              <p:cNvCxnSpPr/>
              <p:nvPr/>
            </p:nvCxnSpPr>
            <p:spPr>
              <a:xfrm>
                <a:off x="3750448" y="4220696"/>
                <a:ext cx="4160635" cy="0"/>
              </a:xfrm>
              <a:prstGeom prst="lin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矩形 107"/>
              <p:cNvSpPr/>
              <p:nvPr/>
            </p:nvSpPr>
            <p:spPr>
              <a:xfrm>
                <a:off x="7209478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>
                <a:off x="7209478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>
                <a:off x="7209478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1" name="矩形 110"/>
              <p:cNvSpPr/>
              <p:nvPr/>
            </p:nvSpPr>
            <p:spPr>
              <a:xfrm>
                <a:off x="7209478" y="3032712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>
                <a:off x="7209478" y="2708718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>
              <a:xfrm>
                <a:off x="6595232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6595232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6595232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6595232" y="3032712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6595232" y="2708718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6595232" y="2375480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6595232" y="205148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5980987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5980987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>
              <a:xfrm>
                <a:off x="5980987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5366742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5366742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5" name="矩形 124"/>
              <p:cNvSpPr/>
              <p:nvPr/>
            </p:nvSpPr>
            <p:spPr>
              <a:xfrm>
                <a:off x="5366742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6" name="矩形 125"/>
              <p:cNvSpPr/>
              <p:nvPr/>
            </p:nvSpPr>
            <p:spPr>
              <a:xfrm>
                <a:off x="5366742" y="3032712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7" name="矩形 126"/>
              <p:cNvSpPr/>
              <p:nvPr/>
            </p:nvSpPr>
            <p:spPr>
              <a:xfrm>
                <a:off x="5366742" y="2708718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8" name="矩形 127"/>
              <p:cNvSpPr/>
              <p:nvPr/>
            </p:nvSpPr>
            <p:spPr>
              <a:xfrm>
                <a:off x="4752497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9" name="矩形 128"/>
              <p:cNvSpPr/>
              <p:nvPr/>
            </p:nvSpPr>
            <p:spPr>
              <a:xfrm>
                <a:off x="4752497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0" name="矩形 129"/>
              <p:cNvSpPr/>
              <p:nvPr/>
            </p:nvSpPr>
            <p:spPr>
              <a:xfrm>
                <a:off x="4752497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1" name="矩形 130"/>
              <p:cNvSpPr/>
              <p:nvPr/>
            </p:nvSpPr>
            <p:spPr>
              <a:xfrm>
                <a:off x="4752497" y="3032712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2" name="矩形 131"/>
              <p:cNvSpPr/>
              <p:nvPr/>
            </p:nvSpPr>
            <p:spPr>
              <a:xfrm>
                <a:off x="4138252" y="400469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3" name="矩形 132"/>
              <p:cNvSpPr/>
              <p:nvPr/>
            </p:nvSpPr>
            <p:spPr>
              <a:xfrm>
                <a:off x="4138252" y="3680701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4138252" y="335670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5" name="矩形 134"/>
              <p:cNvSpPr/>
              <p:nvPr/>
            </p:nvSpPr>
            <p:spPr>
              <a:xfrm>
                <a:off x="4138252" y="3032712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6" name="矩形 135"/>
              <p:cNvSpPr/>
              <p:nvPr/>
            </p:nvSpPr>
            <p:spPr>
              <a:xfrm>
                <a:off x="4138252" y="2708718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4138252" y="2375480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4138252" y="2051486"/>
                <a:ext cx="464024" cy="216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39" name="组合 138"/>
          <p:cNvGrpSpPr/>
          <p:nvPr/>
        </p:nvGrpSpPr>
        <p:grpSpPr>
          <a:xfrm>
            <a:off x="8834511" y="4682610"/>
            <a:ext cx="2398651" cy="745132"/>
            <a:chOff x="8238249" y="5002817"/>
            <a:chExt cx="2398651" cy="745132"/>
          </a:xfrm>
        </p:grpSpPr>
        <p:sp>
          <p:nvSpPr>
            <p:cNvPr id="140" name="Content Placeholder 7"/>
            <p:cNvSpPr txBox="1"/>
            <p:nvPr/>
          </p:nvSpPr>
          <p:spPr>
            <a:xfrm>
              <a:off x="8238249" y="5002817"/>
              <a:ext cx="2398651" cy="453849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明年工作展望</a:t>
              </a: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8493515" y="5470950"/>
              <a:ext cx="1999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NEXT YEAR'S JOB PROSPECTS</a:t>
              </a:r>
              <a:endPara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9618289" y="3650481"/>
            <a:ext cx="888385" cy="1073698"/>
            <a:chOff x="9062689" y="3970688"/>
            <a:chExt cx="888385" cy="1073698"/>
          </a:xfrm>
          <a:solidFill>
            <a:schemeClr val="accent4">
              <a:lumMod val="60000"/>
              <a:lumOff val="40000"/>
            </a:schemeClr>
          </a:solidFill>
          <a:effectLst/>
        </p:grpSpPr>
        <p:sp>
          <p:nvSpPr>
            <p:cNvPr id="143" name="文本框 142"/>
            <p:cNvSpPr txBox="1"/>
            <p:nvPr/>
          </p:nvSpPr>
          <p:spPr>
            <a:xfrm>
              <a:off x="9062689" y="4767387"/>
              <a:ext cx="8883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Black" pitchFamily="34" charset="0"/>
                  <a:ea typeface="微软雅黑" pitchFamily="34" charset="-122"/>
                </a:rPr>
                <a:t>PART 04</a:t>
              </a:r>
              <a:endParaRPr lang="zh-CN" alt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endParaRPr>
            </a:p>
          </p:txBody>
        </p:sp>
        <p:sp>
          <p:nvSpPr>
            <p:cNvPr id="144" name="Freeform 31"/>
            <p:cNvSpPr>
              <a:spLocks noEditPoints="1"/>
            </p:cNvSpPr>
            <p:nvPr/>
          </p:nvSpPr>
          <p:spPr bwMode="auto">
            <a:xfrm>
              <a:off x="9091897" y="3970688"/>
              <a:ext cx="786985" cy="786986"/>
            </a:xfrm>
            <a:custGeom>
              <a:avLst/>
              <a:gdLst>
                <a:gd name="T0" fmla="*/ 168 w 474"/>
                <a:gd name="T1" fmla="*/ 27 h 474"/>
                <a:gd name="T2" fmla="*/ 210 w 474"/>
                <a:gd name="T3" fmla="*/ 158 h 474"/>
                <a:gd name="T4" fmla="*/ 207 w 474"/>
                <a:gd name="T5" fmla="*/ 112 h 474"/>
                <a:gd name="T6" fmla="*/ 160 w 474"/>
                <a:gd name="T7" fmla="*/ 98 h 474"/>
                <a:gd name="T8" fmla="*/ 173 w 474"/>
                <a:gd name="T9" fmla="*/ 82 h 474"/>
                <a:gd name="T10" fmla="*/ 195 w 474"/>
                <a:gd name="T11" fmla="*/ 73 h 474"/>
                <a:gd name="T12" fmla="*/ 228 w 474"/>
                <a:gd name="T13" fmla="*/ 62 h 474"/>
                <a:gd name="T14" fmla="*/ 202 w 474"/>
                <a:gd name="T15" fmla="*/ 101 h 474"/>
                <a:gd name="T16" fmla="*/ 193 w 474"/>
                <a:gd name="T17" fmla="*/ 100 h 474"/>
                <a:gd name="T18" fmla="*/ 161 w 474"/>
                <a:gd name="T19" fmla="*/ 107 h 474"/>
                <a:gd name="T20" fmla="*/ 279 w 474"/>
                <a:gd name="T21" fmla="*/ 68 h 474"/>
                <a:gd name="T22" fmla="*/ 311 w 474"/>
                <a:gd name="T23" fmla="*/ 92 h 474"/>
                <a:gd name="T24" fmla="*/ 326 w 474"/>
                <a:gd name="T25" fmla="*/ 121 h 474"/>
                <a:gd name="T26" fmla="*/ 323 w 474"/>
                <a:gd name="T27" fmla="*/ 172 h 474"/>
                <a:gd name="T28" fmla="*/ 281 w 474"/>
                <a:gd name="T29" fmla="*/ 158 h 474"/>
                <a:gd name="T30" fmla="*/ 222 w 474"/>
                <a:gd name="T31" fmla="*/ 94 h 474"/>
                <a:gd name="T32" fmla="*/ 34 w 474"/>
                <a:gd name="T33" fmla="*/ 199 h 474"/>
                <a:gd name="T34" fmla="*/ 265 w 474"/>
                <a:gd name="T35" fmla="*/ 267 h 474"/>
                <a:gd name="T36" fmla="*/ 214 w 474"/>
                <a:gd name="T37" fmla="*/ 195 h 474"/>
                <a:gd name="T38" fmla="*/ 203 w 474"/>
                <a:gd name="T39" fmla="*/ 156 h 474"/>
                <a:gd name="T40" fmla="*/ 118 w 474"/>
                <a:gd name="T41" fmla="*/ 167 h 474"/>
                <a:gd name="T42" fmla="*/ 40 w 474"/>
                <a:gd name="T43" fmla="*/ 191 h 474"/>
                <a:gd name="T44" fmla="*/ 100 w 474"/>
                <a:gd name="T45" fmla="*/ 181 h 474"/>
                <a:gd name="T46" fmla="*/ 251 w 474"/>
                <a:gd name="T47" fmla="*/ 191 h 474"/>
                <a:gd name="T48" fmla="*/ 185 w 474"/>
                <a:gd name="T49" fmla="*/ 128 h 474"/>
                <a:gd name="T50" fmla="*/ 243 w 474"/>
                <a:gd name="T51" fmla="*/ 163 h 474"/>
                <a:gd name="T52" fmla="*/ 340 w 474"/>
                <a:gd name="T53" fmla="*/ 191 h 474"/>
                <a:gd name="T54" fmla="*/ 400 w 474"/>
                <a:gd name="T55" fmla="*/ 124 h 474"/>
                <a:gd name="T56" fmla="*/ 397 w 474"/>
                <a:gd name="T57" fmla="*/ 122 h 474"/>
                <a:gd name="T58" fmla="*/ 412 w 474"/>
                <a:gd name="T59" fmla="*/ 165 h 474"/>
                <a:gd name="T60" fmla="*/ 132 w 474"/>
                <a:gd name="T61" fmla="*/ 105 h 474"/>
                <a:gd name="T62" fmla="*/ 151 w 474"/>
                <a:gd name="T63" fmla="*/ 154 h 474"/>
                <a:gd name="T64" fmla="*/ 145 w 474"/>
                <a:gd name="T65" fmla="*/ 139 h 474"/>
                <a:gd name="T66" fmla="*/ 369 w 474"/>
                <a:gd name="T67" fmla="*/ 229 h 474"/>
                <a:gd name="T68" fmla="*/ 360 w 474"/>
                <a:gd name="T69" fmla="*/ 243 h 474"/>
                <a:gd name="T70" fmla="*/ 429 w 474"/>
                <a:gd name="T71" fmla="*/ 192 h 474"/>
                <a:gd name="T72" fmla="*/ 414 w 474"/>
                <a:gd name="T73" fmla="*/ 195 h 474"/>
                <a:gd name="T74" fmla="*/ 394 w 474"/>
                <a:gd name="T75" fmla="*/ 176 h 474"/>
                <a:gd name="T76" fmla="*/ 386 w 474"/>
                <a:gd name="T77" fmla="*/ 227 h 474"/>
                <a:gd name="T78" fmla="*/ 396 w 474"/>
                <a:gd name="T79" fmla="*/ 225 h 474"/>
                <a:gd name="T80" fmla="*/ 372 w 474"/>
                <a:gd name="T81" fmla="*/ 272 h 474"/>
                <a:gd name="T82" fmla="*/ 405 w 474"/>
                <a:gd name="T83" fmla="*/ 216 h 474"/>
                <a:gd name="T84" fmla="*/ 181 w 474"/>
                <a:gd name="T85" fmla="*/ 390 h 474"/>
                <a:gd name="T86" fmla="*/ 226 w 474"/>
                <a:gd name="T87" fmla="*/ 354 h 474"/>
                <a:gd name="T88" fmla="*/ 227 w 474"/>
                <a:gd name="T89" fmla="*/ 436 h 474"/>
                <a:gd name="T90" fmla="*/ 192 w 474"/>
                <a:gd name="T91" fmla="*/ 370 h 474"/>
                <a:gd name="T92" fmla="*/ 86 w 474"/>
                <a:gd name="T93" fmla="*/ 248 h 474"/>
                <a:gd name="T94" fmla="*/ 41 w 474"/>
                <a:gd name="T95" fmla="*/ 223 h 474"/>
                <a:gd name="T96" fmla="*/ 211 w 474"/>
                <a:gd name="T97" fmla="*/ 288 h 474"/>
                <a:gd name="T98" fmla="*/ 179 w 474"/>
                <a:gd name="T99" fmla="*/ 356 h 474"/>
                <a:gd name="T100" fmla="*/ 272 w 474"/>
                <a:gd name="T101" fmla="*/ 385 h 474"/>
                <a:gd name="T102" fmla="*/ 254 w 474"/>
                <a:gd name="T103" fmla="*/ 433 h 474"/>
                <a:gd name="T104" fmla="*/ 28 w 474"/>
                <a:gd name="T105" fmla="*/ 232 h 474"/>
                <a:gd name="T106" fmla="*/ 50 w 474"/>
                <a:gd name="T107" fmla="*/ 229 h 474"/>
                <a:gd name="T108" fmla="*/ 369 w 474"/>
                <a:gd name="T109" fmla="*/ 289 h 474"/>
                <a:gd name="T110" fmla="*/ 385 w 474"/>
                <a:gd name="T111" fmla="*/ 301 h 474"/>
                <a:gd name="T112" fmla="*/ 364 w 474"/>
                <a:gd name="T113" fmla="*/ 358 h 474"/>
                <a:gd name="T114" fmla="*/ 405 w 474"/>
                <a:gd name="T115" fmla="*/ 327 h 474"/>
                <a:gd name="T116" fmla="*/ 422 w 474"/>
                <a:gd name="T117" fmla="*/ 300 h 474"/>
                <a:gd name="T118" fmla="*/ 390 w 474"/>
                <a:gd name="T119" fmla="*/ 347 h 474"/>
                <a:gd name="T120" fmla="*/ 394 w 474"/>
                <a:gd name="T121" fmla="*/ 290 h 474"/>
                <a:gd name="T122" fmla="*/ 389 w 474"/>
                <a:gd name="T123" fmla="*/ 281 h 474"/>
                <a:gd name="T124" fmla="*/ 252 w 474"/>
                <a:gd name="T125" fmla="*/ 448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4" h="474">
                  <a:moveTo>
                    <a:pt x="237" y="0"/>
                  </a:moveTo>
                  <a:cubicBezTo>
                    <a:pt x="106" y="0"/>
                    <a:pt x="0" y="106"/>
                    <a:pt x="0" y="237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7"/>
                  </a:cubicBezTo>
                  <a:cubicBezTo>
                    <a:pt x="474" y="106"/>
                    <a:pt x="368" y="0"/>
                    <a:pt x="237" y="0"/>
                  </a:cubicBezTo>
                  <a:close/>
                  <a:moveTo>
                    <a:pt x="453" y="281"/>
                  </a:moveTo>
                  <a:cubicBezTo>
                    <a:pt x="447" y="311"/>
                    <a:pt x="434" y="340"/>
                    <a:pt x="417" y="364"/>
                  </a:cubicBezTo>
                  <a:cubicBezTo>
                    <a:pt x="413" y="370"/>
                    <a:pt x="408" y="376"/>
                    <a:pt x="404" y="381"/>
                  </a:cubicBezTo>
                  <a:cubicBezTo>
                    <a:pt x="404" y="381"/>
                    <a:pt x="404" y="381"/>
                    <a:pt x="404" y="381"/>
                  </a:cubicBezTo>
                  <a:cubicBezTo>
                    <a:pt x="404" y="381"/>
                    <a:pt x="404" y="381"/>
                    <a:pt x="404" y="381"/>
                  </a:cubicBezTo>
                  <a:cubicBezTo>
                    <a:pt x="399" y="386"/>
                    <a:pt x="394" y="391"/>
                    <a:pt x="389" y="396"/>
                  </a:cubicBezTo>
                  <a:cubicBezTo>
                    <a:pt x="389" y="396"/>
                    <a:pt x="389" y="396"/>
                    <a:pt x="389" y="396"/>
                  </a:cubicBezTo>
                  <a:cubicBezTo>
                    <a:pt x="389" y="396"/>
                    <a:pt x="389" y="396"/>
                    <a:pt x="389" y="396"/>
                  </a:cubicBezTo>
                  <a:cubicBezTo>
                    <a:pt x="389" y="396"/>
                    <a:pt x="389" y="396"/>
                    <a:pt x="389" y="396"/>
                  </a:cubicBezTo>
                  <a:cubicBezTo>
                    <a:pt x="379" y="406"/>
                    <a:pt x="368" y="414"/>
                    <a:pt x="357" y="422"/>
                  </a:cubicBezTo>
                  <a:cubicBezTo>
                    <a:pt x="355" y="423"/>
                    <a:pt x="355" y="423"/>
                    <a:pt x="355" y="423"/>
                  </a:cubicBezTo>
                  <a:cubicBezTo>
                    <a:pt x="355" y="423"/>
                    <a:pt x="355" y="423"/>
                    <a:pt x="355" y="423"/>
                  </a:cubicBezTo>
                  <a:cubicBezTo>
                    <a:pt x="340" y="432"/>
                    <a:pt x="325" y="440"/>
                    <a:pt x="308" y="446"/>
                  </a:cubicBezTo>
                  <a:cubicBezTo>
                    <a:pt x="308" y="446"/>
                    <a:pt x="308" y="446"/>
                    <a:pt x="308" y="446"/>
                  </a:cubicBezTo>
                  <a:cubicBezTo>
                    <a:pt x="308" y="446"/>
                    <a:pt x="308" y="446"/>
                    <a:pt x="308" y="446"/>
                  </a:cubicBezTo>
                  <a:cubicBezTo>
                    <a:pt x="308" y="446"/>
                    <a:pt x="308" y="446"/>
                    <a:pt x="308" y="446"/>
                  </a:cubicBezTo>
                  <a:cubicBezTo>
                    <a:pt x="295" y="450"/>
                    <a:pt x="282" y="453"/>
                    <a:pt x="268" y="455"/>
                  </a:cubicBezTo>
                  <a:cubicBezTo>
                    <a:pt x="268" y="455"/>
                    <a:pt x="268" y="455"/>
                    <a:pt x="268" y="455"/>
                  </a:cubicBezTo>
                  <a:cubicBezTo>
                    <a:pt x="266" y="455"/>
                    <a:pt x="264" y="456"/>
                    <a:pt x="262" y="456"/>
                  </a:cubicBezTo>
                  <a:cubicBezTo>
                    <a:pt x="262" y="456"/>
                    <a:pt x="262" y="456"/>
                    <a:pt x="262" y="456"/>
                  </a:cubicBezTo>
                  <a:cubicBezTo>
                    <a:pt x="261" y="456"/>
                    <a:pt x="261" y="456"/>
                    <a:pt x="261" y="456"/>
                  </a:cubicBezTo>
                  <a:cubicBezTo>
                    <a:pt x="261" y="456"/>
                    <a:pt x="261" y="456"/>
                    <a:pt x="261" y="456"/>
                  </a:cubicBezTo>
                  <a:cubicBezTo>
                    <a:pt x="253" y="457"/>
                    <a:pt x="245" y="457"/>
                    <a:pt x="237" y="457"/>
                  </a:cubicBezTo>
                  <a:cubicBezTo>
                    <a:pt x="229" y="457"/>
                    <a:pt x="221" y="457"/>
                    <a:pt x="214" y="456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197" y="454"/>
                    <a:pt x="181" y="451"/>
                    <a:pt x="167" y="446"/>
                  </a:cubicBezTo>
                  <a:cubicBezTo>
                    <a:pt x="166" y="446"/>
                    <a:pt x="166" y="446"/>
                    <a:pt x="166" y="446"/>
                  </a:cubicBezTo>
                  <a:cubicBezTo>
                    <a:pt x="166" y="446"/>
                    <a:pt x="166" y="446"/>
                    <a:pt x="166" y="446"/>
                  </a:cubicBezTo>
                  <a:cubicBezTo>
                    <a:pt x="149" y="440"/>
                    <a:pt x="134" y="432"/>
                    <a:pt x="119" y="423"/>
                  </a:cubicBezTo>
                  <a:cubicBezTo>
                    <a:pt x="119" y="423"/>
                    <a:pt x="119" y="423"/>
                    <a:pt x="119" y="423"/>
                  </a:cubicBezTo>
                  <a:cubicBezTo>
                    <a:pt x="117" y="422"/>
                    <a:pt x="117" y="422"/>
                    <a:pt x="117" y="422"/>
                  </a:cubicBezTo>
                  <a:cubicBezTo>
                    <a:pt x="117" y="422"/>
                    <a:pt x="117" y="422"/>
                    <a:pt x="117" y="421"/>
                  </a:cubicBezTo>
                  <a:cubicBezTo>
                    <a:pt x="114" y="420"/>
                    <a:pt x="111" y="418"/>
                    <a:pt x="108" y="416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05" y="414"/>
                    <a:pt x="103" y="412"/>
                    <a:pt x="100" y="410"/>
                  </a:cubicBezTo>
                  <a:cubicBezTo>
                    <a:pt x="100" y="410"/>
                    <a:pt x="100" y="410"/>
                    <a:pt x="100" y="410"/>
                  </a:cubicBezTo>
                  <a:cubicBezTo>
                    <a:pt x="97" y="407"/>
                    <a:pt x="95" y="405"/>
                    <a:pt x="92" y="403"/>
                  </a:cubicBezTo>
                  <a:cubicBezTo>
                    <a:pt x="92" y="403"/>
                    <a:pt x="92" y="403"/>
                    <a:pt x="92" y="403"/>
                  </a:cubicBezTo>
                  <a:cubicBezTo>
                    <a:pt x="90" y="401"/>
                    <a:pt x="87" y="399"/>
                    <a:pt x="85" y="396"/>
                  </a:cubicBezTo>
                  <a:cubicBezTo>
                    <a:pt x="85" y="396"/>
                    <a:pt x="85" y="396"/>
                    <a:pt x="85" y="396"/>
                  </a:cubicBezTo>
                  <a:cubicBezTo>
                    <a:pt x="85" y="396"/>
                    <a:pt x="85" y="396"/>
                    <a:pt x="85" y="396"/>
                  </a:cubicBezTo>
                  <a:cubicBezTo>
                    <a:pt x="85" y="396"/>
                    <a:pt x="85" y="396"/>
                    <a:pt x="85" y="396"/>
                  </a:cubicBezTo>
                  <a:cubicBezTo>
                    <a:pt x="45" y="358"/>
                    <a:pt x="19" y="305"/>
                    <a:pt x="17" y="246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17" y="243"/>
                    <a:pt x="17" y="240"/>
                    <a:pt x="17" y="237"/>
                  </a:cubicBezTo>
                  <a:cubicBezTo>
                    <a:pt x="17" y="205"/>
                    <a:pt x="23" y="176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8" y="141"/>
                    <a:pt x="42" y="134"/>
                    <a:pt x="46" y="127"/>
                  </a:cubicBezTo>
                  <a:cubicBezTo>
                    <a:pt x="57" y="108"/>
                    <a:pt x="70" y="91"/>
                    <a:pt x="86" y="77"/>
                  </a:cubicBezTo>
                  <a:cubicBezTo>
                    <a:pt x="86" y="77"/>
                    <a:pt x="86" y="77"/>
                    <a:pt x="86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9" y="74"/>
                    <a:pt x="91" y="71"/>
                    <a:pt x="94" y="69"/>
                  </a:cubicBezTo>
                  <a:cubicBezTo>
                    <a:pt x="94" y="69"/>
                    <a:pt x="94" y="69"/>
                    <a:pt x="95" y="69"/>
                  </a:cubicBezTo>
                  <a:cubicBezTo>
                    <a:pt x="97" y="67"/>
                    <a:pt x="100" y="64"/>
                    <a:pt x="103" y="62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6" y="60"/>
                    <a:pt x="109" y="58"/>
                    <a:pt x="112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5" y="53"/>
                    <a:pt x="118" y="51"/>
                    <a:pt x="121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33" y="43"/>
                    <a:pt x="144" y="36"/>
                    <a:pt x="157" y="32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1" y="30"/>
                    <a:pt x="165" y="29"/>
                    <a:pt x="168" y="27"/>
                  </a:cubicBezTo>
                  <a:cubicBezTo>
                    <a:pt x="171" y="26"/>
                    <a:pt x="174" y="26"/>
                    <a:pt x="177" y="25"/>
                  </a:cubicBezTo>
                  <a:cubicBezTo>
                    <a:pt x="178" y="25"/>
                    <a:pt x="178" y="25"/>
                    <a:pt x="178" y="25"/>
                  </a:cubicBezTo>
                  <a:cubicBezTo>
                    <a:pt x="180" y="24"/>
                    <a:pt x="181" y="24"/>
                    <a:pt x="183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8" y="22"/>
                    <a:pt x="193" y="21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2" y="19"/>
                    <a:pt x="207" y="19"/>
                    <a:pt x="212" y="18"/>
                  </a:cubicBezTo>
                  <a:cubicBezTo>
                    <a:pt x="212" y="18"/>
                    <a:pt x="212" y="18"/>
                    <a:pt x="212" y="18"/>
                  </a:cubicBezTo>
                  <a:cubicBezTo>
                    <a:pt x="214" y="18"/>
                    <a:pt x="214" y="18"/>
                    <a:pt x="214" y="18"/>
                  </a:cubicBezTo>
                  <a:cubicBezTo>
                    <a:pt x="218" y="17"/>
                    <a:pt x="222" y="17"/>
                    <a:pt x="227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28" y="17"/>
                    <a:pt x="228" y="17"/>
                    <a:pt x="228" y="17"/>
                  </a:cubicBezTo>
                  <a:cubicBezTo>
                    <a:pt x="231" y="17"/>
                    <a:pt x="234" y="17"/>
                    <a:pt x="237" y="17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8" y="17"/>
                    <a:pt x="238" y="17"/>
                    <a:pt x="238" y="17"/>
                  </a:cubicBezTo>
                  <a:cubicBezTo>
                    <a:pt x="238" y="17"/>
                    <a:pt x="238" y="17"/>
                    <a:pt x="238" y="17"/>
                  </a:cubicBezTo>
                  <a:cubicBezTo>
                    <a:pt x="241" y="17"/>
                    <a:pt x="244" y="17"/>
                    <a:pt x="246" y="17"/>
                  </a:cubicBezTo>
                  <a:cubicBezTo>
                    <a:pt x="246" y="17"/>
                    <a:pt x="246" y="17"/>
                    <a:pt x="246" y="17"/>
                  </a:cubicBezTo>
                  <a:cubicBezTo>
                    <a:pt x="247" y="17"/>
                    <a:pt x="247" y="17"/>
                    <a:pt x="247" y="17"/>
                  </a:cubicBezTo>
                  <a:cubicBezTo>
                    <a:pt x="252" y="17"/>
                    <a:pt x="256" y="17"/>
                    <a:pt x="260" y="18"/>
                  </a:cubicBezTo>
                  <a:cubicBezTo>
                    <a:pt x="262" y="18"/>
                    <a:pt x="262" y="18"/>
                    <a:pt x="262" y="18"/>
                  </a:cubicBezTo>
                  <a:cubicBezTo>
                    <a:pt x="262" y="18"/>
                    <a:pt x="262" y="18"/>
                    <a:pt x="262" y="18"/>
                  </a:cubicBezTo>
                  <a:cubicBezTo>
                    <a:pt x="267" y="19"/>
                    <a:pt x="272" y="19"/>
                    <a:pt x="277" y="20"/>
                  </a:cubicBezTo>
                  <a:cubicBezTo>
                    <a:pt x="277" y="20"/>
                    <a:pt x="277" y="20"/>
                    <a:pt x="277" y="20"/>
                  </a:cubicBezTo>
                  <a:cubicBezTo>
                    <a:pt x="277" y="20"/>
                    <a:pt x="277" y="20"/>
                    <a:pt x="277" y="20"/>
                  </a:cubicBezTo>
                  <a:cubicBezTo>
                    <a:pt x="281" y="21"/>
                    <a:pt x="286" y="22"/>
                    <a:pt x="290" y="23"/>
                  </a:cubicBezTo>
                  <a:cubicBezTo>
                    <a:pt x="290" y="23"/>
                    <a:pt x="290" y="23"/>
                    <a:pt x="291" y="23"/>
                  </a:cubicBezTo>
                  <a:cubicBezTo>
                    <a:pt x="293" y="24"/>
                    <a:pt x="294" y="24"/>
                    <a:pt x="296" y="25"/>
                  </a:cubicBezTo>
                  <a:cubicBezTo>
                    <a:pt x="296" y="25"/>
                    <a:pt x="296" y="25"/>
                    <a:pt x="297" y="25"/>
                  </a:cubicBezTo>
                  <a:cubicBezTo>
                    <a:pt x="304" y="27"/>
                    <a:pt x="310" y="29"/>
                    <a:pt x="317" y="32"/>
                  </a:cubicBezTo>
                  <a:cubicBezTo>
                    <a:pt x="330" y="36"/>
                    <a:pt x="341" y="43"/>
                    <a:pt x="353" y="50"/>
                  </a:cubicBezTo>
                  <a:cubicBezTo>
                    <a:pt x="353" y="50"/>
                    <a:pt x="353" y="50"/>
                    <a:pt x="353" y="50"/>
                  </a:cubicBezTo>
                  <a:cubicBezTo>
                    <a:pt x="353" y="50"/>
                    <a:pt x="353" y="50"/>
                    <a:pt x="353" y="50"/>
                  </a:cubicBezTo>
                  <a:cubicBezTo>
                    <a:pt x="356" y="51"/>
                    <a:pt x="359" y="53"/>
                    <a:pt x="362" y="56"/>
                  </a:cubicBezTo>
                  <a:cubicBezTo>
                    <a:pt x="362" y="56"/>
                    <a:pt x="362" y="56"/>
                    <a:pt x="362" y="56"/>
                  </a:cubicBezTo>
                  <a:cubicBezTo>
                    <a:pt x="365" y="58"/>
                    <a:pt x="368" y="60"/>
                    <a:pt x="371" y="62"/>
                  </a:cubicBezTo>
                  <a:cubicBezTo>
                    <a:pt x="371" y="62"/>
                    <a:pt x="371" y="62"/>
                    <a:pt x="371" y="62"/>
                  </a:cubicBezTo>
                  <a:cubicBezTo>
                    <a:pt x="374" y="64"/>
                    <a:pt x="377" y="67"/>
                    <a:pt x="380" y="69"/>
                  </a:cubicBezTo>
                  <a:cubicBezTo>
                    <a:pt x="380" y="69"/>
                    <a:pt x="380" y="69"/>
                    <a:pt x="380" y="69"/>
                  </a:cubicBezTo>
                  <a:cubicBezTo>
                    <a:pt x="383" y="71"/>
                    <a:pt x="385" y="74"/>
                    <a:pt x="388" y="76"/>
                  </a:cubicBezTo>
                  <a:cubicBezTo>
                    <a:pt x="388" y="77"/>
                    <a:pt x="388" y="77"/>
                    <a:pt x="388" y="77"/>
                  </a:cubicBezTo>
                  <a:cubicBezTo>
                    <a:pt x="388" y="77"/>
                    <a:pt x="388" y="77"/>
                    <a:pt x="388" y="77"/>
                  </a:cubicBezTo>
                  <a:cubicBezTo>
                    <a:pt x="390" y="78"/>
                    <a:pt x="391" y="80"/>
                    <a:pt x="393" y="81"/>
                  </a:cubicBezTo>
                  <a:cubicBezTo>
                    <a:pt x="393" y="81"/>
                    <a:pt x="393" y="81"/>
                    <a:pt x="393" y="81"/>
                  </a:cubicBezTo>
                  <a:cubicBezTo>
                    <a:pt x="394" y="83"/>
                    <a:pt x="396" y="84"/>
                    <a:pt x="397" y="86"/>
                  </a:cubicBezTo>
                  <a:cubicBezTo>
                    <a:pt x="406" y="95"/>
                    <a:pt x="413" y="104"/>
                    <a:pt x="420" y="114"/>
                  </a:cubicBezTo>
                  <a:cubicBezTo>
                    <a:pt x="427" y="125"/>
                    <a:pt x="434" y="136"/>
                    <a:pt x="439" y="148"/>
                  </a:cubicBezTo>
                  <a:cubicBezTo>
                    <a:pt x="439" y="148"/>
                    <a:pt x="439" y="148"/>
                    <a:pt x="439" y="148"/>
                  </a:cubicBezTo>
                  <a:cubicBezTo>
                    <a:pt x="439" y="148"/>
                    <a:pt x="439" y="148"/>
                    <a:pt x="439" y="148"/>
                  </a:cubicBezTo>
                  <a:cubicBezTo>
                    <a:pt x="439" y="148"/>
                    <a:pt x="439" y="148"/>
                    <a:pt x="439" y="148"/>
                  </a:cubicBezTo>
                  <a:cubicBezTo>
                    <a:pt x="451" y="176"/>
                    <a:pt x="458" y="205"/>
                    <a:pt x="458" y="237"/>
                  </a:cubicBezTo>
                  <a:cubicBezTo>
                    <a:pt x="458" y="240"/>
                    <a:pt x="457" y="243"/>
                    <a:pt x="457" y="246"/>
                  </a:cubicBezTo>
                  <a:cubicBezTo>
                    <a:pt x="457" y="258"/>
                    <a:pt x="455" y="269"/>
                    <a:pt x="453" y="281"/>
                  </a:cubicBezTo>
                  <a:close/>
                  <a:moveTo>
                    <a:pt x="209" y="161"/>
                  </a:moveTo>
                  <a:cubicBezTo>
                    <a:pt x="209" y="161"/>
                    <a:pt x="210" y="161"/>
                    <a:pt x="211" y="161"/>
                  </a:cubicBezTo>
                  <a:cubicBezTo>
                    <a:pt x="211" y="162"/>
                    <a:pt x="209" y="162"/>
                    <a:pt x="209" y="161"/>
                  </a:cubicBezTo>
                  <a:close/>
                  <a:moveTo>
                    <a:pt x="201" y="194"/>
                  </a:moveTo>
                  <a:cubicBezTo>
                    <a:pt x="201" y="194"/>
                    <a:pt x="202" y="194"/>
                    <a:pt x="202" y="194"/>
                  </a:cubicBezTo>
                  <a:cubicBezTo>
                    <a:pt x="203" y="196"/>
                    <a:pt x="200" y="197"/>
                    <a:pt x="199" y="197"/>
                  </a:cubicBezTo>
                  <a:cubicBezTo>
                    <a:pt x="199" y="198"/>
                    <a:pt x="198" y="199"/>
                    <a:pt x="198" y="199"/>
                  </a:cubicBezTo>
                  <a:cubicBezTo>
                    <a:pt x="197" y="199"/>
                    <a:pt x="197" y="198"/>
                    <a:pt x="197" y="197"/>
                  </a:cubicBezTo>
                  <a:cubicBezTo>
                    <a:pt x="197" y="196"/>
                    <a:pt x="197" y="196"/>
                    <a:pt x="197" y="195"/>
                  </a:cubicBezTo>
                  <a:cubicBezTo>
                    <a:pt x="198" y="195"/>
                    <a:pt x="198" y="194"/>
                    <a:pt x="198" y="194"/>
                  </a:cubicBezTo>
                  <a:cubicBezTo>
                    <a:pt x="199" y="194"/>
                    <a:pt x="200" y="194"/>
                    <a:pt x="201" y="194"/>
                  </a:cubicBezTo>
                  <a:close/>
                  <a:moveTo>
                    <a:pt x="205" y="217"/>
                  </a:moveTo>
                  <a:cubicBezTo>
                    <a:pt x="204" y="217"/>
                    <a:pt x="206" y="214"/>
                    <a:pt x="206" y="213"/>
                  </a:cubicBezTo>
                  <a:cubicBezTo>
                    <a:pt x="206" y="213"/>
                    <a:pt x="207" y="213"/>
                    <a:pt x="207" y="212"/>
                  </a:cubicBezTo>
                  <a:cubicBezTo>
                    <a:pt x="208" y="211"/>
                    <a:pt x="206" y="211"/>
                    <a:pt x="208" y="211"/>
                  </a:cubicBezTo>
                  <a:cubicBezTo>
                    <a:pt x="209" y="211"/>
                    <a:pt x="208" y="213"/>
                    <a:pt x="207" y="213"/>
                  </a:cubicBezTo>
                  <a:cubicBezTo>
                    <a:pt x="206" y="214"/>
                    <a:pt x="205" y="215"/>
                    <a:pt x="205" y="217"/>
                  </a:cubicBezTo>
                  <a:close/>
                  <a:moveTo>
                    <a:pt x="210" y="159"/>
                  </a:moveTo>
                  <a:cubicBezTo>
                    <a:pt x="210" y="159"/>
                    <a:pt x="209" y="158"/>
                    <a:pt x="210" y="158"/>
                  </a:cubicBezTo>
                  <a:cubicBezTo>
                    <a:pt x="210" y="158"/>
                    <a:pt x="210" y="158"/>
                    <a:pt x="211" y="158"/>
                  </a:cubicBezTo>
                  <a:cubicBezTo>
                    <a:pt x="211" y="158"/>
                    <a:pt x="211" y="159"/>
                    <a:pt x="210" y="159"/>
                  </a:cubicBezTo>
                  <a:close/>
                  <a:moveTo>
                    <a:pt x="211" y="152"/>
                  </a:moveTo>
                  <a:cubicBezTo>
                    <a:pt x="211" y="152"/>
                    <a:pt x="212" y="152"/>
                    <a:pt x="212" y="152"/>
                  </a:cubicBezTo>
                  <a:cubicBezTo>
                    <a:pt x="211" y="153"/>
                    <a:pt x="211" y="153"/>
                    <a:pt x="211" y="153"/>
                  </a:cubicBezTo>
                  <a:cubicBezTo>
                    <a:pt x="212" y="154"/>
                    <a:pt x="211" y="156"/>
                    <a:pt x="210" y="156"/>
                  </a:cubicBezTo>
                  <a:cubicBezTo>
                    <a:pt x="209" y="157"/>
                    <a:pt x="208" y="156"/>
                    <a:pt x="209" y="155"/>
                  </a:cubicBezTo>
                  <a:cubicBezTo>
                    <a:pt x="209" y="155"/>
                    <a:pt x="211" y="155"/>
                    <a:pt x="211" y="154"/>
                  </a:cubicBezTo>
                  <a:cubicBezTo>
                    <a:pt x="211" y="153"/>
                    <a:pt x="210" y="152"/>
                    <a:pt x="211" y="152"/>
                  </a:cubicBezTo>
                  <a:close/>
                  <a:moveTo>
                    <a:pt x="217" y="168"/>
                  </a:moveTo>
                  <a:cubicBezTo>
                    <a:pt x="216" y="167"/>
                    <a:pt x="215" y="167"/>
                    <a:pt x="215" y="166"/>
                  </a:cubicBezTo>
                  <a:cubicBezTo>
                    <a:pt x="215" y="165"/>
                    <a:pt x="215" y="164"/>
                    <a:pt x="216" y="163"/>
                  </a:cubicBezTo>
                  <a:cubicBezTo>
                    <a:pt x="216" y="161"/>
                    <a:pt x="218" y="161"/>
                    <a:pt x="221" y="162"/>
                  </a:cubicBezTo>
                  <a:cubicBezTo>
                    <a:pt x="222" y="162"/>
                    <a:pt x="222" y="165"/>
                    <a:pt x="222" y="166"/>
                  </a:cubicBezTo>
                  <a:cubicBezTo>
                    <a:pt x="221" y="168"/>
                    <a:pt x="219" y="168"/>
                    <a:pt x="217" y="168"/>
                  </a:cubicBezTo>
                  <a:close/>
                  <a:moveTo>
                    <a:pt x="202" y="189"/>
                  </a:moveTo>
                  <a:cubicBezTo>
                    <a:pt x="202" y="189"/>
                    <a:pt x="202" y="189"/>
                    <a:pt x="201" y="189"/>
                  </a:cubicBezTo>
                  <a:cubicBezTo>
                    <a:pt x="201" y="189"/>
                    <a:pt x="201" y="189"/>
                    <a:pt x="200" y="189"/>
                  </a:cubicBezTo>
                  <a:cubicBezTo>
                    <a:pt x="200" y="188"/>
                    <a:pt x="200" y="187"/>
                    <a:pt x="199" y="187"/>
                  </a:cubicBezTo>
                  <a:cubicBezTo>
                    <a:pt x="198" y="186"/>
                    <a:pt x="197" y="188"/>
                    <a:pt x="197" y="189"/>
                  </a:cubicBezTo>
                  <a:cubicBezTo>
                    <a:pt x="198" y="190"/>
                    <a:pt x="195" y="189"/>
                    <a:pt x="195" y="190"/>
                  </a:cubicBezTo>
                  <a:cubicBezTo>
                    <a:pt x="194" y="191"/>
                    <a:pt x="193" y="193"/>
                    <a:pt x="191" y="192"/>
                  </a:cubicBezTo>
                  <a:cubicBezTo>
                    <a:pt x="191" y="192"/>
                    <a:pt x="191" y="192"/>
                    <a:pt x="191" y="191"/>
                  </a:cubicBezTo>
                  <a:cubicBezTo>
                    <a:pt x="191" y="190"/>
                    <a:pt x="190" y="190"/>
                    <a:pt x="190" y="190"/>
                  </a:cubicBezTo>
                  <a:cubicBezTo>
                    <a:pt x="189" y="190"/>
                    <a:pt x="186" y="190"/>
                    <a:pt x="187" y="188"/>
                  </a:cubicBezTo>
                  <a:cubicBezTo>
                    <a:pt x="187" y="188"/>
                    <a:pt x="189" y="188"/>
                    <a:pt x="189" y="187"/>
                  </a:cubicBezTo>
                  <a:cubicBezTo>
                    <a:pt x="190" y="186"/>
                    <a:pt x="190" y="186"/>
                    <a:pt x="190" y="185"/>
                  </a:cubicBezTo>
                  <a:cubicBezTo>
                    <a:pt x="192" y="184"/>
                    <a:pt x="192" y="184"/>
                    <a:pt x="191" y="183"/>
                  </a:cubicBezTo>
                  <a:cubicBezTo>
                    <a:pt x="190" y="183"/>
                    <a:pt x="189" y="183"/>
                    <a:pt x="190" y="182"/>
                  </a:cubicBezTo>
                  <a:cubicBezTo>
                    <a:pt x="190" y="181"/>
                    <a:pt x="190" y="180"/>
                    <a:pt x="190" y="180"/>
                  </a:cubicBezTo>
                  <a:cubicBezTo>
                    <a:pt x="190" y="179"/>
                    <a:pt x="190" y="176"/>
                    <a:pt x="192" y="176"/>
                  </a:cubicBezTo>
                  <a:cubicBezTo>
                    <a:pt x="193" y="177"/>
                    <a:pt x="193" y="178"/>
                    <a:pt x="194" y="179"/>
                  </a:cubicBezTo>
                  <a:cubicBezTo>
                    <a:pt x="194" y="180"/>
                    <a:pt x="195" y="179"/>
                    <a:pt x="196" y="180"/>
                  </a:cubicBezTo>
                  <a:cubicBezTo>
                    <a:pt x="196" y="180"/>
                    <a:pt x="197" y="180"/>
                    <a:pt x="197" y="181"/>
                  </a:cubicBezTo>
                  <a:cubicBezTo>
                    <a:pt x="197" y="182"/>
                    <a:pt x="199" y="182"/>
                    <a:pt x="200" y="182"/>
                  </a:cubicBezTo>
                  <a:cubicBezTo>
                    <a:pt x="201" y="183"/>
                    <a:pt x="202" y="184"/>
                    <a:pt x="203" y="185"/>
                  </a:cubicBezTo>
                  <a:cubicBezTo>
                    <a:pt x="205" y="186"/>
                    <a:pt x="206" y="188"/>
                    <a:pt x="205" y="189"/>
                  </a:cubicBezTo>
                  <a:cubicBezTo>
                    <a:pt x="205" y="191"/>
                    <a:pt x="203" y="190"/>
                    <a:pt x="202" y="189"/>
                  </a:cubicBezTo>
                  <a:close/>
                  <a:moveTo>
                    <a:pt x="212" y="192"/>
                  </a:moveTo>
                  <a:cubicBezTo>
                    <a:pt x="212" y="192"/>
                    <a:pt x="212" y="190"/>
                    <a:pt x="213" y="191"/>
                  </a:cubicBezTo>
                  <a:cubicBezTo>
                    <a:pt x="213" y="191"/>
                    <a:pt x="213" y="190"/>
                    <a:pt x="214" y="191"/>
                  </a:cubicBezTo>
                  <a:cubicBezTo>
                    <a:pt x="216" y="192"/>
                    <a:pt x="213" y="194"/>
                    <a:pt x="212" y="192"/>
                  </a:cubicBezTo>
                  <a:close/>
                  <a:moveTo>
                    <a:pt x="224" y="162"/>
                  </a:moveTo>
                  <a:cubicBezTo>
                    <a:pt x="226" y="163"/>
                    <a:pt x="225" y="164"/>
                    <a:pt x="223" y="163"/>
                  </a:cubicBezTo>
                  <a:cubicBezTo>
                    <a:pt x="222" y="163"/>
                    <a:pt x="223" y="162"/>
                    <a:pt x="224" y="162"/>
                  </a:cubicBezTo>
                  <a:close/>
                  <a:moveTo>
                    <a:pt x="184" y="101"/>
                  </a:moveTo>
                  <a:cubicBezTo>
                    <a:pt x="185" y="101"/>
                    <a:pt x="183" y="103"/>
                    <a:pt x="182" y="103"/>
                  </a:cubicBezTo>
                  <a:cubicBezTo>
                    <a:pt x="181" y="102"/>
                    <a:pt x="181" y="102"/>
                    <a:pt x="182" y="101"/>
                  </a:cubicBezTo>
                  <a:cubicBezTo>
                    <a:pt x="182" y="101"/>
                    <a:pt x="183" y="101"/>
                    <a:pt x="183" y="101"/>
                  </a:cubicBezTo>
                  <a:cubicBezTo>
                    <a:pt x="183" y="100"/>
                    <a:pt x="184" y="100"/>
                    <a:pt x="184" y="101"/>
                  </a:cubicBezTo>
                  <a:close/>
                  <a:moveTo>
                    <a:pt x="207" y="196"/>
                  </a:moveTo>
                  <a:cubicBezTo>
                    <a:pt x="209" y="195"/>
                    <a:pt x="211" y="198"/>
                    <a:pt x="210" y="198"/>
                  </a:cubicBezTo>
                  <a:cubicBezTo>
                    <a:pt x="210" y="199"/>
                    <a:pt x="209" y="202"/>
                    <a:pt x="208" y="202"/>
                  </a:cubicBezTo>
                  <a:cubicBezTo>
                    <a:pt x="206" y="201"/>
                    <a:pt x="206" y="197"/>
                    <a:pt x="207" y="196"/>
                  </a:cubicBezTo>
                  <a:close/>
                  <a:moveTo>
                    <a:pt x="170" y="100"/>
                  </a:moveTo>
                  <a:cubicBezTo>
                    <a:pt x="171" y="99"/>
                    <a:pt x="171" y="100"/>
                    <a:pt x="172" y="99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73" y="99"/>
                    <a:pt x="175" y="99"/>
                    <a:pt x="176" y="99"/>
                  </a:cubicBezTo>
                  <a:cubicBezTo>
                    <a:pt x="177" y="99"/>
                    <a:pt x="176" y="101"/>
                    <a:pt x="175" y="101"/>
                  </a:cubicBezTo>
                  <a:cubicBezTo>
                    <a:pt x="174" y="102"/>
                    <a:pt x="173" y="101"/>
                    <a:pt x="172" y="101"/>
                  </a:cubicBezTo>
                  <a:cubicBezTo>
                    <a:pt x="172" y="102"/>
                    <a:pt x="171" y="102"/>
                    <a:pt x="170" y="101"/>
                  </a:cubicBezTo>
                  <a:cubicBezTo>
                    <a:pt x="170" y="101"/>
                    <a:pt x="170" y="100"/>
                    <a:pt x="170" y="100"/>
                  </a:cubicBezTo>
                  <a:close/>
                  <a:moveTo>
                    <a:pt x="167" y="84"/>
                  </a:moveTo>
                  <a:cubicBezTo>
                    <a:pt x="169" y="84"/>
                    <a:pt x="170" y="85"/>
                    <a:pt x="169" y="85"/>
                  </a:cubicBezTo>
                  <a:cubicBezTo>
                    <a:pt x="168" y="86"/>
                    <a:pt x="167" y="86"/>
                    <a:pt x="167" y="86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66" y="85"/>
                    <a:pt x="165" y="85"/>
                    <a:pt x="165" y="85"/>
                  </a:cubicBezTo>
                  <a:cubicBezTo>
                    <a:pt x="163" y="85"/>
                    <a:pt x="166" y="84"/>
                    <a:pt x="167" y="84"/>
                  </a:cubicBezTo>
                  <a:close/>
                  <a:moveTo>
                    <a:pt x="207" y="110"/>
                  </a:moveTo>
                  <a:cubicBezTo>
                    <a:pt x="207" y="110"/>
                    <a:pt x="208" y="110"/>
                    <a:pt x="208" y="110"/>
                  </a:cubicBezTo>
                  <a:cubicBezTo>
                    <a:pt x="209" y="109"/>
                    <a:pt x="209" y="112"/>
                    <a:pt x="207" y="112"/>
                  </a:cubicBezTo>
                  <a:cubicBezTo>
                    <a:pt x="206" y="112"/>
                    <a:pt x="206" y="111"/>
                    <a:pt x="207" y="110"/>
                  </a:cubicBezTo>
                  <a:close/>
                  <a:moveTo>
                    <a:pt x="171" y="93"/>
                  </a:moveTo>
                  <a:cubicBezTo>
                    <a:pt x="172" y="93"/>
                    <a:pt x="172" y="93"/>
                    <a:pt x="173" y="93"/>
                  </a:cubicBezTo>
                  <a:cubicBezTo>
                    <a:pt x="173" y="94"/>
                    <a:pt x="173" y="95"/>
                    <a:pt x="173" y="95"/>
                  </a:cubicBezTo>
                  <a:cubicBezTo>
                    <a:pt x="174" y="95"/>
                    <a:pt x="175" y="96"/>
                    <a:pt x="174" y="96"/>
                  </a:cubicBezTo>
                  <a:cubicBezTo>
                    <a:pt x="174" y="96"/>
                    <a:pt x="173" y="96"/>
                    <a:pt x="173" y="96"/>
                  </a:cubicBezTo>
                  <a:cubicBezTo>
                    <a:pt x="173" y="96"/>
                    <a:pt x="173" y="97"/>
                    <a:pt x="173" y="97"/>
                  </a:cubicBezTo>
                  <a:cubicBezTo>
                    <a:pt x="173" y="98"/>
                    <a:pt x="172" y="98"/>
                    <a:pt x="172" y="98"/>
                  </a:cubicBezTo>
                  <a:cubicBezTo>
                    <a:pt x="171" y="98"/>
                    <a:pt x="170" y="99"/>
                    <a:pt x="169" y="99"/>
                  </a:cubicBezTo>
                  <a:cubicBezTo>
                    <a:pt x="168" y="99"/>
                    <a:pt x="168" y="99"/>
                    <a:pt x="167" y="98"/>
                  </a:cubicBezTo>
                  <a:cubicBezTo>
                    <a:pt x="167" y="98"/>
                    <a:pt x="166" y="97"/>
                    <a:pt x="166" y="97"/>
                  </a:cubicBezTo>
                  <a:cubicBezTo>
                    <a:pt x="167" y="97"/>
                    <a:pt x="168" y="97"/>
                    <a:pt x="168" y="97"/>
                  </a:cubicBezTo>
                  <a:cubicBezTo>
                    <a:pt x="169" y="97"/>
                    <a:pt x="169" y="96"/>
                    <a:pt x="168" y="96"/>
                  </a:cubicBezTo>
                  <a:cubicBezTo>
                    <a:pt x="168" y="96"/>
                    <a:pt x="167" y="96"/>
                    <a:pt x="167" y="96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7" y="95"/>
                    <a:pt x="167" y="94"/>
                    <a:pt x="166" y="94"/>
                  </a:cubicBezTo>
                  <a:cubicBezTo>
                    <a:pt x="166" y="94"/>
                    <a:pt x="167" y="93"/>
                    <a:pt x="167" y="93"/>
                  </a:cubicBezTo>
                  <a:cubicBezTo>
                    <a:pt x="167" y="92"/>
                    <a:pt x="166" y="92"/>
                    <a:pt x="167" y="92"/>
                  </a:cubicBezTo>
                  <a:cubicBezTo>
                    <a:pt x="168" y="91"/>
                    <a:pt x="169" y="92"/>
                    <a:pt x="170" y="92"/>
                  </a:cubicBezTo>
                  <a:cubicBezTo>
                    <a:pt x="170" y="92"/>
                    <a:pt x="170" y="93"/>
                    <a:pt x="171" y="93"/>
                  </a:cubicBezTo>
                  <a:close/>
                  <a:moveTo>
                    <a:pt x="171" y="104"/>
                  </a:moveTo>
                  <a:cubicBezTo>
                    <a:pt x="171" y="103"/>
                    <a:pt x="172" y="103"/>
                    <a:pt x="172" y="103"/>
                  </a:cubicBezTo>
                  <a:cubicBezTo>
                    <a:pt x="172" y="103"/>
                    <a:pt x="172" y="104"/>
                    <a:pt x="172" y="104"/>
                  </a:cubicBezTo>
                  <a:cubicBezTo>
                    <a:pt x="171" y="104"/>
                    <a:pt x="171" y="104"/>
                    <a:pt x="171" y="104"/>
                  </a:cubicBezTo>
                  <a:close/>
                  <a:moveTo>
                    <a:pt x="173" y="112"/>
                  </a:moveTo>
                  <a:cubicBezTo>
                    <a:pt x="173" y="113"/>
                    <a:pt x="171" y="113"/>
                    <a:pt x="171" y="112"/>
                  </a:cubicBezTo>
                  <a:cubicBezTo>
                    <a:pt x="171" y="112"/>
                    <a:pt x="173" y="112"/>
                    <a:pt x="173" y="112"/>
                  </a:cubicBezTo>
                  <a:close/>
                  <a:moveTo>
                    <a:pt x="209" y="225"/>
                  </a:moveTo>
                  <a:cubicBezTo>
                    <a:pt x="208" y="224"/>
                    <a:pt x="208" y="224"/>
                    <a:pt x="209" y="224"/>
                  </a:cubicBezTo>
                  <a:cubicBezTo>
                    <a:pt x="209" y="224"/>
                    <a:pt x="209" y="224"/>
                    <a:pt x="209" y="224"/>
                  </a:cubicBezTo>
                  <a:cubicBezTo>
                    <a:pt x="209" y="225"/>
                    <a:pt x="209" y="225"/>
                    <a:pt x="209" y="225"/>
                  </a:cubicBezTo>
                  <a:close/>
                  <a:moveTo>
                    <a:pt x="208" y="234"/>
                  </a:moveTo>
                  <a:cubicBezTo>
                    <a:pt x="207" y="233"/>
                    <a:pt x="209" y="230"/>
                    <a:pt x="209" y="229"/>
                  </a:cubicBezTo>
                  <a:cubicBezTo>
                    <a:pt x="209" y="229"/>
                    <a:pt x="208" y="228"/>
                    <a:pt x="209" y="228"/>
                  </a:cubicBezTo>
                  <a:cubicBezTo>
                    <a:pt x="210" y="227"/>
                    <a:pt x="210" y="228"/>
                    <a:pt x="210" y="228"/>
                  </a:cubicBezTo>
                  <a:cubicBezTo>
                    <a:pt x="210" y="230"/>
                    <a:pt x="212" y="231"/>
                    <a:pt x="212" y="232"/>
                  </a:cubicBezTo>
                  <a:cubicBezTo>
                    <a:pt x="212" y="233"/>
                    <a:pt x="209" y="234"/>
                    <a:pt x="208" y="234"/>
                  </a:cubicBezTo>
                  <a:close/>
                  <a:moveTo>
                    <a:pt x="180" y="127"/>
                  </a:moveTo>
                  <a:cubicBezTo>
                    <a:pt x="179" y="127"/>
                    <a:pt x="179" y="127"/>
                    <a:pt x="179" y="128"/>
                  </a:cubicBezTo>
                  <a:cubicBezTo>
                    <a:pt x="179" y="128"/>
                    <a:pt x="179" y="129"/>
                    <a:pt x="179" y="129"/>
                  </a:cubicBezTo>
                  <a:cubicBezTo>
                    <a:pt x="178" y="130"/>
                    <a:pt x="177" y="130"/>
                    <a:pt x="177" y="131"/>
                  </a:cubicBezTo>
                  <a:cubicBezTo>
                    <a:pt x="177" y="131"/>
                    <a:pt x="177" y="132"/>
                    <a:pt x="177" y="132"/>
                  </a:cubicBezTo>
                  <a:cubicBezTo>
                    <a:pt x="176" y="134"/>
                    <a:pt x="174" y="132"/>
                    <a:pt x="173" y="132"/>
                  </a:cubicBezTo>
                  <a:cubicBezTo>
                    <a:pt x="171" y="132"/>
                    <a:pt x="173" y="133"/>
                    <a:pt x="173" y="133"/>
                  </a:cubicBezTo>
                  <a:cubicBezTo>
                    <a:pt x="173" y="134"/>
                    <a:pt x="173" y="135"/>
                    <a:pt x="172" y="136"/>
                  </a:cubicBezTo>
                  <a:cubicBezTo>
                    <a:pt x="172" y="136"/>
                    <a:pt x="170" y="137"/>
                    <a:pt x="169" y="137"/>
                  </a:cubicBezTo>
                  <a:cubicBezTo>
                    <a:pt x="168" y="137"/>
                    <a:pt x="168" y="136"/>
                    <a:pt x="167" y="135"/>
                  </a:cubicBezTo>
                  <a:cubicBezTo>
                    <a:pt x="167" y="134"/>
                    <a:pt x="168" y="132"/>
                    <a:pt x="168" y="131"/>
                  </a:cubicBezTo>
                  <a:cubicBezTo>
                    <a:pt x="168" y="130"/>
                    <a:pt x="168" y="128"/>
                    <a:pt x="169" y="128"/>
                  </a:cubicBezTo>
                  <a:cubicBezTo>
                    <a:pt x="171" y="127"/>
                    <a:pt x="169" y="127"/>
                    <a:pt x="169" y="126"/>
                  </a:cubicBezTo>
                  <a:cubicBezTo>
                    <a:pt x="169" y="125"/>
                    <a:pt x="170" y="125"/>
                    <a:pt x="171" y="125"/>
                  </a:cubicBezTo>
                  <a:cubicBezTo>
                    <a:pt x="172" y="124"/>
                    <a:pt x="174" y="123"/>
                    <a:pt x="175" y="124"/>
                  </a:cubicBezTo>
                  <a:cubicBezTo>
                    <a:pt x="176" y="124"/>
                    <a:pt x="177" y="124"/>
                    <a:pt x="177" y="124"/>
                  </a:cubicBezTo>
                  <a:cubicBezTo>
                    <a:pt x="178" y="124"/>
                    <a:pt x="179" y="124"/>
                    <a:pt x="180" y="124"/>
                  </a:cubicBezTo>
                  <a:cubicBezTo>
                    <a:pt x="181" y="124"/>
                    <a:pt x="182" y="124"/>
                    <a:pt x="182" y="125"/>
                  </a:cubicBezTo>
                  <a:cubicBezTo>
                    <a:pt x="182" y="126"/>
                    <a:pt x="181" y="127"/>
                    <a:pt x="180" y="127"/>
                  </a:cubicBezTo>
                  <a:close/>
                  <a:moveTo>
                    <a:pt x="169" y="116"/>
                  </a:moveTo>
                  <a:cubicBezTo>
                    <a:pt x="169" y="114"/>
                    <a:pt x="172" y="115"/>
                    <a:pt x="173" y="116"/>
                  </a:cubicBezTo>
                  <a:cubicBezTo>
                    <a:pt x="174" y="117"/>
                    <a:pt x="176" y="118"/>
                    <a:pt x="174" y="120"/>
                  </a:cubicBezTo>
                  <a:cubicBezTo>
                    <a:pt x="173" y="122"/>
                    <a:pt x="170" y="121"/>
                    <a:pt x="168" y="121"/>
                  </a:cubicBezTo>
                  <a:cubicBezTo>
                    <a:pt x="166" y="120"/>
                    <a:pt x="168" y="117"/>
                    <a:pt x="169" y="116"/>
                  </a:cubicBezTo>
                  <a:close/>
                  <a:moveTo>
                    <a:pt x="330" y="118"/>
                  </a:moveTo>
                  <a:cubicBezTo>
                    <a:pt x="330" y="118"/>
                    <a:pt x="329" y="118"/>
                    <a:pt x="329" y="118"/>
                  </a:cubicBezTo>
                  <a:cubicBezTo>
                    <a:pt x="329" y="117"/>
                    <a:pt x="329" y="116"/>
                    <a:pt x="329" y="116"/>
                  </a:cubicBezTo>
                  <a:cubicBezTo>
                    <a:pt x="329" y="116"/>
                    <a:pt x="330" y="116"/>
                    <a:pt x="330" y="117"/>
                  </a:cubicBezTo>
                  <a:cubicBezTo>
                    <a:pt x="330" y="117"/>
                    <a:pt x="330" y="118"/>
                    <a:pt x="330" y="118"/>
                  </a:cubicBezTo>
                  <a:close/>
                  <a:moveTo>
                    <a:pt x="160" y="94"/>
                  </a:moveTo>
                  <a:cubicBezTo>
                    <a:pt x="161" y="94"/>
                    <a:pt x="162" y="95"/>
                    <a:pt x="162" y="96"/>
                  </a:cubicBezTo>
                  <a:cubicBezTo>
                    <a:pt x="162" y="96"/>
                    <a:pt x="161" y="97"/>
                    <a:pt x="162" y="98"/>
                  </a:cubicBezTo>
                  <a:cubicBezTo>
                    <a:pt x="162" y="98"/>
                    <a:pt x="162" y="98"/>
                    <a:pt x="163" y="98"/>
                  </a:cubicBezTo>
                  <a:cubicBezTo>
                    <a:pt x="163" y="99"/>
                    <a:pt x="163" y="100"/>
                    <a:pt x="161" y="100"/>
                  </a:cubicBezTo>
                  <a:cubicBezTo>
                    <a:pt x="160" y="100"/>
                    <a:pt x="160" y="99"/>
                    <a:pt x="160" y="98"/>
                  </a:cubicBezTo>
                  <a:cubicBezTo>
                    <a:pt x="160" y="98"/>
                    <a:pt x="159" y="98"/>
                    <a:pt x="159" y="98"/>
                  </a:cubicBezTo>
                  <a:cubicBezTo>
                    <a:pt x="158" y="98"/>
                    <a:pt x="158" y="98"/>
                    <a:pt x="158" y="98"/>
                  </a:cubicBezTo>
                  <a:cubicBezTo>
                    <a:pt x="157" y="97"/>
                    <a:pt x="157" y="97"/>
                    <a:pt x="157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5" y="99"/>
                    <a:pt x="152" y="98"/>
                    <a:pt x="152" y="97"/>
                  </a:cubicBezTo>
                  <a:cubicBezTo>
                    <a:pt x="152" y="97"/>
                    <a:pt x="152" y="96"/>
                    <a:pt x="153" y="96"/>
                  </a:cubicBezTo>
                  <a:cubicBezTo>
                    <a:pt x="153" y="96"/>
                    <a:pt x="154" y="96"/>
                    <a:pt x="154" y="96"/>
                  </a:cubicBezTo>
                  <a:cubicBezTo>
                    <a:pt x="156" y="95"/>
                    <a:pt x="154" y="94"/>
                    <a:pt x="153" y="94"/>
                  </a:cubicBezTo>
                  <a:cubicBezTo>
                    <a:pt x="152" y="93"/>
                    <a:pt x="152" y="94"/>
                    <a:pt x="152" y="93"/>
                  </a:cubicBezTo>
                  <a:cubicBezTo>
                    <a:pt x="152" y="92"/>
                    <a:pt x="152" y="91"/>
                    <a:pt x="153" y="91"/>
                  </a:cubicBezTo>
                  <a:cubicBezTo>
                    <a:pt x="154" y="90"/>
                    <a:pt x="155" y="90"/>
                    <a:pt x="155" y="90"/>
                  </a:cubicBezTo>
                  <a:cubicBezTo>
                    <a:pt x="156" y="90"/>
                    <a:pt x="156" y="91"/>
                    <a:pt x="156" y="91"/>
                  </a:cubicBezTo>
                  <a:cubicBezTo>
                    <a:pt x="157" y="91"/>
                    <a:pt x="157" y="92"/>
                    <a:pt x="157" y="92"/>
                  </a:cubicBezTo>
                  <a:cubicBezTo>
                    <a:pt x="157" y="93"/>
                    <a:pt x="158" y="93"/>
                    <a:pt x="158" y="92"/>
                  </a:cubicBezTo>
                  <a:cubicBezTo>
                    <a:pt x="158" y="92"/>
                    <a:pt x="159" y="92"/>
                    <a:pt x="159" y="92"/>
                  </a:cubicBezTo>
                  <a:cubicBezTo>
                    <a:pt x="160" y="92"/>
                    <a:pt x="159" y="93"/>
                    <a:pt x="160" y="94"/>
                  </a:cubicBezTo>
                  <a:close/>
                  <a:moveTo>
                    <a:pt x="132" y="114"/>
                  </a:moveTo>
                  <a:cubicBezTo>
                    <a:pt x="132" y="114"/>
                    <a:pt x="133" y="114"/>
                    <a:pt x="134" y="115"/>
                  </a:cubicBezTo>
                  <a:cubicBezTo>
                    <a:pt x="134" y="115"/>
                    <a:pt x="134" y="116"/>
                    <a:pt x="134" y="116"/>
                  </a:cubicBezTo>
                  <a:cubicBezTo>
                    <a:pt x="134" y="117"/>
                    <a:pt x="135" y="116"/>
                    <a:pt x="135" y="117"/>
                  </a:cubicBezTo>
                  <a:cubicBezTo>
                    <a:pt x="135" y="117"/>
                    <a:pt x="134" y="118"/>
                    <a:pt x="135" y="118"/>
                  </a:cubicBezTo>
                  <a:cubicBezTo>
                    <a:pt x="135" y="118"/>
                    <a:pt x="136" y="118"/>
                    <a:pt x="136" y="118"/>
                  </a:cubicBezTo>
                  <a:cubicBezTo>
                    <a:pt x="137" y="118"/>
                    <a:pt x="139" y="119"/>
                    <a:pt x="139" y="118"/>
                  </a:cubicBezTo>
                  <a:cubicBezTo>
                    <a:pt x="140" y="117"/>
                    <a:pt x="139" y="116"/>
                    <a:pt x="138" y="115"/>
                  </a:cubicBezTo>
                  <a:cubicBezTo>
                    <a:pt x="138" y="115"/>
                    <a:pt x="139" y="114"/>
                    <a:pt x="138" y="114"/>
                  </a:cubicBezTo>
                  <a:cubicBezTo>
                    <a:pt x="138" y="114"/>
                    <a:pt x="138" y="114"/>
                    <a:pt x="137" y="114"/>
                  </a:cubicBezTo>
                  <a:cubicBezTo>
                    <a:pt x="136" y="113"/>
                    <a:pt x="137" y="112"/>
                    <a:pt x="138" y="111"/>
                  </a:cubicBezTo>
                  <a:cubicBezTo>
                    <a:pt x="139" y="111"/>
                    <a:pt x="139" y="110"/>
                    <a:pt x="140" y="109"/>
                  </a:cubicBezTo>
                  <a:cubicBezTo>
                    <a:pt x="140" y="109"/>
                    <a:pt x="141" y="108"/>
                    <a:pt x="141" y="109"/>
                  </a:cubicBezTo>
                  <a:cubicBezTo>
                    <a:pt x="142" y="109"/>
                    <a:pt x="141" y="110"/>
                    <a:pt x="141" y="111"/>
                  </a:cubicBezTo>
                  <a:cubicBezTo>
                    <a:pt x="141" y="112"/>
                    <a:pt x="141" y="112"/>
                    <a:pt x="141" y="113"/>
                  </a:cubicBezTo>
                  <a:cubicBezTo>
                    <a:pt x="141" y="114"/>
                    <a:pt x="141" y="114"/>
                    <a:pt x="142" y="114"/>
                  </a:cubicBezTo>
                  <a:cubicBezTo>
                    <a:pt x="143" y="114"/>
                    <a:pt x="143" y="115"/>
                    <a:pt x="143" y="115"/>
                  </a:cubicBezTo>
                  <a:cubicBezTo>
                    <a:pt x="144" y="115"/>
                    <a:pt x="144" y="114"/>
                    <a:pt x="145" y="114"/>
                  </a:cubicBezTo>
                  <a:cubicBezTo>
                    <a:pt x="149" y="113"/>
                    <a:pt x="146" y="118"/>
                    <a:pt x="145" y="120"/>
                  </a:cubicBezTo>
                  <a:cubicBezTo>
                    <a:pt x="144" y="121"/>
                    <a:pt x="143" y="122"/>
                    <a:pt x="141" y="122"/>
                  </a:cubicBezTo>
                  <a:cubicBezTo>
                    <a:pt x="140" y="121"/>
                    <a:pt x="140" y="123"/>
                    <a:pt x="139" y="123"/>
                  </a:cubicBezTo>
                  <a:cubicBezTo>
                    <a:pt x="138" y="122"/>
                    <a:pt x="137" y="122"/>
                    <a:pt x="136" y="123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4" y="125"/>
                    <a:pt x="133" y="125"/>
                    <a:pt x="132" y="126"/>
                  </a:cubicBezTo>
                  <a:cubicBezTo>
                    <a:pt x="132" y="127"/>
                    <a:pt x="132" y="127"/>
                    <a:pt x="131" y="128"/>
                  </a:cubicBezTo>
                  <a:cubicBezTo>
                    <a:pt x="130" y="128"/>
                    <a:pt x="129" y="128"/>
                    <a:pt x="129" y="128"/>
                  </a:cubicBezTo>
                  <a:cubicBezTo>
                    <a:pt x="127" y="128"/>
                    <a:pt x="126" y="128"/>
                    <a:pt x="126" y="127"/>
                  </a:cubicBezTo>
                  <a:cubicBezTo>
                    <a:pt x="126" y="125"/>
                    <a:pt x="128" y="125"/>
                    <a:pt x="128" y="124"/>
                  </a:cubicBezTo>
                  <a:cubicBezTo>
                    <a:pt x="129" y="123"/>
                    <a:pt x="131" y="124"/>
                    <a:pt x="132" y="123"/>
                  </a:cubicBezTo>
                  <a:cubicBezTo>
                    <a:pt x="132" y="122"/>
                    <a:pt x="130" y="123"/>
                    <a:pt x="130" y="123"/>
                  </a:cubicBezTo>
                  <a:cubicBezTo>
                    <a:pt x="129" y="123"/>
                    <a:pt x="129" y="123"/>
                    <a:pt x="128" y="123"/>
                  </a:cubicBezTo>
                  <a:cubicBezTo>
                    <a:pt x="128" y="123"/>
                    <a:pt x="127" y="123"/>
                    <a:pt x="127" y="123"/>
                  </a:cubicBezTo>
                  <a:cubicBezTo>
                    <a:pt x="126" y="123"/>
                    <a:pt x="126" y="123"/>
                    <a:pt x="126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3" y="125"/>
                    <a:pt x="123" y="124"/>
                    <a:pt x="123" y="124"/>
                  </a:cubicBezTo>
                  <a:cubicBezTo>
                    <a:pt x="123" y="124"/>
                    <a:pt x="122" y="124"/>
                    <a:pt x="122" y="124"/>
                  </a:cubicBezTo>
                  <a:cubicBezTo>
                    <a:pt x="121" y="124"/>
                    <a:pt x="120" y="123"/>
                    <a:pt x="121" y="122"/>
                  </a:cubicBezTo>
                  <a:cubicBezTo>
                    <a:pt x="122" y="121"/>
                    <a:pt x="123" y="121"/>
                    <a:pt x="125" y="121"/>
                  </a:cubicBezTo>
                  <a:cubicBezTo>
                    <a:pt x="126" y="120"/>
                    <a:pt x="123" y="120"/>
                    <a:pt x="123" y="120"/>
                  </a:cubicBezTo>
                  <a:cubicBezTo>
                    <a:pt x="123" y="119"/>
                    <a:pt x="125" y="119"/>
                    <a:pt x="125" y="119"/>
                  </a:cubicBezTo>
                  <a:cubicBezTo>
                    <a:pt x="125" y="118"/>
                    <a:pt x="123" y="119"/>
                    <a:pt x="123" y="118"/>
                  </a:cubicBezTo>
                  <a:cubicBezTo>
                    <a:pt x="123" y="117"/>
                    <a:pt x="125" y="116"/>
                    <a:pt x="126" y="116"/>
                  </a:cubicBezTo>
                  <a:cubicBezTo>
                    <a:pt x="127" y="115"/>
                    <a:pt x="127" y="114"/>
                    <a:pt x="128" y="114"/>
                  </a:cubicBezTo>
                  <a:cubicBezTo>
                    <a:pt x="129" y="113"/>
                    <a:pt x="129" y="114"/>
                    <a:pt x="129" y="114"/>
                  </a:cubicBezTo>
                  <a:cubicBezTo>
                    <a:pt x="129" y="115"/>
                    <a:pt x="131" y="115"/>
                    <a:pt x="132" y="114"/>
                  </a:cubicBezTo>
                  <a:close/>
                  <a:moveTo>
                    <a:pt x="148" y="106"/>
                  </a:moveTo>
                  <a:cubicBezTo>
                    <a:pt x="148" y="105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102"/>
                    <a:pt x="150" y="102"/>
                    <a:pt x="150" y="103"/>
                  </a:cubicBezTo>
                  <a:cubicBezTo>
                    <a:pt x="150" y="103"/>
                    <a:pt x="151" y="104"/>
                    <a:pt x="151" y="104"/>
                  </a:cubicBezTo>
                  <a:cubicBezTo>
                    <a:pt x="151" y="104"/>
                    <a:pt x="152" y="105"/>
                    <a:pt x="151" y="105"/>
                  </a:cubicBezTo>
                  <a:cubicBezTo>
                    <a:pt x="151" y="107"/>
                    <a:pt x="149" y="106"/>
                    <a:pt x="148" y="106"/>
                  </a:cubicBezTo>
                  <a:close/>
                  <a:moveTo>
                    <a:pt x="173" y="85"/>
                  </a:moveTo>
                  <a:cubicBezTo>
                    <a:pt x="172" y="85"/>
                    <a:pt x="172" y="85"/>
                    <a:pt x="172" y="84"/>
                  </a:cubicBezTo>
                  <a:cubicBezTo>
                    <a:pt x="171" y="84"/>
                    <a:pt x="172" y="84"/>
                    <a:pt x="172" y="83"/>
                  </a:cubicBezTo>
                  <a:cubicBezTo>
                    <a:pt x="172" y="83"/>
                    <a:pt x="172" y="82"/>
                    <a:pt x="173" y="82"/>
                  </a:cubicBezTo>
                  <a:cubicBezTo>
                    <a:pt x="173" y="82"/>
                    <a:pt x="174" y="82"/>
                    <a:pt x="174" y="81"/>
                  </a:cubicBezTo>
                  <a:cubicBezTo>
                    <a:pt x="175" y="81"/>
                    <a:pt x="174" y="81"/>
                    <a:pt x="173" y="81"/>
                  </a:cubicBezTo>
                  <a:cubicBezTo>
                    <a:pt x="172" y="80"/>
                    <a:pt x="173" y="80"/>
                    <a:pt x="173" y="80"/>
                  </a:cubicBezTo>
                  <a:cubicBezTo>
                    <a:pt x="173" y="79"/>
                    <a:pt x="173" y="78"/>
                    <a:pt x="174" y="78"/>
                  </a:cubicBezTo>
                  <a:cubicBezTo>
                    <a:pt x="174" y="78"/>
                    <a:pt x="175" y="79"/>
                    <a:pt x="175" y="78"/>
                  </a:cubicBezTo>
                  <a:cubicBezTo>
                    <a:pt x="176" y="78"/>
                    <a:pt x="175" y="78"/>
                    <a:pt x="175" y="78"/>
                  </a:cubicBezTo>
                  <a:cubicBezTo>
                    <a:pt x="174" y="77"/>
                    <a:pt x="175" y="75"/>
                    <a:pt x="177" y="76"/>
                  </a:cubicBezTo>
                  <a:cubicBezTo>
                    <a:pt x="178" y="76"/>
                    <a:pt x="178" y="75"/>
                    <a:pt x="178" y="75"/>
                  </a:cubicBezTo>
                  <a:cubicBezTo>
                    <a:pt x="178" y="75"/>
                    <a:pt x="179" y="75"/>
                    <a:pt x="179" y="75"/>
                  </a:cubicBezTo>
                  <a:cubicBezTo>
                    <a:pt x="180" y="74"/>
                    <a:pt x="176" y="74"/>
                    <a:pt x="176" y="74"/>
                  </a:cubicBezTo>
                  <a:cubicBezTo>
                    <a:pt x="175" y="74"/>
                    <a:pt x="175" y="73"/>
                    <a:pt x="176" y="73"/>
                  </a:cubicBezTo>
                  <a:cubicBezTo>
                    <a:pt x="176" y="73"/>
                    <a:pt x="177" y="73"/>
                    <a:pt x="178" y="73"/>
                  </a:cubicBezTo>
                  <a:cubicBezTo>
                    <a:pt x="179" y="73"/>
                    <a:pt x="180" y="73"/>
                    <a:pt x="181" y="73"/>
                  </a:cubicBezTo>
                  <a:cubicBezTo>
                    <a:pt x="182" y="74"/>
                    <a:pt x="181" y="74"/>
                    <a:pt x="181" y="75"/>
                  </a:cubicBezTo>
                  <a:cubicBezTo>
                    <a:pt x="182" y="76"/>
                    <a:pt x="182" y="76"/>
                    <a:pt x="183" y="77"/>
                  </a:cubicBezTo>
                  <a:cubicBezTo>
                    <a:pt x="183" y="77"/>
                    <a:pt x="183" y="78"/>
                    <a:pt x="184" y="78"/>
                  </a:cubicBezTo>
                  <a:cubicBezTo>
                    <a:pt x="184" y="78"/>
                    <a:pt x="185" y="78"/>
                    <a:pt x="185" y="78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8"/>
                    <a:pt x="187" y="79"/>
                    <a:pt x="187" y="79"/>
                  </a:cubicBezTo>
                  <a:cubicBezTo>
                    <a:pt x="187" y="80"/>
                    <a:pt x="186" y="80"/>
                    <a:pt x="186" y="80"/>
                  </a:cubicBezTo>
                  <a:cubicBezTo>
                    <a:pt x="186" y="81"/>
                    <a:pt x="187" y="81"/>
                    <a:pt x="187" y="81"/>
                  </a:cubicBezTo>
                  <a:cubicBezTo>
                    <a:pt x="188" y="82"/>
                    <a:pt x="189" y="81"/>
                    <a:pt x="188" y="81"/>
                  </a:cubicBezTo>
                  <a:cubicBezTo>
                    <a:pt x="188" y="80"/>
                    <a:pt x="187" y="80"/>
                    <a:pt x="188" y="79"/>
                  </a:cubicBezTo>
                  <a:cubicBezTo>
                    <a:pt x="189" y="78"/>
                    <a:pt x="190" y="79"/>
                    <a:pt x="190" y="80"/>
                  </a:cubicBezTo>
                  <a:cubicBezTo>
                    <a:pt x="190" y="80"/>
                    <a:pt x="190" y="80"/>
                    <a:pt x="190" y="81"/>
                  </a:cubicBezTo>
                  <a:cubicBezTo>
                    <a:pt x="189" y="81"/>
                    <a:pt x="190" y="81"/>
                    <a:pt x="190" y="82"/>
                  </a:cubicBezTo>
                  <a:cubicBezTo>
                    <a:pt x="190" y="82"/>
                    <a:pt x="189" y="84"/>
                    <a:pt x="190" y="84"/>
                  </a:cubicBezTo>
                  <a:cubicBezTo>
                    <a:pt x="191" y="85"/>
                    <a:pt x="192" y="84"/>
                    <a:pt x="193" y="85"/>
                  </a:cubicBezTo>
                  <a:cubicBezTo>
                    <a:pt x="194" y="85"/>
                    <a:pt x="196" y="86"/>
                    <a:pt x="195" y="85"/>
                  </a:cubicBezTo>
                  <a:cubicBezTo>
                    <a:pt x="194" y="85"/>
                    <a:pt x="194" y="84"/>
                    <a:pt x="194" y="84"/>
                  </a:cubicBezTo>
                  <a:cubicBezTo>
                    <a:pt x="193" y="84"/>
                    <a:pt x="193" y="83"/>
                    <a:pt x="192" y="83"/>
                  </a:cubicBezTo>
                  <a:cubicBezTo>
                    <a:pt x="191" y="83"/>
                    <a:pt x="192" y="82"/>
                    <a:pt x="192" y="81"/>
                  </a:cubicBezTo>
                  <a:cubicBezTo>
                    <a:pt x="192" y="81"/>
                    <a:pt x="191" y="79"/>
                    <a:pt x="192" y="80"/>
                  </a:cubicBezTo>
                  <a:cubicBezTo>
                    <a:pt x="194" y="80"/>
                    <a:pt x="196" y="80"/>
                    <a:pt x="197" y="80"/>
                  </a:cubicBezTo>
                  <a:cubicBezTo>
                    <a:pt x="199" y="81"/>
                    <a:pt x="199" y="82"/>
                    <a:pt x="200" y="82"/>
                  </a:cubicBezTo>
                  <a:cubicBezTo>
                    <a:pt x="200" y="83"/>
                    <a:pt x="200" y="83"/>
                    <a:pt x="201" y="84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3" y="84"/>
                    <a:pt x="202" y="84"/>
                  </a:cubicBezTo>
                  <a:cubicBezTo>
                    <a:pt x="202" y="84"/>
                    <a:pt x="202" y="83"/>
                    <a:pt x="201" y="83"/>
                  </a:cubicBezTo>
                  <a:cubicBezTo>
                    <a:pt x="201" y="82"/>
                    <a:pt x="200" y="82"/>
                    <a:pt x="200" y="81"/>
                  </a:cubicBezTo>
                  <a:cubicBezTo>
                    <a:pt x="199" y="80"/>
                    <a:pt x="198" y="80"/>
                    <a:pt x="200" y="79"/>
                  </a:cubicBezTo>
                  <a:cubicBezTo>
                    <a:pt x="201" y="79"/>
                    <a:pt x="201" y="79"/>
                    <a:pt x="202" y="78"/>
                  </a:cubicBezTo>
                  <a:cubicBezTo>
                    <a:pt x="203" y="78"/>
                    <a:pt x="204" y="78"/>
                    <a:pt x="204" y="78"/>
                  </a:cubicBezTo>
                  <a:cubicBezTo>
                    <a:pt x="205" y="78"/>
                    <a:pt x="205" y="77"/>
                    <a:pt x="206" y="77"/>
                  </a:cubicBezTo>
                  <a:cubicBezTo>
                    <a:pt x="206" y="77"/>
                    <a:pt x="206" y="77"/>
                    <a:pt x="207" y="76"/>
                  </a:cubicBezTo>
                  <a:cubicBezTo>
                    <a:pt x="208" y="76"/>
                    <a:pt x="209" y="76"/>
                    <a:pt x="211" y="76"/>
                  </a:cubicBezTo>
                  <a:cubicBezTo>
                    <a:pt x="211" y="76"/>
                    <a:pt x="213" y="76"/>
                    <a:pt x="212" y="75"/>
                  </a:cubicBezTo>
                  <a:cubicBezTo>
                    <a:pt x="212" y="75"/>
                    <a:pt x="210" y="75"/>
                    <a:pt x="209" y="75"/>
                  </a:cubicBezTo>
                  <a:cubicBezTo>
                    <a:pt x="209" y="75"/>
                    <a:pt x="208" y="75"/>
                    <a:pt x="207" y="75"/>
                  </a:cubicBezTo>
                  <a:cubicBezTo>
                    <a:pt x="206" y="75"/>
                    <a:pt x="208" y="73"/>
                    <a:pt x="209" y="72"/>
                  </a:cubicBezTo>
                  <a:cubicBezTo>
                    <a:pt x="209" y="72"/>
                    <a:pt x="210" y="72"/>
                    <a:pt x="210" y="71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1"/>
                    <a:pt x="208" y="72"/>
                    <a:pt x="207" y="72"/>
                  </a:cubicBezTo>
                  <a:cubicBezTo>
                    <a:pt x="206" y="73"/>
                    <a:pt x="206" y="73"/>
                    <a:pt x="206" y="74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4" y="77"/>
                    <a:pt x="202" y="77"/>
                    <a:pt x="201" y="77"/>
                  </a:cubicBezTo>
                  <a:cubicBezTo>
                    <a:pt x="200" y="78"/>
                    <a:pt x="199" y="78"/>
                    <a:pt x="199" y="78"/>
                  </a:cubicBezTo>
                  <a:cubicBezTo>
                    <a:pt x="198" y="78"/>
                    <a:pt x="199" y="77"/>
                    <a:pt x="198" y="77"/>
                  </a:cubicBezTo>
                  <a:cubicBezTo>
                    <a:pt x="198" y="76"/>
                    <a:pt x="196" y="78"/>
                    <a:pt x="196" y="78"/>
                  </a:cubicBezTo>
                  <a:cubicBezTo>
                    <a:pt x="196" y="78"/>
                    <a:pt x="193" y="79"/>
                    <a:pt x="193" y="78"/>
                  </a:cubicBezTo>
                  <a:cubicBezTo>
                    <a:pt x="192" y="78"/>
                    <a:pt x="193" y="77"/>
                    <a:pt x="193" y="77"/>
                  </a:cubicBezTo>
                  <a:cubicBezTo>
                    <a:pt x="193" y="76"/>
                    <a:pt x="193" y="76"/>
                    <a:pt x="194" y="76"/>
                  </a:cubicBezTo>
                  <a:cubicBezTo>
                    <a:pt x="195" y="75"/>
                    <a:pt x="197" y="75"/>
                    <a:pt x="198" y="74"/>
                  </a:cubicBezTo>
                  <a:cubicBezTo>
                    <a:pt x="200" y="74"/>
                    <a:pt x="198" y="74"/>
                    <a:pt x="197" y="74"/>
                  </a:cubicBezTo>
                  <a:cubicBezTo>
                    <a:pt x="195" y="74"/>
                    <a:pt x="194" y="75"/>
                    <a:pt x="192" y="75"/>
                  </a:cubicBezTo>
                  <a:cubicBezTo>
                    <a:pt x="192" y="76"/>
                    <a:pt x="191" y="76"/>
                    <a:pt x="191" y="77"/>
                  </a:cubicBezTo>
                  <a:cubicBezTo>
                    <a:pt x="190" y="77"/>
                    <a:pt x="188" y="76"/>
                    <a:pt x="187" y="76"/>
                  </a:cubicBezTo>
                  <a:cubicBezTo>
                    <a:pt x="186" y="76"/>
                    <a:pt x="186" y="76"/>
                    <a:pt x="188" y="75"/>
                  </a:cubicBezTo>
                  <a:cubicBezTo>
                    <a:pt x="189" y="75"/>
                    <a:pt x="191" y="75"/>
                    <a:pt x="192" y="75"/>
                  </a:cubicBezTo>
                  <a:cubicBezTo>
                    <a:pt x="193" y="74"/>
                    <a:pt x="194" y="73"/>
                    <a:pt x="195" y="73"/>
                  </a:cubicBezTo>
                  <a:cubicBezTo>
                    <a:pt x="196" y="73"/>
                    <a:pt x="196" y="73"/>
                    <a:pt x="195" y="73"/>
                  </a:cubicBezTo>
                  <a:cubicBezTo>
                    <a:pt x="195" y="73"/>
                    <a:pt x="194" y="73"/>
                    <a:pt x="194" y="73"/>
                  </a:cubicBezTo>
                  <a:cubicBezTo>
                    <a:pt x="193" y="73"/>
                    <a:pt x="192" y="74"/>
                    <a:pt x="192" y="74"/>
                  </a:cubicBezTo>
                  <a:cubicBezTo>
                    <a:pt x="191" y="74"/>
                    <a:pt x="190" y="74"/>
                    <a:pt x="189" y="75"/>
                  </a:cubicBezTo>
                  <a:cubicBezTo>
                    <a:pt x="188" y="75"/>
                    <a:pt x="187" y="75"/>
                    <a:pt x="186" y="75"/>
                  </a:cubicBezTo>
                  <a:cubicBezTo>
                    <a:pt x="185" y="75"/>
                    <a:pt x="184" y="75"/>
                    <a:pt x="185" y="74"/>
                  </a:cubicBezTo>
                  <a:cubicBezTo>
                    <a:pt x="185" y="74"/>
                    <a:pt x="185" y="74"/>
                    <a:pt x="186" y="73"/>
                  </a:cubicBezTo>
                  <a:cubicBezTo>
                    <a:pt x="186" y="73"/>
                    <a:pt x="186" y="73"/>
                    <a:pt x="186" y="73"/>
                  </a:cubicBezTo>
                  <a:cubicBezTo>
                    <a:pt x="186" y="73"/>
                    <a:pt x="186" y="73"/>
                    <a:pt x="186" y="73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7" y="72"/>
                    <a:pt x="188" y="71"/>
                    <a:pt x="189" y="71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6" y="72"/>
                    <a:pt x="185" y="72"/>
                    <a:pt x="185" y="72"/>
                  </a:cubicBezTo>
                  <a:cubicBezTo>
                    <a:pt x="184" y="72"/>
                    <a:pt x="184" y="71"/>
                    <a:pt x="184" y="71"/>
                  </a:cubicBezTo>
                  <a:cubicBezTo>
                    <a:pt x="185" y="71"/>
                    <a:pt x="186" y="70"/>
                    <a:pt x="185" y="70"/>
                  </a:cubicBezTo>
                  <a:cubicBezTo>
                    <a:pt x="184" y="70"/>
                    <a:pt x="183" y="71"/>
                    <a:pt x="182" y="71"/>
                  </a:cubicBezTo>
                  <a:cubicBezTo>
                    <a:pt x="182" y="71"/>
                    <a:pt x="182" y="70"/>
                    <a:pt x="182" y="70"/>
                  </a:cubicBezTo>
                  <a:cubicBezTo>
                    <a:pt x="182" y="70"/>
                    <a:pt x="183" y="69"/>
                    <a:pt x="183" y="69"/>
                  </a:cubicBezTo>
                  <a:cubicBezTo>
                    <a:pt x="183" y="69"/>
                    <a:pt x="184" y="68"/>
                    <a:pt x="185" y="68"/>
                  </a:cubicBezTo>
                  <a:cubicBezTo>
                    <a:pt x="186" y="69"/>
                    <a:pt x="186" y="68"/>
                    <a:pt x="186" y="68"/>
                  </a:cubicBezTo>
                  <a:cubicBezTo>
                    <a:pt x="186" y="67"/>
                    <a:pt x="187" y="67"/>
                    <a:pt x="188" y="67"/>
                  </a:cubicBezTo>
                  <a:cubicBezTo>
                    <a:pt x="188" y="67"/>
                    <a:pt x="189" y="66"/>
                    <a:pt x="189" y="66"/>
                  </a:cubicBezTo>
                  <a:cubicBezTo>
                    <a:pt x="190" y="66"/>
                    <a:pt x="190" y="67"/>
                    <a:pt x="190" y="67"/>
                  </a:cubicBezTo>
                  <a:cubicBezTo>
                    <a:pt x="191" y="67"/>
                    <a:pt x="191" y="67"/>
                    <a:pt x="192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3" y="67"/>
                    <a:pt x="194" y="67"/>
                    <a:pt x="193" y="67"/>
                  </a:cubicBezTo>
                  <a:cubicBezTo>
                    <a:pt x="193" y="66"/>
                    <a:pt x="191" y="66"/>
                    <a:pt x="192" y="65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2" y="64"/>
                    <a:pt x="191" y="64"/>
                    <a:pt x="193" y="63"/>
                  </a:cubicBezTo>
                  <a:cubicBezTo>
                    <a:pt x="193" y="63"/>
                    <a:pt x="194" y="63"/>
                    <a:pt x="195" y="64"/>
                  </a:cubicBezTo>
                  <a:cubicBezTo>
                    <a:pt x="195" y="64"/>
                    <a:pt x="196" y="64"/>
                    <a:pt x="196" y="64"/>
                  </a:cubicBezTo>
                  <a:cubicBezTo>
                    <a:pt x="196" y="65"/>
                    <a:pt x="197" y="65"/>
                    <a:pt x="197" y="65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199" y="65"/>
                    <a:pt x="199" y="65"/>
                    <a:pt x="199" y="66"/>
                  </a:cubicBezTo>
                  <a:cubicBezTo>
                    <a:pt x="200" y="66"/>
                    <a:pt x="201" y="66"/>
                    <a:pt x="202" y="66"/>
                  </a:cubicBezTo>
                  <a:cubicBezTo>
                    <a:pt x="203" y="66"/>
                    <a:pt x="202" y="66"/>
                    <a:pt x="201" y="66"/>
                  </a:cubicBezTo>
                  <a:cubicBezTo>
                    <a:pt x="201" y="65"/>
                    <a:pt x="200" y="65"/>
                    <a:pt x="200" y="65"/>
                  </a:cubicBezTo>
                  <a:cubicBezTo>
                    <a:pt x="199" y="65"/>
                    <a:pt x="199" y="64"/>
                    <a:pt x="199" y="63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2"/>
                    <a:pt x="199" y="62"/>
                    <a:pt x="200" y="62"/>
                  </a:cubicBezTo>
                  <a:cubicBezTo>
                    <a:pt x="200" y="62"/>
                    <a:pt x="201" y="63"/>
                    <a:pt x="202" y="63"/>
                  </a:cubicBezTo>
                  <a:cubicBezTo>
                    <a:pt x="202" y="63"/>
                    <a:pt x="201" y="61"/>
                    <a:pt x="201" y="61"/>
                  </a:cubicBezTo>
                  <a:cubicBezTo>
                    <a:pt x="201" y="61"/>
                    <a:pt x="200" y="60"/>
                    <a:pt x="202" y="60"/>
                  </a:cubicBezTo>
                  <a:cubicBezTo>
                    <a:pt x="202" y="60"/>
                    <a:pt x="203" y="61"/>
                    <a:pt x="203" y="61"/>
                  </a:cubicBezTo>
                  <a:cubicBezTo>
                    <a:pt x="203" y="60"/>
                    <a:pt x="202" y="60"/>
                    <a:pt x="203" y="60"/>
                  </a:cubicBezTo>
                  <a:cubicBezTo>
                    <a:pt x="203" y="59"/>
                    <a:pt x="204" y="59"/>
                    <a:pt x="205" y="59"/>
                  </a:cubicBezTo>
                  <a:cubicBezTo>
                    <a:pt x="206" y="60"/>
                    <a:pt x="206" y="60"/>
                    <a:pt x="207" y="60"/>
                  </a:cubicBezTo>
                  <a:cubicBezTo>
                    <a:pt x="207" y="60"/>
                    <a:pt x="207" y="60"/>
                    <a:pt x="20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10" y="61"/>
                    <a:pt x="211" y="62"/>
                    <a:pt x="211" y="62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3" y="63"/>
                    <a:pt x="212" y="63"/>
                    <a:pt x="212" y="62"/>
                  </a:cubicBezTo>
                  <a:cubicBezTo>
                    <a:pt x="212" y="62"/>
                    <a:pt x="212" y="62"/>
                    <a:pt x="212" y="61"/>
                  </a:cubicBezTo>
                  <a:cubicBezTo>
                    <a:pt x="211" y="61"/>
                    <a:pt x="211" y="61"/>
                    <a:pt x="210" y="61"/>
                  </a:cubicBezTo>
                  <a:cubicBezTo>
                    <a:pt x="209" y="60"/>
                    <a:pt x="209" y="60"/>
                    <a:pt x="209" y="60"/>
                  </a:cubicBezTo>
                  <a:cubicBezTo>
                    <a:pt x="209" y="60"/>
                    <a:pt x="208" y="59"/>
                    <a:pt x="208" y="59"/>
                  </a:cubicBezTo>
                  <a:cubicBezTo>
                    <a:pt x="209" y="59"/>
                    <a:pt x="209" y="59"/>
                    <a:pt x="210" y="59"/>
                  </a:cubicBezTo>
                  <a:cubicBezTo>
                    <a:pt x="210" y="59"/>
                    <a:pt x="211" y="59"/>
                    <a:pt x="212" y="59"/>
                  </a:cubicBezTo>
                  <a:cubicBezTo>
                    <a:pt x="213" y="59"/>
                    <a:pt x="214" y="59"/>
                    <a:pt x="215" y="60"/>
                  </a:cubicBezTo>
                  <a:cubicBezTo>
                    <a:pt x="215" y="60"/>
                    <a:pt x="217" y="61"/>
                    <a:pt x="217" y="61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6" y="59"/>
                    <a:pt x="216" y="59"/>
                    <a:pt x="217" y="59"/>
                  </a:cubicBezTo>
                  <a:cubicBezTo>
                    <a:pt x="218" y="58"/>
                    <a:pt x="219" y="58"/>
                    <a:pt x="219" y="59"/>
                  </a:cubicBezTo>
                  <a:cubicBezTo>
                    <a:pt x="219" y="59"/>
                    <a:pt x="220" y="59"/>
                    <a:pt x="220" y="59"/>
                  </a:cubicBezTo>
                  <a:cubicBezTo>
                    <a:pt x="220" y="59"/>
                    <a:pt x="220" y="58"/>
                    <a:pt x="220" y="58"/>
                  </a:cubicBezTo>
                  <a:cubicBezTo>
                    <a:pt x="220" y="58"/>
                    <a:pt x="222" y="59"/>
                    <a:pt x="223" y="59"/>
                  </a:cubicBezTo>
                  <a:cubicBezTo>
                    <a:pt x="223" y="59"/>
                    <a:pt x="224" y="59"/>
                    <a:pt x="225" y="59"/>
                  </a:cubicBezTo>
                  <a:cubicBezTo>
                    <a:pt x="226" y="59"/>
                    <a:pt x="226" y="60"/>
                    <a:pt x="227" y="60"/>
                  </a:cubicBezTo>
                  <a:cubicBezTo>
                    <a:pt x="228" y="60"/>
                    <a:pt x="229" y="60"/>
                    <a:pt x="229" y="60"/>
                  </a:cubicBezTo>
                  <a:cubicBezTo>
                    <a:pt x="230" y="61"/>
                    <a:pt x="229" y="61"/>
                    <a:pt x="228" y="62"/>
                  </a:cubicBezTo>
                  <a:cubicBezTo>
                    <a:pt x="228" y="62"/>
                    <a:pt x="228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63"/>
                    <a:pt x="228" y="62"/>
                    <a:pt x="228" y="62"/>
                  </a:cubicBezTo>
                  <a:cubicBezTo>
                    <a:pt x="229" y="62"/>
                    <a:pt x="228" y="62"/>
                    <a:pt x="229" y="62"/>
                  </a:cubicBezTo>
                  <a:cubicBezTo>
                    <a:pt x="229" y="62"/>
                    <a:pt x="230" y="62"/>
                    <a:pt x="230" y="62"/>
                  </a:cubicBezTo>
                  <a:cubicBezTo>
                    <a:pt x="231" y="61"/>
                    <a:pt x="231" y="61"/>
                    <a:pt x="232" y="62"/>
                  </a:cubicBezTo>
                  <a:cubicBezTo>
                    <a:pt x="233" y="62"/>
                    <a:pt x="232" y="61"/>
                    <a:pt x="232" y="61"/>
                  </a:cubicBezTo>
                  <a:cubicBezTo>
                    <a:pt x="232" y="60"/>
                    <a:pt x="234" y="61"/>
                    <a:pt x="234" y="61"/>
                  </a:cubicBezTo>
                  <a:cubicBezTo>
                    <a:pt x="234" y="61"/>
                    <a:pt x="234" y="62"/>
                    <a:pt x="235" y="62"/>
                  </a:cubicBezTo>
                  <a:cubicBezTo>
                    <a:pt x="235" y="61"/>
                    <a:pt x="235" y="61"/>
                    <a:pt x="236" y="61"/>
                  </a:cubicBezTo>
                  <a:cubicBezTo>
                    <a:pt x="237" y="62"/>
                    <a:pt x="235" y="62"/>
                    <a:pt x="236" y="62"/>
                  </a:cubicBezTo>
                  <a:cubicBezTo>
                    <a:pt x="237" y="63"/>
                    <a:pt x="237" y="63"/>
                    <a:pt x="237" y="64"/>
                  </a:cubicBezTo>
                  <a:cubicBezTo>
                    <a:pt x="237" y="64"/>
                    <a:pt x="237" y="64"/>
                    <a:pt x="238" y="64"/>
                  </a:cubicBezTo>
                  <a:cubicBezTo>
                    <a:pt x="238" y="65"/>
                    <a:pt x="239" y="65"/>
                    <a:pt x="239" y="65"/>
                  </a:cubicBezTo>
                  <a:cubicBezTo>
                    <a:pt x="240" y="65"/>
                    <a:pt x="240" y="65"/>
                    <a:pt x="241" y="65"/>
                  </a:cubicBezTo>
                  <a:cubicBezTo>
                    <a:pt x="241" y="65"/>
                    <a:pt x="242" y="65"/>
                    <a:pt x="242" y="66"/>
                  </a:cubicBezTo>
                  <a:cubicBezTo>
                    <a:pt x="242" y="66"/>
                    <a:pt x="243" y="67"/>
                    <a:pt x="242" y="67"/>
                  </a:cubicBezTo>
                  <a:cubicBezTo>
                    <a:pt x="242" y="67"/>
                    <a:pt x="242" y="67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39" y="69"/>
                    <a:pt x="239" y="69"/>
                  </a:cubicBezTo>
                  <a:cubicBezTo>
                    <a:pt x="239" y="69"/>
                    <a:pt x="238" y="69"/>
                    <a:pt x="238" y="69"/>
                  </a:cubicBezTo>
                  <a:cubicBezTo>
                    <a:pt x="237" y="69"/>
                    <a:pt x="237" y="70"/>
                    <a:pt x="236" y="70"/>
                  </a:cubicBezTo>
                  <a:cubicBezTo>
                    <a:pt x="236" y="70"/>
                    <a:pt x="235" y="70"/>
                    <a:pt x="235" y="70"/>
                  </a:cubicBezTo>
                  <a:cubicBezTo>
                    <a:pt x="235" y="70"/>
                    <a:pt x="235" y="70"/>
                    <a:pt x="235" y="71"/>
                  </a:cubicBezTo>
                  <a:cubicBezTo>
                    <a:pt x="234" y="71"/>
                    <a:pt x="233" y="71"/>
                    <a:pt x="233" y="71"/>
                  </a:cubicBezTo>
                  <a:cubicBezTo>
                    <a:pt x="232" y="71"/>
                    <a:pt x="231" y="71"/>
                    <a:pt x="230" y="71"/>
                  </a:cubicBezTo>
                  <a:cubicBezTo>
                    <a:pt x="230" y="71"/>
                    <a:pt x="228" y="71"/>
                    <a:pt x="228" y="71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30" y="71"/>
                    <a:pt x="231" y="71"/>
                    <a:pt x="231" y="72"/>
                  </a:cubicBezTo>
                  <a:cubicBezTo>
                    <a:pt x="231" y="72"/>
                    <a:pt x="230" y="72"/>
                    <a:pt x="230" y="72"/>
                  </a:cubicBezTo>
                  <a:cubicBezTo>
                    <a:pt x="230" y="73"/>
                    <a:pt x="230" y="73"/>
                    <a:pt x="230" y="73"/>
                  </a:cubicBezTo>
                  <a:cubicBezTo>
                    <a:pt x="232" y="73"/>
                    <a:pt x="233" y="73"/>
                    <a:pt x="234" y="72"/>
                  </a:cubicBezTo>
                  <a:cubicBezTo>
                    <a:pt x="234" y="72"/>
                    <a:pt x="235" y="71"/>
                    <a:pt x="236" y="71"/>
                  </a:cubicBezTo>
                  <a:cubicBezTo>
                    <a:pt x="237" y="72"/>
                    <a:pt x="237" y="72"/>
                    <a:pt x="237" y="72"/>
                  </a:cubicBezTo>
                  <a:cubicBezTo>
                    <a:pt x="236" y="73"/>
                    <a:pt x="236" y="73"/>
                    <a:pt x="235" y="73"/>
                  </a:cubicBezTo>
                  <a:cubicBezTo>
                    <a:pt x="233" y="74"/>
                    <a:pt x="232" y="75"/>
                    <a:pt x="232" y="76"/>
                  </a:cubicBezTo>
                  <a:cubicBezTo>
                    <a:pt x="231" y="76"/>
                    <a:pt x="229" y="77"/>
                    <a:pt x="228" y="77"/>
                  </a:cubicBezTo>
                  <a:cubicBezTo>
                    <a:pt x="228" y="78"/>
                    <a:pt x="227" y="78"/>
                    <a:pt x="227" y="79"/>
                  </a:cubicBezTo>
                  <a:cubicBezTo>
                    <a:pt x="227" y="79"/>
                    <a:pt x="227" y="80"/>
                    <a:pt x="227" y="80"/>
                  </a:cubicBezTo>
                  <a:cubicBezTo>
                    <a:pt x="226" y="80"/>
                    <a:pt x="226" y="79"/>
                    <a:pt x="226" y="79"/>
                  </a:cubicBezTo>
                  <a:cubicBezTo>
                    <a:pt x="226" y="79"/>
                    <a:pt x="225" y="79"/>
                    <a:pt x="225" y="80"/>
                  </a:cubicBezTo>
                  <a:cubicBezTo>
                    <a:pt x="225" y="80"/>
                    <a:pt x="226" y="80"/>
                    <a:pt x="226" y="80"/>
                  </a:cubicBezTo>
                  <a:cubicBezTo>
                    <a:pt x="227" y="81"/>
                    <a:pt x="226" y="81"/>
                    <a:pt x="226" y="81"/>
                  </a:cubicBezTo>
                  <a:cubicBezTo>
                    <a:pt x="225" y="82"/>
                    <a:pt x="226" y="82"/>
                    <a:pt x="225" y="82"/>
                  </a:cubicBezTo>
                  <a:cubicBezTo>
                    <a:pt x="225" y="82"/>
                    <a:pt x="224" y="83"/>
                    <a:pt x="224" y="83"/>
                  </a:cubicBezTo>
                  <a:cubicBezTo>
                    <a:pt x="223" y="83"/>
                    <a:pt x="223" y="83"/>
                    <a:pt x="223" y="84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22" y="84"/>
                    <a:pt x="222" y="84"/>
                    <a:pt x="221" y="84"/>
                  </a:cubicBezTo>
                  <a:cubicBezTo>
                    <a:pt x="221" y="85"/>
                    <a:pt x="220" y="85"/>
                    <a:pt x="220" y="85"/>
                  </a:cubicBezTo>
                  <a:cubicBezTo>
                    <a:pt x="219" y="85"/>
                    <a:pt x="218" y="86"/>
                    <a:pt x="217" y="86"/>
                  </a:cubicBezTo>
                  <a:cubicBezTo>
                    <a:pt x="215" y="85"/>
                    <a:pt x="216" y="87"/>
                    <a:pt x="214" y="87"/>
                  </a:cubicBezTo>
                  <a:cubicBezTo>
                    <a:pt x="213" y="87"/>
                    <a:pt x="213" y="86"/>
                    <a:pt x="212" y="87"/>
                  </a:cubicBezTo>
                  <a:cubicBezTo>
                    <a:pt x="212" y="87"/>
                    <a:pt x="212" y="87"/>
                    <a:pt x="213" y="87"/>
                  </a:cubicBezTo>
                  <a:cubicBezTo>
                    <a:pt x="214" y="87"/>
                    <a:pt x="215" y="87"/>
                    <a:pt x="216" y="87"/>
                  </a:cubicBezTo>
                  <a:cubicBezTo>
                    <a:pt x="218" y="87"/>
                    <a:pt x="218" y="89"/>
                    <a:pt x="216" y="89"/>
                  </a:cubicBezTo>
                  <a:cubicBezTo>
                    <a:pt x="216" y="89"/>
                    <a:pt x="215" y="88"/>
                    <a:pt x="215" y="88"/>
                  </a:cubicBezTo>
                  <a:cubicBezTo>
                    <a:pt x="214" y="88"/>
                    <a:pt x="214" y="89"/>
                    <a:pt x="215" y="89"/>
                  </a:cubicBezTo>
                  <a:cubicBezTo>
                    <a:pt x="216" y="89"/>
                    <a:pt x="216" y="89"/>
                    <a:pt x="216" y="90"/>
                  </a:cubicBezTo>
                  <a:cubicBezTo>
                    <a:pt x="217" y="90"/>
                    <a:pt x="217" y="90"/>
                    <a:pt x="217" y="91"/>
                  </a:cubicBezTo>
                  <a:cubicBezTo>
                    <a:pt x="217" y="91"/>
                    <a:pt x="217" y="93"/>
                    <a:pt x="216" y="93"/>
                  </a:cubicBezTo>
                  <a:cubicBezTo>
                    <a:pt x="216" y="93"/>
                    <a:pt x="218" y="93"/>
                    <a:pt x="217" y="94"/>
                  </a:cubicBezTo>
                  <a:cubicBezTo>
                    <a:pt x="217" y="94"/>
                    <a:pt x="216" y="94"/>
                    <a:pt x="216" y="95"/>
                  </a:cubicBezTo>
                  <a:cubicBezTo>
                    <a:pt x="216" y="95"/>
                    <a:pt x="216" y="95"/>
                    <a:pt x="216" y="95"/>
                  </a:cubicBezTo>
                  <a:cubicBezTo>
                    <a:pt x="215" y="96"/>
                    <a:pt x="214" y="96"/>
                    <a:pt x="213" y="96"/>
                  </a:cubicBezTo>
                  <a:cubicBezTo>
                    <a:pt x="213" y="96"/>
                    <a:pt x="212" y="96"/>
                    <a:pt x="211" y="96"/>
                  </a:cubicBezTo>
                  <a:cubicBezTo>
                    <a:pt x="211" y="96"/>
                    <a:pt x="210" y="96"/>
                    <a:pt x="209" y="96"/>
                  </a:cubicBezTo>
                  <a:cubicBezTo>
                    <a:pt x="209" y="97"/>
                    <a:pt x="209" y="97"/>
                    <a:pt x="210" y="98"/>
                  </a:cubicBezTo>
                  <a:cubicBezTo>
                    <a:pt x="211" y="98"/>
                    <a:pt x="211" y="99"/>
                    <a:pt x="210" y="100"/>
                  </a:cubicBezTo>
                  <a:cubicBezTo>
                    <a:pt x="209" y="101"/>
                    <a:pt x="208" y="101"/>
                    <a:pt x="206" y="101"/>
                  </a:cubicBezTo>
                  <a:cubicBezTo>
                    <a:pt x="205" y="101"/>
                    <a:pt x="204" y="101"/>
                    <a:pt x="203" y="101"/>
                  </a:cubicBezTo>
                  <a:cubicBezTo>
                    <a:pt x="202" y="101"/>
                    <a:pt x="202" y="101"/>
                    <a:pt x="202" y="101"/>
                  </a:cubicBezTo>
                  <a:cubicBezTo>
                    <a:pt x="202" y="102"/>
                    <a:pt x="203" y="102"/>
                    <a:pt x="203" y="101"/>
                  </a:cubicBezTo>
                  <a:cubicBezTo>
                    <a:pt x="205" y="101"/>
                    <a:pt x="207" y="101"/>
                    <a:pt x="208" y="102"/>
                  </a:cubicBezTo>
                  <a:cubicBezTo>
                    <a:pt x="209" y="102"/>
                    <a:pt x="208" y="104"/>
                    <a:pt x="209" y="104"/>
                  </a:cubicBezTo>
                  <a:cubicBezTo>
                    <a:pt x="209" y="105"/>
                    <a:pt x="209" y="103"/>
                    <a:pt x="209" y="103"/>
                  </a:cubicBezTo>
                  <a:cubicBezTo>
                    <a:pt x="210" y="103"/>
                    <a:pt x="210" y="103"/>
                    <a:pt x="211" y="103"/>
                  </a:cubicBezTo>
                  <a:cubicBezTo>
                    <a:pt x="212" y="103"/>
                    <a:pt x="212" y="105"/>
                    <a:pt x="212" y="106"/>
                  </a:cubicBezTo>
                  <a:cubicBezTo>
                    <a:pt x="211" y="106"/>
                    <a:pt x="208" y="106"/>
                    <a:pt x="207" y="107"/>
                  </a:cubicBezTo>
                  <a:cubicBezTo>
                    <a:pt x="207" y="108"/>
                    <a:pt x="205" y="109"/>
                    <a:pt x="204" y="109"/>
                  </a:cubicBezTo>
                  <a:cubicBezTo>
                    <a:pt x="203" y="109"/>
                    <a:pt x="205" y="107"/>
                    <a:pt x="204" y="107"/>
                  </a:cubicBezTo>
                  <a:cubicBezTo>
                    <a:pt x="203" y="107"/>
                    <a:pt x="202" y="107"/>
                    <a:pt x="202" y="106"/>
                  </a:cubicBezTo>
                  <a:cubicBezTo>
                    <a:pt x="202" y="106"/>
                    <a:pt x="201" y="106"/>
                    <a:pt x="201" y="106"/>
                  </a:cubicBezTo>
                  <a:cubicBezTo>
                    <a:pt x="200" y="107"/>
                    <a:pt x="199" y="106"/>
                    <a:pt x="198" y="107"/>
                  </a:cubicBezTo>
                  <a:cubicBezTo>
                    <a:pt x="198" y="108"/>
                    <a:pt x="196" y="107"/>
                    <a:pt x="197" y="106"/>
                  </a:cubicBezTo>
                  <a:cubicBezTo>
                    <a:pt x="196" y="106"/>
                    <a:pt x="196" y="106"/>
                    <a:pt x="196" y="106"/>
                  </a:cubicBezTo>
                  <a:cubicBezTo>
                    <a:pt x="195" y="107"/>
                    <a:pt x="195" y="107"/>
                    <a:pt x="195" y="108"/>
                  </a:cubicBezTo>
                  <a:cubicBezTo>
                    <a:pt x="195" y="109"/>
                    <a:pt x="193" y="108"/>
                    <a:pt x="192" y="108"/>
                  </a:cubicBezTo>
                  <a:cubicBezTo>
                    <a:pt x="192" y="108"/>
                    <a:pt x="191" y="107"/>
                    <a:pt x="190" y="107"/>
                  </a:cubicBezTo>
                  <a:cubicBezTo>
                    <a:pt x="189" y="107"/>
                    <a:pt x="189" y="108"/>
                    <a:pt x="188" y="108"/>
                  </a:cubicBezTo>
                  <a:cubicBezTo>
                    <a:pt x="187" y="108"/>
                    <a:pt x="187" y="106"/>
                    <a:pt x="185" y="107"/>
                  </a:cubicBezTo>
                  <a:cubicBezTo>
                    <a:pt x="184" y="108"/>
                    <a:pt x="184" y="109"/>
                    <a:pt x="183" y="109"/>
                  </a:cubicBezTo>
                  <a:cubicBezTo>
                    <a:pt x="182" y="110"/>
                    <a:pt x="182" y="109"/>
                    <a:pt x="181" y="110"/>
                  </a:cubicBezTo>
                  <a:cubicBezTo>
                    <a:pt x="180" y="111"/>
                    <a:pt x="180" y="111"/>
                    <a:pt x="182" y="111"/>
                  </a:cubicBezTo>
                  <a:cubicBezTo>
                    <a:pt x="182" y="112"/>
                    <a:pt x="185" y="112"/>
                    <a:pt x="184" y="113"/>
                  </a:cubicBezTo>
                  <a:cubicBezTo>
                    <a:pt x="183" y="113"/>
                    <a:pt x="183" y="113"/>
                    <a:pt x="184" y="113"/>
                  </a:cubicBezTo>
                  <a:cubicBezTo>
                    <a:pt x="185" y="113"/>
                    <a:pt x="185" y="114"/>
                    <a:pt x="186" y="114"/>
                  </a:cubicBezTo>
                  <a:cubicBezTo>
                    <a:pt x="186" y="114"/>
                    <a:pt x="187" y="113"/>
                    <a:pt x="188" y="113"/>
                  </a:cubicBezTo>
                  <a:cubicBezTo>
                    <a:pt x="188" y="113"/>
                    <a:pt x="189" y="113"/>
                    <a:pt x="189" y="113"/>
                  </a:cubicBezTo>
                  <a:cubicBezTo>
                    <a:pt x="190" y="114"/>
                    <a:pt x="190" y="114"/>
                    <a:pt x="191" y="114"/>
                  </a:cubicBezTo>
                  <a:cubicBezTo>
                    <a:pt x="192" y="114"/>
                    <a:pt x="192" y="114"/>
                    <a:pt x="193" y="113"/>
                  </a:cubicBezTo>
                  <a:cubicBezTo>
                    <a:pt x="194" y="113"/>
                    <a:pt x="196" y="112"/>
                    <a:pt x="197" y="111"/>
                  </a:cubicBezTo>
                  <a:cubicBezTo>
                    <a:pt x="199" y="111"/>
                    <a:pt x="200" y="111"/>
                    <a:pt x="202" y="112"/>
                  </a:cubicBezTo>
                  <a:cubicBezTo>
                    <a:pt x="203" y="112"/>
                    <a:pt x="205" y="112"/>
                    <a:pt x="206" y="112"/>
                  </a:cubicBezTo>
                  <a:cubicBezTo>
                    <a:pt x="206" y="113"/>
                    <a:pt x="207" y="114"/>
                    <a:pt x="207" y="114"/>
                  </a:cubicBezTo>
                  <a:cubicBezTo>
                    <a:pt x="206" y="115"/>
                    <a:pt x="206" y="115"/>
                    <a:pt x="206" y="116"/>
                  </a:cubicBezTo>
                  <a:cubicBezTo>
                    <a:pt x="206" y="116"/>
                    <a:pt x="207" y="116"/>
                    <a:pt x="207" y="116"/>
                  </a:cubicBezTo>
                  <a:cubicBezTo>
                    <a:pt x="207" y="117"/>
                    <a:pt x="208" y="117"/>
                    <a:pt x="208" y="117"/>
                  </a:cubicBezTo>
                  <a:cubicBezTo>
                    <a:pt x="208" y="119"/>
                    <a:pt x="206" y="119"/>
                    <a:pt x="204" y="119"/>
                  </a:cubicBezTo>
                  <a:cubicBezTo>
                    <a:pt x="203" y="120"/>
                    <a:pt x="201" y="120"/>
                    <a:pt x="199" y="119"/>
                  </a:cubicBezTo>
                  <a:cubicBezTo>
                    <a:pt x="199" y="119"/>
                    <a:pt x="199" y="118"/>
                    <a:pt x="199" y="119"/>
                  </a:cubicBezTo>
                  <a:cubicBezTo>
                    <a:pt x="199" y="120"/>
                    <a:pt x="197" y="120"/>
                    <a:pt x="196" y="120"/>
                  </a:cubicBezTo>
                  <a:cubicBezTo>
                    <a:pt x="194" y="120"/>
                    <a:pt x="193" y="120"/>
                    <a:pt x="192" y="120"/>
                  </a:cubicBezTo>
                  <a:cubicBezTo>
                    <a:pt x="189" y="120"/>
                    <a:pt x="188" y="121"/>
                    <a:pt x="186" y="120"/>
                  </a:cubicBezTo>
                  <a:cubicBezTo>
                    <a:pt x="184" y="120"/>
                    <a:pt x="186" y="120"/>
                    <a:pt x="185" y="119"/>
                  </a:cubicBezTo>
                  <a:cubicBezTo>
                    <a:pt x="184" y="119"/>
                    <a:pt x="184" y="119"/>
                    <a:pt x="183" y="119"/>
                  </a:cubicBezTo>
                  <a:cubicBezTo>
                    <a:pt x="182" y="119"/>
                    <a:pt x="182" y="120"/>
                    <a:pt x="181" y="120"/>
                  </a:cubicBezTo>
                  <a:cubicBezTo>
                    <a:pt x="181" y="121"/>
                    <a:pt x="180" y="120"/>
                    <a:pt x="180" y="120"/>
                  </a:cubicBezTo>
                  <a:cubicBezTo>
                    <a:pt x="179" y="120"/>
                    <a:pt x="179" y="120"/>
                    <a:pt x="178" y="120"/>
                  </a:cubicBezTo>
                  <a:cubicBezTo>
                    <a:pt x="178" y="119"/>
                    <a:pt x="178" y="119"/>
                    <a:pt x="177" y="118"/>
                  </a:cubicBezTo>
                  <a:cubicBezTo>
                    <a:pt x="177" y="117"/>
                    <a:pt x="177" y="116"/>
                    <a:pt x="177" y="115"/>
                  </a:cubicBezTo>
                  <a:cubicBezTo>
                    <a:pt x="177" y="113"/>
                    <a:pt x="178" y="112"/>
                    <a:pt x="177" y="111"/>
                  </a:cubicBezTo>
                  <a:cubicBezTo>
                    <a:pt x="176" y="111"/>
                    <a:pt x="176" y="110"/>
                    <a:pt x="176" y="109"/>
                  </a:cubicBezTo>
                  <a:cubicBezTo>
                    <a:pt x="175" y="108"/>
                    <a:pt x="174" y="109"/>
                    <a:pt x="173" y="110"/>
                  </a:cubicBezTo>
                  <a:cubicBezTo>
                    <a:pt x="172" y="110"/>
                    <a:pt x="171" y="110"/>
                    <a:pt x="171" y="109"/>
                  </a:cubicBezTo>
                  <a:cubicBezTo>
                    <a:pt x="170" y="109"/>
                    <a:pt x="170" y="109"/>
                    <a:pt x="169" y="109"/>
                  </a:cubicBezTo>
                  <a:cubicBezTo>
                    <a:pt x="169" y="108"/>
                    <a:pt x="169" y="107"/>
                    <a:pt x="168" y="107"/>
                  </a:cubicBezTo>
                  <a:cubicBezTo>
                    <a:pt x="168" y="106"/>
                    <a:pt x="168" y="106"/>
                    <a:pt x="167" y="106"/>
                  </a:cubicBezTo>
                  <a:cubicBezTo>
                    <a:pt x="167" y="105"/>
                    <a:pt x="168" y="104"/>
                    <a:pt x="169" y="104"/>
                  </a:cubicBezTo>
                  <a:cubicBezTo>
                    <a:pt x="170" y="104"/>
                    <a:pt x="171" y="105"/>
                    <a:pt x="172" y="104"/>
                  </a:cubicBezTo>
                  <a:cubicBezTo>
                    <a:pt x="172" y="104"/>
                    <a:pt x="173" y="104"/>
                    <a:pt x="173" y="104"/>
                  </a:cubicBezTo>
                  <a:cubicBezTo>
                    <a:pt x="175" y="105"/>
                    <a:pt x="175" y="106"/>
                    <a:pt x="175" y="106"/>
                  </a:cubicBezTo>
                  <a:cubicBezTo>
                    <a:pt x="174" y="107"/>
                    <a:pt x="175" y="107"/>
                    <a:pt x="176" y="107"/>
                  </a:cubicBezTo>
                  <a:cubicBezTo>
                    <a:pt x="177" y="106"/>
                    <a:pt x="178" y="106"/>
                    <a:pt x="178" y="106"/>
                  </a:cubicBezTo>
                  <a:cubicBezTo>
                    <a:pt x="179" y="106"/>
                    <a:pt x="180" y="105"/>
                    <a:pt x="181" y="106"/>
                  </a:cubicBezTo>
                  <a:cubicBezTo>
                    <a:pt x="181" y="106"/>
                    <a:pt x="182" y="106"/>
                    <a:pt x="182" y="106"/>
                  </a:cubicBezTo>
                  <a:cubicBezTo>
                    <a:pt x="183" y="106"/>
                    <a:pt x="183" y="106"/>
                    <a:pt x="184" y="106"/>
                  </a:cubicBezTo>
                  <a:cubicBezTo>
                    <a:pt x="184" y="105"/>
                    <a:pt x="184" y="105"/>
                    <a:pt x="184" y="104"/>
                  </a:cubicBezTo>
                  <a:cubicBezTo>
                    <a:pt x="185" y="104"/>
                    <a:pt x="186" y="104"/>
                    <a:pt x="186" y="103"/>
                  </a:cubicBezTo>
                  <a:cubicBezTo>
                    <a:pt x="186" y="103"/>
                    <a:pt x="186" y="103"/>
                    <a:pt x="187" y="102"/>
                  </a:cubicBezTo>
                  <a:cubicBezTo>
                    <a:pt x="188" y="102"/>
                    <a:pt x="189" y="101"/>
                    <a:pt x="188" y="100"/>
                  </a:cubicBezTo>
                  <a:cubicBezTo>
                    <a:pt x="187" y="100"/>
                    <a:pt x="186" y="99"/>
                    <a:pt x="187" y="98"/>
                  </a:cubicBezTo>
                  <a:cubicBezTo>
                    <a:pt x="188" y="98"/>
                    <a:pt x="190" y="97"/>
                    <a:pt x="191" y="98"/>
                  </a:cubicBezTo>
                  <a:cubicBezTo>
                    <a:pt x="192" y="98"/>
                    <a:pt x="192" y="99"/>
                    <a:pt x="193" y="100"/>
                  </a:cubicBezTo>
                  <a:cubicBezTo>
                    <a:pt x="193" y="101"/>
                    <a:pt x="195" y="102"/>
                    <a:pt x="196" y="101"/>
                  </a:cubicBezTo>
                  <a:cubicBezTo>
                    <a:pt x="197" y="101"/>
                    <a:pt x="199" y="100"/>
                    <a:pt x="197" y="99"/>
                  </a:cubicBezTo>
                  <a:cubicBezTo>
                    <a:pt x="196" y="99"/>
                    <a:pt x="196" y="99"/>
                    <a:pt x="195" y="99"/>
                  </a:cubicBezTo>
                  <a:cubicBezTo>
                    <a:pt x="195" y="98"/>
                    <a:pt x="195" y="98"/>
                    <a:pt x="194" y="98"/>
                  </a:cubicBezTo>
                  <a:cubicBezTo>
                    <a:pt x="193" y="97"/>
                    <a:pt x="195" y="96"/>
                    <a:pt x="195" y="95"/>
                  </a:cubicBezTo>
                  <a:cubicBezTo>
                    <a:pt x="196" y="95"/>
                    <a:pt x="195" y="95"/>
                    <a:pt x="193" y="95"/>
                  </a:cubicBezTo>
                  <a:cubicBezTo>
                    <a:pt x="193" y="95"/>
                    <a:pt x="192" y="95"/>
                    <a:pt x="192" y="95"/>
                  </a:cubicBezTo>
                  <a:cubicBezTo>
                    <a:pt x="192" y="95"/>
                    <a:pt x="191" y="95"/>
                    <a:pt x="191" y="95"/>
                  </a:cubicBezTo>
                  <a:cubicBezTo>
                    <a:pt x="190" y="95"/>
                    <a:pt x="189" y="95"/>
                    <a:pt x="189" y="94"/>
                  </a:cubicBezTo>
                  <a:cubicBezTo>
                    <a:pt x="189" y="94"/>
                    <a:pt x="189" y="93"/>
                    <a:pt x="189" y="93"/>
                  </a:cubicBezTo>
                  <a:cubicBezTo>
                    <a:pt x="189" y="92"/>
                    <a:pt x="189" y="92"/>
                    <a:pt x="189" y="91"/>
                  </a:cubicBezTo>
                  <a:cubicBezTo>
                    <a:pt x="189" y="91"/>
                    <a:pt x="190" y="91"/>
                    <a:pt x="191" y="91"/>
                  </a:cubicBezTo>
                  <a:cubicBezTo>
                    <a:pt x="192" y="91"/>
                    <a:pt x="191" y="90"/>
                    <a:pt x="191" y="90"/>
                  </a:cubicBezTo>
                  <a:cubicBezTo>
                    <a:pt x="192" y="89"/>
                    <a:pt x="192" y="89"/>
                    <a:pt x="193" y="90"/>
                  </a:cubicBezTo>
                  <a:cubicBezTo>
                    <a:pt x="193" y="90"/>
                    <a:pt x="193" y="90"/>
                    <a:pt x="194" y="90"/>
                  </a:cubicBezTo>
                  <a:cubicBezTo>
                    <a:pt x="195" y="91"/>
                    <a:pt x="196" y="91"/>
                    <a:pt x="196" y="91"/>
                  </a:cubicBezTo>
                  <a:cubicBezTo>
                    <a:pt x="197" y="91"/>
                    <a:pt x="198" y="91"/>
                    <a:pt x="199" y="91"/>
                  </a:cubicBezTo>
                  <a:cubicBezTo>
                    <a:pt x="200" y="91"/>
                    <a:pt x="200" y="90"/>
                    <a:pt x="199" y="90"/>
                  </a:cubicBezTo>
                  <a:cubicBezTo>
                    <a:pt x="198" y="89"/>
                    <a:pt x="196" y="90"/>
                    <a:pt x="195" y="90"/>
                  </a:cubicBezTo>
                  <a:cubicBezTo>
                    <a:pt x="195" y="90"/>
                    <a:pt x="194" y="90"/>
                    <a:pt x="194" y="90"/>
                  </a:cubicBezTo>
                  <a:cubicBezTo>
                    <a:pt x="195" y="89"/>
                    <a:pt x="195" y="89"/>
                    <a:pt x="195" y="88"/>
                  </a:cubicBezTo>
                  <a:cubicBezTo>
                    <a:pt x="194" y="88"/>
                    <a:pt x="194" y="88"/>
                    <a:pt x="193" y="89"/>
                  </a:cubicBezTo>
                  <a:cubicBezTo>
                    <a:pt x="193" y="89"/>
                    <a:pt x="192" y="89"/>
                    <a:pt x="192" y="89"/>
                  </a:cubicBezTo>
                  <a:cubicBezTo>
                    <a:pt x="190" y="89"/>
                    <a:pt x="190" y="90"/>
                    <a:pt x="190" y="91"/>
                  </a:cubicBezTo>
                  <a:cubicBezTo>
                    <a:pt x="189" y="90"/>
                    <a:pt x="190" y="90"/>
                    <a:pt x="189" y="89"/>
                  </a:cubicBezTo>
                  <a:cubicBezTo>
                    <a:pt x="188" y="89"/>
                    <a:pt x="188" y="91"/>
                    <a:pt x="188" y="92"/>
                  </a:cubicBezTo>
                  <a:cubicBezTo>
                    <a:pt x="189" y="92"/>
                    <a:pt x="189" y="93"/>
                    <a:pt x="188" y="93"/>
                  </a:cubicBezTo>
                  <a:cubicBezTo>
                    <a:pt x="188" y="94"/>
                    <a:pt x="187" y="94"/>
                    <a:pt x="186" y="94"/>
                  </a:cubicBezTo>
                  <a:cubicBezTo>
                    <a:pt x="186" y="95"/>
                    <a:pt x="186" y="93"/>
                    <a:pt x="185" y="93"/>
                  </a:cubicBezTo>
                  <a:cubicBezTo>
                    <a:pt x="185" y="94"/>
                    <a:pt x="185" y="94"/>
                    <a:pt x="185" y="95"/>
                  </a:cubicBezTo>
                  <a:cubicBezTo>
                    <a:pt x="184" y="95"/>
                    <a:pt x="183" y="94"/>
                    <a:pt x="183" y="94"/>
                  </a:cubicBezTo>
                  <a:cubicBezTo>
                    <a:pt x="183" y="93"/>
                    <a:pt x="182" y="94"/>
                    <a:pt x="182" y="95"/>
                  </a:cubicBezTo>
                  <a:cubicBezTo>
                    <a:pt x="182" y="95"/>
                    <a:pt x="182" y="95"/>
                    <a:pt x="181" y="95"/>
                  </a:cubicBezTo>
                  <a:cubicBezTo>
                    <a:pt x="180" y="95"/>
                    <a:pt x="176" y="95"/>
                    <a:pt x="177" y="94"/>
                  </a:cubicBezTo>
                  <a:cubicBezTo>
                    <a:pt x="177" y="94"/>
                    <a:pt x="179" y="93"/>
                    <a:pt x="179" y="92"/>
                  </a:cubicBezTo>
                  <a:cubicBezTo>
                    <a:pt x="179" y="92"/>
                    <a:pt x="179" y="93"/>
                    <a:pt x="178" y="93"/>
                  </a:cubicBezTo>
                  <a:cubicBezTo>
                    <a:pt x="178" y="93"/>
                    <a:pt x="178" y="93"/>
                    <a:pt x="177" y="92"/>
                  </a:cubicBezTo>
                  <a:cubicBezTo>
                    <a:pt x="177" y="92"/>
                    <a:pt x="176" y="92"/>
                    <a:pt x="176" y="92"/>
                  </a:cubicBezTo>
                  <a:cubicBezTo>
                    <a:pt x="175" y="92"/>
                    <a:pt x="177" y="91"/>
                    <a:pt x="176" y="90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7" y="88"/>
                    <a:pt x="178" y="88"/>
                    <a:pt x="179" y="88"/>
                  </a:cubicBezTo>
                  <a:cubicBezTo>
                    <a:pt x="181" y="87"/>
                    <a:pt x="180" y="87"/>
                    <a:pt x="179" y="86"/>
                  </a:cubicBezTo>
                  <a:cubicBezTo>
                    <a:pt x="178" y="86"/>
                    <a:pt x="177" y="86"/>
                    <a:pt x="175" y="87"/>
                  </a:cubicBezTo>
                  <a:cubicBezTo>
                    <a:pt x="174" y="87"/>
                    <a:pt x="174" y="87"/>
                    <a:pt x="173" y="87"/>
                  </a:cubicBezTo>
                  <a:cubicBezTo>
                    <a:pt x="173" y="87"/>
                    <a:pt x="172" y="87"/>
                    <a:pt x="173" y="86"/>
                  </a:cubicBezTo>
                  <a:cubicBezTo>
                    <a:pt x="173" y="86"/>
                    <a:pt x="174" y="86"/>
                    <a:pt x="175" y="86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5"/>
                    <a:pt x="174" y="85"/>
                    <a:pt x="173" y="85"/>
                  </a:cubicBezTo>
                  <a:close/>
                  <a:moveTo>
                    <a:pt x="325" y="106"/>
                  </a:moveTo>
                  <a:cubicBezTo>
                    <a:pt x="325" y="105"/>
                    <a:pt x="326" y="106"/>
                    <a:pt x="326" y="106"/>
                  </a:cubicBezTo>
                  <a:cubicBezTo>
                    <a:pt x="327" y="107"/>
                    <a:pt x="328" y="109"/>
                    <a:pt x="326" y="108"/>
                  </a:cubicBezTo>
                  <a:cubicBezTo>
                    <a:pt x="325" y="107"/>
                    <a:pt x="325" y="107"/>
                    <a:pt x="325" y="106"/>
                  </a:cubicBezTo>
                  <a:close/>
                  <a:moveTo>
                    <a:pt x="161" y="107"/>
                  </a:moveTo>
                  <a:cubicBezTo>
                    <a:pt x="162" y="107"/>
                    <a:pt x="163" y="107"/>
                    <a:pt x="163" y="107"/>
                  </a:cubicBezTo>
                  <a:cubicBezTo>
                    <a:pt x="164" y="108"/>
                    <a:pt x="165" y="108"/>
                    <a:pt x="165" y="108"/>
                  </a:cubicBezTo>
                  <a:cubicBezTo>
                    <a:pt x="166" y="109"/>
                    <a:pt x="165" y="110"/>
                    <a:pt x="165" y="111"/>
                  </a:cubicBezTo>
                  <a:cubicBezTo>
                    <a:pt x="165" y="112"/>
                    <a:pt x="166" y="113"/>
                    <a:pt x="167" y="114"/>
                  </a:cubicBezTo>
                  <a:cubicBezTo>
                    <a:pt x="167" y="115"/>
                    <a:pt x="165" y="115"/>
                    <a:pt x="165" y="115"/>
                  </a:cubicBezTo>
                  <a:cubicBezTo>
                    <a:pt x="164" y="116"/>
                    <a:pt x="164" y="116"/>
                    <a:pt x="164" y="117"/>
                  </a:cubicBezTo>
                  <a:cubicBezTo>
                    <a:pt x="164" y="117"/>
                    <a:pt x="163" y="118"/>
                    <a:pt x="163" y="118"/>
                  </a:cubicBezTo>
                  <a:cubicBezTo>
                    <a:pt x="162" y="119"/>
                    <a:pt x="160" y="119"/>
                    <a:pt x="159" y="119"/>
                  </a:cubicBezTo>
                  <a:cubicBezTo>
                    <a:pt x="158" y="119"/>
                    <a:pt x="158" y="118"/>
                    <a:pt x="157" y="118"/>
                  </a:cubicBezTo>
                  <a:cubicBezTo>
                    <a:pt x="157" y="117"/>
                    <a:pt x="157" y="117"/>
                    <a:pt x="157" y="116"/>
                  </a:cubicBezTo>
                  <a:cubicBezTo>
                    <a:pt x="158" y="116"/>
                    <a:pt x="160" y="115"/>
                    <a:pt x="160" y="114"/>
                  </a:cubicBezTo>
                  <a:cubicBezTo>
                    <a:pt x="159" y="114"/>
                    <a:pt x="158" y="115"/>
                    <a:pt x="157" y="115"/>
                  </a:cubicBezTo>
                  <a:cubicBezTo>
                    <a:pt x="156" y="116"/>
                    <a:pt x="154" y="116"/>
                    <a:pt x="154" y="116"/>
                  </a:cubicBezTo>
                  <a:cubicBezTo>
                    <a:pt x="154" y="115"/>
                    <a:pt x="154" y="114"/>
                    <a:pt x="155" y="113"/>
                  </a:cubicBezTo>
                  <a:cubicBezTo>
                    <a:pt x="155" y="112"/>
                    <a:pt x="157" y="112"/>
                    <a:pt x="157" y="111"/>
                  </a:cubicBezTo>
                  <a:cubicBezTo>
                    <a:pt x="157" y="111"/>
                    <a:pt x="155" y="111"/>
                    <a:pt x="156" y="110"/>
                  </a:cubicBezTo>
                  <a:cubicBezTo>
                    <a:pt x="156" y="110"/>
                    <a:pt x="160" y="109"/>
                    <a:pt x="159" y="108"/>
                  </a:cubicBezTo>
                  <a:cubicBezTo>
                    <a:pt x="158" y="108"/>
                    <a:pt x="156" y="108"/>
                    <a:pt x="157" y="108"/>
                  </a:cubicBezTo>
                  <a:cubicBezTo>
                    <a:pt x="159" y="107"/>
                    <a:pt x="160" y="107"/>
                    <a:pt x="161" y="107"/>
                  </a:cubicBezTo>
                  <a:close/>
                  <a:moveTo>
                    <a:pt x="250" y="74"/>
                  </a:moveTo>
                  <a:cubicBezTo>
                    <a:pt x="250" y="74"/>
                    <a:pt x="251" y="75"/>
                    <a:pt x="251" y="74"/>
                  </a:cubicBezTo>
                  <a:cubicBezTo>
                    <a:pt x="250" y="73"/>
                    <a:pt x="250" y="73"/>
                    <a:pt x="249" y="73"/>
                  </a:cubicBezTo>
                  <a:cubicBezTo>
                    <a:pt x="248" y="72"/>
                    <a:pt x="247" y="71"/>
                    <a:pt x="246" y="71"/>
                  </a:cubicBezTo>
                  <a:cubicBezTo>
                    <a:pt x="246" y="70"/>
                    <a:pt x="245" y="70"/>
                    <a:pt x="245" y="69"/>
                  </a:cubicBezTo>
                  <a:cubicBezTo>
                    <a:pt x="245" y="69"/>
                    <a:pt x="246" y="69"/>
                    <a:pt x="247" y="69"/>
                  </a:cubicBezTo>
                  <a:cubicBezTo>
                    <a:pt x="247" y="69"/>
                    <a:pt x="248" y="69"/>
                    <a:pt x="249" y="69"/>
                  </a:cubicBezTo>
                  <a:cubicBezTo>
                    <a:pt x="249" y="69"/>
                    <a:pt x="250" y="69"/>
                    <a:pt x="250" y="69"/>
                  </a:cubicBezTo>
                  <a:cubicBezTo>
                    <a:pt x="251" y="69"/>
                    <a:pt x="251" y="69"/>
                    <a:pt x="252" y="68"/>
                  </a:cubicBezTo>
                  <a:cubicBezTo>
                    <a:pt x="252" y="68"/>
                    <a:pt x="252" y="68"/>
                    <a:pt x="253" y="68"/>
                  </a:cubicBezTo>
                  <a:cubicBezTo>
                    <a:pt x="254" y="68"/>
                    <a:pt x="254" y="69"/>
                    <a:pt x="255" y="69"/>
                  </a:cubicBezTo>
                  <a:cubicBezTo>
                    <a:pt x="255" y="70"/>
                    <a:pt x="256" y="70"/>
                    <a:pt x="256" y="70"/>
                  </a:cubicBezTo>
                  <a:cubicBezTo>
                    <a:pt x="256" y="70"/>
                    <a:pt x="256" y="71"/>
                    <a:pt x="256" y="71"/>
                  </a:cubicBezTo>
                  <a:cubicBezTo>
                    <a:pt x="256" y="72"/>
                    <a:pt x="256" y="72"/>
                    <a:pt x="256" y="73"/>
                  </a:cubicBezTo>
                  <a:cubicBezTo>
                    <a:pt x="256" y="73"/>
                    <a:pt x="256" y="74"/>
                    <a:pt x="257" y="74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7" y="73"/>
                    <a:pt x="257" y="72"/>
                    <a:pt x="257" y="71"/>
                  </a:cubicBezTo>
                  <a:cubicBezTo>
                    <a:pt x="257" y="71"/>
                    <a:pt x="257" y="71"/>
                    <a:pt x="257" y="70"/>
                  </a:cubicBezTo>
                  <a:cubicBezTo>
                    <a:pt x="257" y="70"/>
                    <a:pt x="256" y="70"/>
                    <a:pt x="256" y="69"/>
                  </a:cubicBezTo>
                  <a:cubicBezTo>
                    <a:pt x="256" y="68"/>
                    <a:pt x="257" y="69"/>
                    <a:pt x="257" y="70"/>
                  </a:cubicBezTo>
                  <a:cubicBezTo>
                    <a:pt x="258" y="70"/>
                    <a:pt x="258" y="71"/>
                    <a:pt x="259" y="71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9" y="72"/>
                    <a:pt x="260" y="73"/>
                    <a:pt x="260" y="73"/>
                  </a:cubicBezTo>
                  <a:cubicBezTo>
                    <a:pt x="261" y="73"/>
                    <a:pt x="261" y="74"/>
                    <a:pt x="261" y="74"/>
                  </a:cubicBezTo>
                  <a:cubicBezTo>
                    <a:pt x="262" y="74"/>
                    <a:pt x="261" y="73"/>
                    <a:pt x="261" y="73"/>
                  </a:cubicBezTo>
                  <a:cubicBezTo>
                    <a:pt x="260" y="72"/>
                    <a:pt x="262" y="72"/>
                    <a:pt x="263" y="73"/>
                  </a:cubicBezTo>
                  <a:cubicBezTo>
                    <a:pt x="263" y="73"/>
                    <a:pt x="264" y="73"/>
                    <a:pt x="264" y="73"/>
                  </a:cubicBezTo>
                  <a:cubicBezTo>
                    <a:pt x="264" y="72"/>
                    <a:pt x="263" y="72"/>
                    <a:pt x="262" y="72"/>
                  </a:cubicBezTo>
                  <a:cubicBezTo>
                    <a:pt x="261" y="71"/>
                    <a:pt x="261" y="70"/>
                    <a:pt x="260" y="69"/>
                  </a:cubicBezTo>
                  <a:cubicBezTo>
                    <a:pt x="260" y="69"/>
                    <a:pt x="258" y="68"/>
                    <a:pt x="260" y="68"/>
                  </a:cubicBezTo>
                  <a:cubicBezTo>
                    <a:pt x="260" y="68"/>
                    <a:pt x="262" y="68"/>
                    <a:pt x="262" y="68"/>
                  </a:cubicBezTo>
                  <a:cubicBezTo>
                    <a:pt x="263" y="69"/>
                    <a:pt x="263" y="69"/>
                    <a:pt x="264" y="70"/>
                  </a:cubicBezTo>
                  <a:cubicBezTo>
                    <a:pt x="264" y="70"/>
                    <a:pt x="265" y="70"/>
                    <a:pt x="266" y="71"/>
                  </a:cubicBezTo>
                  <a:cubicBezTo>
                    <a:pt x="267" y="71"/>
                    <a:pt x="268" y="72"/>
                    <a:pt x="269" y="73"/>
                  </a:cubicBezTo>
                  <a:cubicBezTo>
                    <a:pt x="270" y="73"/>
                    <a:pt x="270" y="74"/>
                    <a:pt x="271" y="74"/>
                  </a:cubicBezTo>
                  <a:cubicBezTo>
                    <a:pt x="271" y="75"/>
                    <a:pt x="271" y="75"/>
                    <a:pt x="272" y="75"/>
                  </a:cubicBezTo>
                  <a:cubicBezTo>
                    <a:pt x="273" y="75"/>
                    <a:pt x="272" y="75"/>
                    <a:pt x="272" y="75"/>
                  </a:cubicBezTo>
                  <a:cubicBezTo>
                    <a:pt x="272" y="75"/>
                    <a:pt x="272" y="74"/>
                    <a:pt x="271" y="74"/>
                  </a:cubicBezTo>
                  <a:cubicBezTo>
                    <a:pt x="271" y="74"/>
                    <a:pt x="271" y="73"/>
                    <a:pt x="271" y="73"/>
                  </a:cubicBezTo>
                  <a:cubicBezTo>
                    <a:pt x="271" y="72"/>
                    <a:pt x="271" y="72"/>
                    <a:pt x="271" y="71"/>
                  </a:cubicBezTo>
                  <a:cubicBezTo>
                    <a:pt x="270" y="71"/>
                    <a:pt x="271" y="71"/>
                    <a:pt x="271" y="71"/>
                  </a:cubicBezTo>
                  <a:cubicBezTo>
                    <a:pt x="271" y="71"/>
                    <a:pt x="272" y="71"/>
                    <a:pt x="272" y="71"/>
                  </a:cubicBezTo>
                  <a:cubicBezTo>
                    <a:pt x="272" y="70"/>
                    <a:pt x="271" y="70"/>
                    <a:pt x="270" y="69"/>
                  </a:cubicBezTo>
                  <a:cubicBezTo>
                    <a:pt x="269" y="68"/>
                    <a:pt x="268" y="68"/>
                    <a:pt x="268" y="67"/>
                  </a:cubicBezTo>
                  <a:cubicBezTo>
                    <a:pt x="269" y="67"/>
                    <a:pt x="270" y="68"/>
                    <a:pt x="271" y="68"/>
                  </a:cubicBezTo>
                  <a:cubicBezTo>
                    <a:pt x="272" y="68"/>
                    <a:pt x="273" y="68"/>
                    <a:pt x="274" y="69"/>
                  </a:cubicBezTo>
                  <a:cubicBezTo>
                    <a:pt x="275" y="69"/>
                    <a:pt x="276" y="69"/>
                    <a:pt x="276" y="70"/>
                  </a:cubicBezTo>
                  <a:cubicBezTo>
                    <a:pt x="277" y="70"/>
                    <a:pt x="278" y="71"/>
                    <a:pt x="278" y="71"/>
                  </a:cubicBezTo>
                  <a:cubicBezTo>
                    <a:pt x="278" y="70"/>
                    <a:pt x="278" y="70"/>
                    <a:pt x="277" y="69"/>
                  </a:cubicBezTo>
                  <a:cubicBezTo>
                    <a:pt x="276" y="69"/>
                    <a:pt x="275" y="68"/>
                    <a:pt x="274" y="68"/>
                  </a:cubicBezTo>
                  <a:cubicBezTo>
                    <a:pt x="274" y="68"/>
                    <a:pt x="273" y="68"/>
                    <a:pt x="272" y="67"/>
                  </a:cubicBezTo>
                  <a:cubicBezTo>
                    <a:pt x="271" y="67"/>
                    <a:pt x="270" y="67"/>
                    <a:pt x="269" y="67"/>
                  </a:cubicBezTo>
                  <a:cubicBezTo>
                    <a:pt x="268" y="67"/>
                    <a:pt x="268" y="66"/>
                    <a:pt x="267" y="66"/>
                  </a:cubicBezTo>
                  <a:cubicBezTo>
                    <a:pt x="267" y="66"/>
                    <a:pt x="266" y="67"/>
                    <a:pt x="266" y="66"/>
                  </a:cubicBezTo>
                  <a:cubicBezTo>
                    <a:pt x="266" y="66"/>
                    <a:pt x="266" y="66"/>
                    <a:pt x="266" y="65"/>
                  </a:cubicBezTo>
                  <a:cubicBezTo>
                    <a:pt x="266" y="65"/>
                    <a:pt x="265" y="65"/>
                    <a:pt x="265" y="65"/>
                  </a:cubicBezTo>
                  <a:cubicBezTo>
                    <a:pt x="265" y="64"/>
                    <a:pt x="266" y="64"/>
                    <a:pt x="266" y="65"/>
                  </a:cubicBezTo>
                  <a:cubicBezTo>
                    <a:pt x="267" y="65"/>
                    <a:pt x="267" y="65"/>
                    <a:pt x="267" y="65"/>
                  </a:cubicBezTo>
                  <a:cubicBezTo>
                    <a:pt x="268" y="65"/>
                    <a:pt x="268" y="65"/>
                    <a:pt x="267" y="65"/>
                  </a:cubicBezTo>
                  <a:cubicBezTo>
                    <a:pt x="266" y="64"/>
                    <a:pt x="270" y="65"/>
                    <a:pt x="270" y="65"/>
                  </a:cubicBezTo>
                  <a:cubicBezTo>
                    <a:pt x="270" y="65"/>
                    <a:pt x="271" y="65"/>
                    <a:pt x="271" y="65"/>
                  </a:cubicBezTo>
                  <a:cubicBezTo>
                    <a:pt x="271" y="65"/>
                    <a:pt x="271" y="65"/>
                    <a:pt x="270" y="65"/>
                  </a:cubicBezTo>
                  <a:cubicBezTo>
                    <a:pt x="270" y="64"/>
                    <a:pt x="270" y="64"/>
                    <a:pt x="270" y="64"/>
                  </a:cubicBezTo>
                  <a:cubicBezTo>
                    <a:pt x="270" y="64"/>
                    <a:pt x="271" y="65"/>
                    <a:pt x="271" y="65"/>
                  </a:cubicBezTo>
                  <a:cubicBezTo>
                    <a:pt x="271" y="65"/>
                    <a:pt x="271" y="64"/>
                    <a:pt x="271" y="64"/>
                  </a:cubicBezTo>
                  <a:cubicBezTo>
                    <a:pt x="271" y="64"/>
                    <a:pt x="271" y="64"/>
                    <a:pt x="272" y="64"/>
                  </a:cubicBezTo>
                  <a:cubicBezTo>
                    <a:pt x="272" y="64"/>
                    <a:pt x="273" y="64"/>
                    <a:pt x="273" y="65"/>
                  </a:cubicBezTo>
                  <a:cubicBezTo>
                    <a:pt x="273" y="65"/>
                    <a:pt x="273" y="65"/>
                    <a:pt x="274" y="66"/>
                  </a:cubicBezTo>
                  <a:cubicBezTo>
                    <a:pt x="274" y="66"/>
                    <a:pt x="275" y="66"/>
                    <a:pt x="276" y="67"/>
                  </a:cubicBezTo>
                  <a:cubicBezTo>
                    <a:pt x="277" y="67"/>
                    <a:pt x="278" y="67"/>
                    <a:pt x="278" y="68"/>
                  </a:cubicBezTo>
                  <a:cubicBezTo>
                    <a:pt x="279" y="68"/>
                    <a:pt x="279" y="68"/>
                    <a:pt x="279" y="69"/>
                  </a:cubicBezTo>
                  <a:cubicBezTo>
                    <a:pt x="280" y="69"/>
                    <a:pt x="279" y="68"/>
                    <a:pt x="279" y="68"/>
                  </a:cubicBezTo>
                  <a:cubicBezTo>
                    <a:pt x="279" y="68"/>
                    <a:pt x="278" y="68"/>
                    <a:pt x="278" y="67"/>
                  </a:cubicBezTo>
                  <a:cubicBezTo>
                    <a:pt x="279" y="67"/>
                    <a:pt x="281" y="68"/>
                    <a:pt x="279" y="67"/>
                  </a:cubicBezTo>
                  <a:cubicBezTo>
                    <a:pt x="278" y="66"/>
                    <a:pt x="281" y="67"/>
                    <a:pt x="280" y="66"/>
                  </a:cubicBezTo>
                  <a:cubicBezTo>
                    <a:pt x="280" y="65"/>
                    <a:pt x="279" y="65"/>
                    <a:pt x="278" y="65"/>
                  </a:cubicBezTo>
                  <a:cubicBezTo>
                    <a:pt x="278" y="65"/>
                    <a:pt x="278" y="65"/>
                    <a:pt x="278" y="64"/>
                  </a:cubicBezTo>
                  <a:cubicBezTo>
                    <a:pt x="277" y="63"/>
                    <a:pt x="278" y="64"/>
                    <a:pt x="278" y="63"/>
                  </a:cubicBezTo>
                  <a:cubicBezTo>
                    <a:pt x="279" y="63"/>
                    <a:pt x="279" y="63"/>
                    <a:pt x="280" y="64"/>
                  </a:cubicBezTo>
                  <a:cubicBezTo>
                    <a:pt x="280" y="64"/>
                    <a:pt x="281" y="65"/>
                    <a:pt x="281" y="65"/>
                  </a:cubicBezTo>
                  <a:cubicBezTo>
                    <a:pt x="281" y="64"/>
                    <a:pt x="281" y="63"/>
                    <a:pt x="281" y="63"/>
                  </a:cubicBezTo>
                  <a:cubicBezTo>
                    <a:pt x="281" y="63"/>
                    <a:pt x="282" y="64"/>
                    <a:pt x="282" y="64"/>
                  </a:cubicBezTo>
                  <a:cubicBezTo>
                    <a:pt x="283" y="64"/>
                    <a:pt x="283" y="63"/>
                    <a:pt x="283" y="63"/>
                  </a:cubicBezTo>
                  <a:cubicBezTo>
                    <a:pt x="284" y="64"/>
                    <a:pt x="285" y="64"/>
                    <a:pt x="286" y="64"/>
                  </a:cubicBezTo>
                  <a:cubicBezTo>
                    <a:pt x="286" y="64"/>
                    <a:pt x="286" y="64"/>
                    <a:pt x="287" y="64"/>
                  </a:cubicBezTo>
                  <a:cubicBezTo>
                    <a:pt x="288" y="65"/>
                    <a:pt x="288" y="65"/>
                    <a:pt x="289" y="65"/>
                  </a:cubicBezTo>
                  <a:cubicBezTo>
                    <a:pt x="290" y="65"/>
                    <a:pt x="291" y="65"/>
                    <a:pt x="293" y="66"/>
                  </a:cubicBezTo>
                  <a:cubicBezTo>
                    <a:pt x="293" y="66"/>
                    <a:pt x="293" y="67"/>
                    <a:pt x="294" y="67"/>
                  </a:cubicBezTo>
                  <a:cubicBezTo>
                    <a:pt x="295" y="67"/>
                    <a:pt x="295" y="67"/>
                    <a:pt x="295" y="67"/>
                  </a:cubicBezTo>
                  <a:cubicBezTo>
                    <a:pt x="296" y="68"/>
                    <a:pt x="297" y="68"/>
                    <a:pt x="298" y="68"/>
                  </a:cubicBezTo>
                  <a:cubicBezTo>
                    <a:pt x="299" y="69"/>
                    <a:pt x="299" y="70"/>
                    <a:pt x="298" y="70"/>
                  </a:cubicBezTo>
                  <a:cubicBezTo>
                    <a:pt x="298" y="70"/>
                    <a:pt x="298" y="70"/>
                    <a:pt x="298" y="70"/>
                  </a:cubicBezTo>
                  <a:cubicBezTo>
                    <a:pt x="297" y="70"/>
                    <a:pt x="297" y="70"/>
                    <a:pt x="296" y="70"/>
                  </a:cubicBezTo>
                  <a:cubicBezTo>
                    <a:pt x="295" y="70"/>
                    <a:pt x="293" y="69"/>
                    <a:pt x="292" y="69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0" y="69"/>
                    <a:pt x="290" y="69"/>
                    <a:pt x="289" y="69"/>
                  </a:cubicBezTo>
                  <a:cubicBezTo>
                    <a:pt x="289" y="69"/>
                    <a:pt x="288" y="69"/>
                    <a:pt x="288" y="69"/>
                  </a:cubicBezTo>
                  <a:cubicBezTo>
                    <a:pt x="287" y="69"/>
                    <a:pt x="287" y="69"/>
                    <a:pt x="286" y="69"/>
                  </a:cubicBezTo>
                  <a:cubicBezTo>
                    <a:pt x="286" y="69"/>
                    <a:pt x="285" y="69"/>
                    <a:pt x="285" y="69"/>
                  </a:cubicBezTo>
                  <a:cubicBezTo>
                    <a:pt x="285" y="70"/>
                    <a:pt x="286" y="69"/>
                    <a:pt x="286" y="69"/>
                  </a:cubicBezTo>
                  <a:cubicBezTo>
                    <a:pt x="287" y="69"/>
                    <a:pt x="288" y="70"/>
                    <a:pt x="289" y="70"/>
                  </a:cubicBezTo>
                  <a:cubicBezTo>
                    <a:pt x="290" y="70"/>
                    <a:pt x="291" y="70"/>
                    <a:pt x="292" y="70"/>
                  </a:cubicBezTo>
                  <a:cubicBezTo>
                    <a:pt x="293" y="69"/>
                    <a:pt x="294" y="70"/>
                    <a:pt x="295" y="70"/>
                  </a:cubicBezTo>
                  <a:cubicBezTo>
                    <a:pt x="296" y="71"/>
                    <a:pt x="297" y="71"/>
                    <a:pt x="298" y="71"/>
                  </a:cubicBezTo>
                  <a:cubicBezTo>
                    <a:pt x="298" y="71"/>
                    <a:pt x="298" y="71"/>
                    <a:pt x="299" y="71"/>
                  </a:cubicBezTo>
                  <a:cubicBezTo>
                    <a:pt x="299" y="71"/>
                    <a:pt x="300" y="71"/>
                    <a:pt x="300" y="71"/>
                  </a:cubicBezTo>
                  <a:cubicBezTo>
                    <a:pt x="301" y="71"/>
                    <a:pt x="301" y="72"/>
                    <a:pt x="302" y="72"/>
                  </a:cubicBezTo>
                  <a:cubicBezTo>
                    <a:pt x="302" y="73"/>
                    <a:pt x="301" y="73"/>
                    <a:pt x="302" y="74"/>
                  </a:cubicBezTo>
                  <a:cubicBezTo>
                    <a:pt x="302" y="74"/>
                    <a:pt x="303" y="74"/>
                    <a:pt x="303" y="74"/>
                  </a:cubicBezTo>
                  <a:cubicBezTo>
                    <a:pt x="303" y="74"/>
                    <a:pt x="303" y="74"/>
                    <a:pt x="304" y="74"/>
                  </a:cubicBezTo>
                  <a:cubicBezTo>
                    <a:pt x="305" y="75"/>
                    <a:pt x="305" y="75"/>
                    <a:pt x="306" y="75"/>
                  </a:cubicBezTo>
                  <a:cubicBezTo>
                    <a:pt x="306" y="75"/>
                    <a:pt x="307" y="76"/>
                    <a:pt x="307" y="76"/>
                  </a:cubicBezTo>
                  <a:cubicBezTo>
                    <a:pt x="308" y="77"/>
                    <a:pt x="309" y="78"/>
                    <a:pt x="309" y="78"/>
                  </a:cubicBezTo>
                  <a:cubicBezTo>
                    <a:pt x="309" y="78"/>
                    <a:pt x="308" y="78"/>
                    <a:pt x="308" y="78"/>
                  </a:cubicBezTo>
                  <a:cubicBezTo>
                    <a:pt x="308" y="78"/>
                    <a:pt x="308" y="79"/>
                    <a:pt x="308" y="79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7" y="79"/>
                    <a:pt x="306" y="79"/>
                    <a:pt x="306" y="79"/>
                  </a:cubicBezTo>
                  <a:cubicBezTo>
                    <a:pt x="305" y="79"/>
                    <a:pt x="305" y="80"/>
                    <a:pt x="305" y="80"/>
                  </a:cubicBezTo>
                  <a:cubicBezTo>
                    <a:pt x="303" y="80"/>
                    <a:pt x="303" y="80"/>
                    <a:pt x="301" y="79"/>
                  </a:cubicBezTo>
                  <a:cubicBezTo>
                    <a:pt x="301" y="79"/>
                    <a:pt x="300" y="79"/>
                    <a:pt x="299" y="78"/>
                  </a:cubicBezTo>
                  <a:cubicBezTo>
                    <a:pt x="298" y="78"/>
                    <a:pt x="298" y="78"/>
                    <a:pt x="298" y="78"/>
                  </a:cubicBezTo>
                  <a:cubicBezTo>
                    <a:pt x="296" y="78"/>
                    <a:pt x="296" y="79"/>
                    <a:pt x="295" y="78"/>
                  </a:cubicBezTo>
                  <a:cubicBezTo>
                    <a:pt x="294" y="78"/>
                    <a:pt x="294" y="78"/>
                    <a:pt x="293" y="78"/>
                  </a:cubicBezTo>
                  <a:cubicBezTo>
                    <a:pt x="293" y="78"/>
                    <a:pt x="292" y="78"/>
                    <a:pt x="292" y="79"/>
                  </a:cubicBezTo>
                  <a:cubicBezTo>
                    <a:pt x="292" y="79"/>
                    <a:pt x="292" y="80"/>
                    <a:pt x="293" y="80"/>
                  </a:cubicBezTo>
                  <a:cubicBezTo>
                    <a:pt x="294" y="81"/>
                    <a:pt x="294" y="80"/>
                    <a:pt x="294" y="80"/>
                  </a:cubicBezTo>
                  <a:cubicBezTo>
                    <a:pt x="294" y="79"/>
                    <a:pt x="295" y="80"/>
                    <a:pt x="296" y="80"/>
                  </a:cubicBezTo>
                  <a:cubicBezTo>
                    <a:pt x="296" y="80"/>
                    <a:pt x="297" y="80"/>
                    <a:pt x="297" y="80"/>
                  </a:cubicBezTo>
                  <a:cubicBezTo>
                    <a:pt x="298" y="79"/>
                    <a:pt x="299" y="79"/>
                    <a:pt x="300" y="80"/>
                  </a:cubicBezTo>
                  <a:cubicBezTo>
                    <a:pt x="302" y="80"/>
                    <a:pt x="302" y="81"/>
                    <a:pt x="304" y="81"/>
                  </a:cubicBezTo>
                  <a:cubicBezTo>
                    <a:pt x="305" y="81"/>
                    <a:pt x="305" y="81"/>
                    <a:pt x="305" y="82"/>
                  </a:cubicBezTo>
                  <a:cubicBezTo>
                    <a:pt x="305" y="83"/>
                    <a:pt x="305" y="83"/>
                    <a:pt x="304" y="83"/>
                  </a:cubicBezTo>
                  <a:cubicBezTo>
                    <a:pt x="303" y="83"/>
                    <a:pt x="302" y="84"/>
                    <a:pt x="303" y="85"/>
                  </a:cubicBezTo>
                  <a:cubicBezTo>
                    <a:pt x="303" y="85"/>
                    <a:pt x="305" y="84"/>
                    <a:pt x="305" y="84"/>
                  </a:cubicBezTo>
                  <a:cubicBezTo>
                    <a:pt x="305" y="84"/>
                    <a:pt x="306" y="84"/>
                    <a:pt x="307" y="84"/>
                  </a:cubicBezTo>
                  <a:cubicBezTo>
                    <a:pt x="308" y="84"/>
                    <a:pt x="307" y="83"/>
                    <a:pt x="307" y="82"/>
                  </a:cubicBezTo>
                  <a:cubicBezTo>
                    <a:pt x="307" y="81"/>
                    <a:pt x="309" y="81"/>
                    <a:pt x="309" y="82"/>
                  </a:cubicBezTo>
                  <a:cubicBezTo>
                    <a:pt x="310" y="83"/>
                    <a:pt x="310" y="84"/>
                    <a:pt x="310" y="84"/>
                  </a:cubicBezTo>
                  <a:cubicBezTo>
                    <a:pt x="311" y="85"/>
                    <a:pt x="311" y="86"/>
                    <a:pt x="312" y="87"/>
                  </a:cubicBezTo>
                  <a:cubicBezTo>
                    <a:pt x="312" y="88"/>
                    <a:pt x="312" y="88"/>
                    <a:pt x="312" y="88"/>
                  </a:cubicBezTo>
                  <a:cubicBezTo>
                    <a:pt x="311" y="88"/>
                    <a:pt x="312" y="89"/>
                    <a:pt x="312" y="89"/>
                  </a:cubicBezTo>
                  <a:cubicBezTo>
                    <a:pt x="312" y="90"/>
                    <a:pt x="312" y="90"/>
                    <a:pt x="311" y="90"/>
                  </a:cubicBezTo>
                  <a:cubicBezTo>
                    <a:pt x="311" y="91"/>
                    <a:pt x="311" y="91"/>
                    <a:pt x="311" y="91"/>
                  </a:cubicBezTo>
                  <a:cubicBezTo>
                    <a:pt x="311" y="92"/>
                    <a:pt x="311" y="92"/>
                    <a:pt x="311" y="92"/>
                  </a:cubicBezTo>
                  <a:cubicBezTo>
                    <a:pt x="312" y="92"/>
                    <a:pt x="312" y="91"/>
                    <a:pt x="312" y="91"/>
                  </a:cubicBezTo>
                  <a:cubicBezTo>
                    <a:pt x="312" y="91"/>
                    <a:pt x="312" y="91"/>
                    <a:pt x="312" y="91"/>
                  </a:cubicBezTo>
                  <a:cubicBezTo>
                    <a:pt x="313" y="90"/>
                    <a:pt x="313" y="90"/>
                    <a:pt x="313" y="90"/>
                  </a:cubicBezTo>
                  <a:cubicBezTo>
                    <a:pt x="313" y="89"/>
                    <a:pt x="313" y="89"/>
                    <a:pt x="313" y="89"/>
                  </a:cubicBezTo>
                  <a:cubicBezTo>
                    <a:pt x="313" y="88"/>
                    <a:pt x="313" y="88"/>
                    <a:pt x="313" y="88"/>
                  </a:cubicBezTo>
                  <a:cubicBezTo>
                    <a:pt x="314" y="87"/>
                    <a:pt x="314" y="87"/>
                    <a:pt x="313" y="86"/>
                  </a:cubicBezTo>
                  <a:cubicBezTo>
                    <a:pt x="312" y="85"/>
                    <a:pt x="313" y="85"/>
                    <a:pt x="314" y="86"/>
                  </a:cubicBezTo>
                  <a:cubicBezTo>
                    <a:pt x="314" y="86"/>
                    <a:pt x="314" y="86"/>
                    <a:pt x="315" y="87"/>
                  </a:cubicBezTo>
                  <a:cubicBezTo>
                    <a:pt x="315" y="87"/>
                    <a:pt x="315" y="87"/>
                    <a:pt x="316" y="87"/>
                  </a:cubicBezTo>
                  <a:cubicBezTo>
                    <a:pt x="316" y="87"/>
                    <a:pt x="316" y="88"/>
                    <a:pt x="317" y="88"/>
                  </a:cubicBezTo>
                  <a:cubicBezTo>
                    <a:pt x="318" y="89"/>
                    <a:pt x="319" y="89"/>
                    <a:pt x="318" y="88"/>
                  </a:cubicBezTo>
                  <a:cubicBezTo>
                    <a:pt x="318" y="88"/>
                    <a:pt x="317" y="87"/>
                    <a:pt x="317" y="87"/>
                  </a:cubicBezTo>
                  <a:cubicBezTo>
                    <a:pt x="316" y="86"/>
                    <a:pt x="316" y="86"/>
                    <a:pt x="315" y="86"/>
                  </a:cubicBezTo>
                  <a:cubicBezTo>
                    <a:pt x="315" y="85"/>
                    <a:pt x="314" y="85"/>
                    <a:pt x="315" y="85"/>
                  </a:cubicBezTo>
                  <a:cubicBezTo>
                    <a:pt x="315" y="85"/>
                    <a:pt x="315" y="85"/>
                    <a:pt x="316" y="85"/>
                  </a:cubicBezTo>
                  <a:cubicBezTo>
                    <a:pt x="316" y="86"/>
                    <a:pt x="318" y="88"/>
                    <a:pt x="318" y="87"/>
                  </a:cubicBezTo>
                  <a:cubicBezTo>
                    <a:pt x="318" y="87"/>
                    <a:pt x="318" y="87"/>
                    <a:pt x="318" y="86"/>
                  </a:cubicBezTo>
                  <a:cubicBezTo>
                    <a:pt x="318" y="86"/>
                    <a:pt x="318" y="86"/>
                    <a:pt x="318" y="86"/>
                  </a:cubicBezTo>
                  <a:cubicBezTo>
                    <a:pt x="319" y="86"/>
                    <a:pt x="319" y="86"/>
                    <a:pt x="319" y="86"/>
                  </a:cubicBezTo>
                  <a:cubicBezTo>
                    <a:pt x="319" y="86"/>
                    <a:pt x="319" y="86"/>
                    <a:pt x="319" y="86"/>
                  </a:cubicBezTo>
                  <a:cubicBezTo>
                    <a:pt x="320" y="86"/>
                    <a:pt x="320" y="86"/>
                    <a:pt x="321" y="86"/>
                  </a:cubicBezTo>
                  <a:cubicBezTo>
                    <a:pt x="321" y="86"/>
                    <a:pt x="322" y="87"/>
                    <a:pt x="322" y="87"/>
                  </a:cubicBezTo>
                  <a:cubicBezTo>
                    <a:pt x="323" y="88"/>
                    <a:pt x="323" y="88"/>
                    <a:pt x="324" y="89"/>
                  </a:cubicBezTo>
                  <a:cubicBezTo>
                    <a:pt x="325" y="89"/>
                    <a:pt x="327" y="91"/>
                    <a:pt x="326" y="91"/>
                  </a:cubicBezTo>
                  <a:cubicBezTo>
                    <a:pt x="326" y="92"/>
                    <a:pt x="325" y="92"/>
                    <a:pt x="325" y="93"/>
                  </a:cubicBezTo>
                  <a:cubicBezTo>
                    <a:pt x="325" y="93"/>
                    <a:pt x="325" y="93"/>
                    <a:pt x="325" y="93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4" y="94"/>
                    <a:pt x="325" y="94"/>
                    <a:pt x="325" y="95"/>
                  </a:cubicBezTo>
                  <a:cubicBezTo>
                    <a:pt x="324" y="95"/>
                    <a:pt x="324" y="95"/>
                    <a:pt x="324" y="95"/>
                  </a:cubicBezTo>
                  <a:cubicBezTo>
                    <a:pt x="324" y="95"/>
                    <a:pt x="324" y="95"/>
                    <a:pt x="324" y="95"/>
                  </a:cubicBezTo>
                  <a:cubicBezTo>
                    <a:pt x="323" y="96"/>
                    <a:pt x="323" y="95"/>
                    <a:pt x="322" y="95"/>
                  </a:cubicBezTo>
                  <a:cubicBezTo>
                    <a:pt x="322" y="95"/>
                    <a:pt x="322" y="95"/>
                    <a:pt x="321" y="95"/>
                  </a:cubicBezTo>
                  <a:cubicBezTo>
                    <a:pt x="321" y="94"/>
                    <a:pt x="320" y="94"/>
                    <a:pt x="320" y="94"/>
                  </a:cubicBezTo>
                  <a:cubicBezTo>
                    <a:pt x="319" y="94"/>
                    <a:pt x="320" y="95"/>
                    <a:pt x="320" y="95"/>
                  </a:cubicBezTo>
                  <a:cubicBezTo>
                    <a:pt x="319" y="95"/>
                    <a:pt x="318" y="94"/>
                    <a:pt x="319" y="95"/>
                  </a:cubicBezTo>
                  <a:cubicBezTo>
                    <a:pt x="319" y="95"/>
                    <a:pt x="319" y="95"/>
                    <a:pt x="320" y="96"/>
                  </a:cubicBezTo>
                  <a:cubicBezTo>
                    <a:pt x="320" y="96"/>
                    <a:pt x="320" y="95"/>
                    <a:pt x="321" y="95"/>
                  </a:cubicBezTo>
                  <a:cubicBezTo>
                    <a:pt x="322" y="96"/>
                    <a:pt x="323" y="96"/>
                    <a:pt x="324" y="98"/>
                  </a:cubicBezTo>
                  <a:cubicBezTo>
                    <a:pt x="324" y="98"/>
                    <a:pt x="324" y="99"/>
                    <a:pt x="323" y="99"/>
                  </a:cubicBezTo>
                  <a:cubicBezTo>
                    <a:pt x="323" y="99"/>
                    <a:pt x="321" y="98"/>
                    <a:pt x="320" y="98"/>
                  </a:cubicBezTo>
                  <a:cubicBezTo>
                    <a:pt x="319" y="97"/>
                    <a:pt x="319" y="98"/>
                    <a:pt x="319" y="98"/>
                  </a:cubicBezTo>
                  <a:cubicBezTo>
                    <a:pt x="319" y="99"/>
                    <a:pt x="319" y="100"/>
                    <a:pt x="320" y="101"/>
                  </a:cubicBezTo>
                  <a:cubicBezTo>
                    <a:pt x="321" y="101"/>
                    <a:pt x="320" y="99"/>
                    <a:pt x="320" y="99"/>
                  </a:cubicBezTo>
                  <a:cubicBezTo>
                    <a:pt x="320" y="99"/>
                    <a:pt x="321" y="99"/>
                    <a:pt x="321" y="99"/>
                  </a:cubicBezTo>
                  <a:cubicBezTo>
                    <a:pt x="322" y="99"/>
                    <a:pt x="322" y="99"/>
                    <a:pt x="323" y="99"/>
                  </a:cubicBezTo>
                  <a:cubicBezTo>
                    <a:pt x="324" y="100"/>
                    <a:pt x="323" y="101"/>
                    <a:pt x="323" y="101"/>
                  </a:cubicBezTo>
                  <a:cubicBezTo>
                    <a:pt x="323" y="101"/>
                    <a:pt x="323" y="102"/>
                    <a:pt x="323" y="102"/>
                  </a:cubicBezTo>
                  <a:cubicBezTo>
                    <a:pt x="322" y="102"/>
                    <a:pt x="322" y="102"/>
                    <a:pt x="322" y="102"/>
                  </a:cubicBezTo>
                  <a:cubicBezTo>
                    <a:pt x="321" y="101"/>
                    <a:pt x="322" y="103"/>
                    <a:pt x="322" y="104"/>
                  </a:cubicBezTo>
                  <a:cubicBezTo>
                    <a:pt x="322" y="104"/>
                    <a:pt x="322" y="105"/>
                    <a:pt x="323" y="105"/>
                  </a:cubicBezTo>
                  <a:cubicBezTo>
                    <a:pt x="323" y="105"/>
                    <a:pt x="323" y="105"/>
                    <a:pt x="323" y="105"/>
                  </a:cubicBezTo>
                  <a:cubicBezTo>
                    <a:pt x="324" y="106"/>
                    <a:pt x="323" y="106"/>
                    <a:pt x="323" y="106"/>
                  </a:cubicBezTo>
                  <a:cubicBezTo>
                    <a:pt x="323" y="106"/>
                    <a:pt x="322" y="106"/>
                    <a:pt x="322" y="106"/>
                  </a:cubicBezTo>
                  <a:cubicBezTo>
                    <a:pt x="322" y="107"/>
                    <a:pt x="323" y="107"/>
                    <a:pt x="323" y="108"/>
                  </a:cubicBezTo>
                  <a:cubicBezTo>
                    <a:pt x="323" y="108"/>
                    <a:pt x="323" y="108"/>
                    <a:pt x="322" y="108"/>
                  </a:cubicBezTo>
                  <a:cubicBezTo>
                    <a:pt x="322" y="108"/>
                    <a:pt x="322" y="108"/>
                    <a:pt x="322" y="109"/>
                  </a:cubicBezTo>
                  <a:cubicBezTo>
                    <a:pt x="322" y="110"/>
                    <a:pt x="322" y="111"/>
                    <a:pt x="322" y="112"/>
                  </a:cubicBezTo>
                  <a:cubicBezTo>
                    <a:pt x="323" y="112"/>
                    <a:pt x="322" y="113"/>
                    <a:pt x="322" y="113"/>
                  </a:cubicBezTo>
                  <a:cubicBezTo>
                    <a:pt x="322" y="114"/>
                    <a:pt x="322" y="114"/>
                    <a:pt x="323" y="115"/>
                  </a:cubicBezTo>
                  <a:cubicBezTo>
                    <a:pt x="324" y="116"/>
                    <a:pt x="323" y="114"/>
                    <a:pt x="324" y="114"/>
                  </a:cubicBezTo>
                  <a:cubicBezTo>
                    <a:pt x="325" y="114"/>
                    <a:pt x="325" y="115"/>
                    <a:pt x="326" y="115"/>
                  </a:cubicBezTo>
                  <a:cubicBezTo>
                    <a:pt x="326" y="116"/>
                    <a:pt x="326" y="116"/>
                    <a:pt x="326" y="116"/>
                  </a:cubicBezTo>
                  <a:cubicBezTo>
                    <a:pt x="327" y="118"/>
                    <a:pt x="325" y="117"/>
                    <a:pt x="325" y="117"/>
                  </a:cubicBezTo>
                  <a:cubicBezTo>
                    <a:pt x="325" y="118"/>
                    <a:pt x="326" y="118"/>
                    <a:pt x="326" y="118"/>
                  </a:cubicBezTo>
                  <a:cubicBezTo>
                    <a:pt x="326" y="118"/>
                    <a:pt x="327" y="119"/>
                    <a:pt x="327" y="119"/>
                  </a:cubicBezTo>
                  <a:cubicBezTo>
                    <a:pt x="327" y="119"/>
                    <a:pt x="327" y="119"/>
                    <a:pt x="328" y="119"/>
                  </a:cubicBezTo>
                  <a:cubicBezTo>
                    <a:pt x="328" y="120"/>
                    <a:pt x="328" y="119"/>
                    <a:pt x="329" y="120"/>
                  </a:cubicBezTo>
                  <a:cubicBezTo>
                    <a:pt x="329" y="120"/>
                    <a:pt x="330" y="121"/>
                    <a:pt x="330" y="121"/>
                  </a:cubicBezTo>
                  <a:cubicBezTo>
                    <a:pt x="330" y="122"/>
                    <a:pt x="330" y="123"/>
                    <a:pt x="330" y="123"/>
                  </a:cubicBezTo>
                  <a:cubicBezTo>
                    <a:pt x="330" y="123"/>
                    <a:pt x="329" y="123"/>
                    <a:pt x="329" y="123"/>
                  </a:cubicBezTo>
                  <a:cubicBezTo>
                    <a:pt x="329" y="123"/>
                    <a:pt x="328" y="122"/>
                    <a:pt x="328" y="122"/>
                  </a:cubicBezTo>
                  <a:cubicBezTo>
                    <a:pt x="327" y="121"/>
                    <a:pt x="326" y="121"/>
                    <a:pt x="326" y="121"/>
                  </a:cubicBezTo>
                  <a:cubicBezTo>
                    <a:pt x="326" y="121"/>
                    <a:pt x="326" y="122"/>
                    <a:pt x="326" y="122"/>
                  </a:cubicBezTo>
                  <a:cubicBezTo>
                    <a:pt x="326" y="123"/>
                    <a:pt x="326" y="122"/>
                    <a:pt x="325" y="122"/>
                  </a:cubicBezTo>
                  <a:cubicBezTo>
                    <a:pt x="324" y="121"/>
                    <a:pt x="324" y="122"/>
                    <a:pt x="325" y="123"/>
                  </a:cubicBezTo>
                  <a:cubicBezTo>
                    <a:pt x="325" y="123"/>
                    <a:pt x="325" y="123"/>
                    <a:pt x="326" y="124"/>
                  </a:cubicBezTo>
                  <a:cubicBezTo>
                    <a:pt x="326" y="124"/>
                    <a:pt x="326" y="124"/>
                    <a:pt x="326" y="125"/>
                  </a:cubicBezTo>
                  <a:cubicBezTo>
                    <a:pt x="327" y="125"/>
                    <a:pt x="328" y="125"/>
                    <a:pt x="329" y="126"/>
                  </a:cubicBezTo>
                  <a:cubicBezTo>
                    <a:pt x="329" y="127"/>
                    <a:pt x="329" y="127"/>
                    <a:pt x="329" y="127"/>
                  </a:cubicBezTo>
                  <a:cubicBezTo>
                    <a:pt x="329" y="128"/>
                    <a:pt x="329" y="128"/>
                    <a:pt x="329" y="128"/>
                  </a:cubicBezTo>
                  <a:cubicBezTo>
                    <a:pt x="329" y="128"/>
                    <a:pt x="330" y="129"/>
                    <a:pt x="330" y="129"/>
                  </a:cubicBezTo>
                  <a:cubicBezTo>
                    <a:pt x="331" y="130"/>
                    <a:pt x="331" y="131"/>
                    <a:pt x="331" y="132"/>
                  </a:cubicBezTo>
                  <a:cubicBezTo>
                    <a:pt x="331" y="132"/>
                    <a:pt x="332" y="134"/>
                    <a:pt x="331" y="133"/>
                  </a:cubicBezTo>
                  <a:cubicBezTo>
                    <a:pt x="330" y="133"/>
                    <a:pt x="329" y="132"/>
                    <a:pt x="329" y="131"/>
                  </a:cubicBezTo>
                  <a:cubicBezTo>
                    <a:pt x="329" y="131"/>
                    <a:pt x="328" y="131"/>
                    <a:pt x="328" y="131"/>
                  </a:cubicBezTo>
                  <a:cubicBezTo>
                    <a:pt x="329" y="132"/>
                    <a:pt x="330" y="132"/>
                    <a:pt x="330" y="133"/>
                  </a:cubicBezTo>
                  <a:cubicBezTo>
                    <a:pt x="331" y="135"/>
                    <a:pt x="329" y="133"/>
                    <a:pt x="330" y="135"/>
                  </a:cubicBezTo>
                  <a:cubicBezTo>
                    <a:pt x="330" y="135"/>
                    <a:pt x="330" y="135"/>
                    <a:pt x="330" y="136"/>
                  </a:cubicBezTo>
                  <a:cubicBezTo>
                    <a:pt x="331" y="137"/>
                    <a:pt x="331" y="137"/>
                    <a:pt x="332" y="137"/>
                  </a:cubicBezTo>
                  <a:cubicBezTo>
                    <a:pt x="333" y="137"/>
                    <a:pt x="333" y="138"/>
                    <a:pt x="333" y="139"/>
                  </a:cubicBezTo>
                  <a:cubicBezTo>
                    <a:pt x="333" y="139"/>
                    <a:pt x="333" y="139"/>
                    <a:pt x="332" y="139"/>
                  </a:cubicBezTo>
                  <a:cubicBezTo>
                    <a:pt x="331" y="138"/>
                    <a:pt x="331" y="138"/>
                    <a:pt x="330" y="138"/>
                  </a:cubicBezTo>
                  <a:cubicBezTo>
                    <a:pt x="330" y="138"/>
                    <a:pt x="329" y="138"/>
                    <a:pt x="329" y="138"/>
                  </a:cubicBezTo>
                  <a:cubicBezTo>
                    <a:pt x="329" y="139"/>
                    <a:pt x="329" y="139"/>
                    <a:pt x="329" y="140"/>
                  </a:cubicBezTo>
                  <a:cubicBezTo>
                    <a:pt x="330" y="140"/>
                    <a:pt x="331" y="141"/>
                    <a:pt x="331" y="141"/>
                  </a:cubicBezTo>
                  <a:cubicBezTo>
                    <a:pt x="332" y="141"/>
                    <a:pt x="332" y="142"/>
                    <a:pt x="333" y="142"/>
                  </a:cubicBezTo>
                  <a:cubicBezTo>
                    <a:pt x="333" y="143"/>
                    <a:pt x="333" y="143"/>
                    <a:pt x="332" y="144"/>
                  </a:cubicBezTo>
                  <a:cubicBezTo>
                    <a:pt x="332" y="144"/>
                    <a:pt x="332" y="145"/>
                    <a:pt x="332" y="145"/>
                  </a:cubicBezTo>
                  <a:cubicBezTo>
                    <a:pt x="331" y="145"/>
                    <a:pt x="329" y="145"/>
                    <a:pt x="329" y="144"/>
                  </a:cubicBezTo>
                  <a:cubicBezTo>
                    <a:pt x="328" y="143"/>
                    <a:pt x="327" y="142"/>
                    <a:pt x="326" y="142"/>
                  </a:cubicBezTo>
                  <a:cubicBezTo>
                    <a:pt x="326" y="141"/>
                    <a:pt x="326" y="142"/>
                    <a:pt x="326" y="142"/>
                  </a:cubicBezTo>
                  <a:cubicBezTo>
                    <a:pt x="326" y="143"/>
                    <a:pt x="325" y="143"/>
                    <a:pt x="325" y="144"/>
                  </a:cubicBezTo>
                  <a:cubicBezTo>
                    <a:pt x="325" y="144"/>
                    <a:pt x="327" y="145"/>
                    <a:pt x="326" y="145"/>
                  </a:cubicBezTo>
                  <a:cubicBezTo>
                    <a:pt x="326" y="146"/>
                    <a:pt x="326" y="146"/>
                    <a:pt x="326" y="146"/>
                  </a:cubicBezTo>
                  <a:cubicBezTo>
                    <a:pt x="325" y="146"/>
                    <a:pt x="325" y="147"/>
                    <a:pt x="326" y="147"/>
                  </a:cubicBezTo>
                  <a:cubicBezTo>
                    <a:pt x="326" y="147"/>
                    <a:pt x="327" y="147"/>
                    <a:pt x="327" y="148"/>
                  </a:cubicBezTo>
                  <a:cubicBezTo>
                    <a:pt x="327" y="148"/>
                    <a:pt x="328" y="149"/>
                    <a:pt x="328" y="149"/>
                  </a:cubicBezTo>
                  <a:cubicBezTo>
                    <a:pt x="329" y="150"/>
                    <a:pt x="329" y="150"/>
                    <a:pt x="329" y="151"/>
                  </a:cubicBezTo>
                  <a:cubicBezTo>
                    <a:pt x="330" y="151"/>
                    <a:pt x="331" y="152"/>
                    <a:pt x="331" y="152"/>
                  </a:cubicBezTo>
                  <a:cubicBezTo>
                    <a:pt x="333" y="154"/>
                    <a:pt x="333" y="154"/>
                    <a:pt x="334" y="156"/>
                  </a:cubicBezTo>
                  <a:cubicBezTo>
                    <a:pt x="334" y="157"/>
                    <a:pt x="334" y="157"/>
                    <a:pt x="334" y="158"/>
                  </a:cubicBezTo>
                  <a:cubicBezTo>
                    <a:pt x="335" y="159"/>
                    <a:pt x="335" y="159"/>
                    <a:pt x="335" y="160"/>
                  </a:cubicBezTo>
                  <a:cubicBezTo>
                    <a:pt x="335" y="161"/>
                    <a:pt x="335" y="162"/>
                    <a:pt x="335" y="163"/>
                  </a:cubicBezTo>
                  <a:cubicBezTo>
                    <a:pt x="335" y="163"/>
                    <a:pt x="335" y="162"/>
                    <a:pt x="335" y="162"/>
                  </a:cubicBezTo>
                  <a:cubicBezTo>
                    <a:pt x="334" y="162"/>
                    <a:pt x="334" y="161"/>
                    <a:pt x="334" y="161"/>
                  </a:cubicBezTo>
                  <a:cubicBezTo>
                    <a:pt x="333" y="160"/>
                    <a:pt x="333" y="161"/>
                    <a:pt x="333" y="161"/>
                  </a:cubicBezTo>
                  <a:cubicBezTo>
                    <a:pt x="333" y="163"/>
                    <a:pt x="330" y="159"/>
                    <a:pt x="330" y="158"/>
                  </a:cubicBezTo>
                  <a:cubicBezTo>
                    <a:pt x="330" y="158"/>
                    <a:pt x="329" y="155"/>
                    <a:pt x="328" y="155"/>
                  </a:cubicBezTo>
                  <a:cubicBezTo>
                    <a:pt x="328" y="155"/>
                    <a:pt x="327" y="155"/>
                    <a:pt x="326" y="154"/>
                  </a:cubicBezTo>
                  <a:cubicBezTo>
                    <a:pt x="326" y="154"/>
                    <a:pt x="326" y="153"/>
                    <a:pt x="325" y="152"/>
                  </a:cubicBezTo>
                  <a:cubicBezTo>
                    <a:pt x="324" y="152"/>
                    <a:pt x="324" y="151"/>
                    <a:pt x="323" y="151"/>
                  </a:cubicBezTo>
                  <a:cubicBezTo>
                    <a:pt x="323" y="151"/>
                    <a:pt x="322" y="151"/>
                    <a:pt x="322" y="151"/>
                  </a:cubicBezTo>
                  <a:cubicBezTo>
                    <a:pt x="322" y="150"/>
                    <a:pt x="322" y="150"/>
                    <a:pt x="322" y="150"/>
                  </a:cubicBezTo>
                  <a:cubicBezTo>
                    <a:pt x="322" y="151"/>
                    <a:pt x="323" y="152"/>
                    <a:pt x="324" y="152"/>
                  </a:cubicBezTo>
                  <a:cubicBezTo>
                    <a:pt x="324" y="153"/>
                    <a:pt x="325" y="154"/>
                    <a:pt x="326" y="154"/>
                  </a:cubicBezTo>
                  <a:cubicBezTo>
                    <a:pt x="326" y="155"/>
                    <a:pt x="327" y="155"/>
                    <a:pt x="328" y="155"/>
                  </a:cubicBezTo>
                  <a:cubicBezTo>
                    <a:pt x="329" y="156"/>
                    <a:pt x="328" y="156"/>
                    <a:pt x="327" y="157"/>
                  </a:cubicBezTo>
                  <a:cubicBezTo>
                    <a:pt x="327" y="157"/>
                    <a:pt x="327" y="157"/>
                    <a:pt x="326" y="157"/>
                  </a:cubicBezTo>
                  <a:cubicBezTo>
                    <a:pt x="326" y="157"/>
                    <a:pt x="326" y="156"/>
                    <a:pt x="326" y="157"/>
                  </a:cubicBezTo>
                  <a:cubicBezTo>
                    <a:pt x="326" y="157"/>
                    <a:pt x="327" y="158"/>
                    <a:pt x="327" y="158"/>
                  </a:cubicBezTo>
                  <a:cubicBezTo>
                    <a:pt x="329" y="159"/>
                    <a:pt x="327" y="159"/>
                    <a:pt x="327" y="159"/>
                  </a:cubicBezTo>
                  <a:cubicBezTo>
                    <a:pt x="326" y="159"/>
                    <a:pt x="327" y="160"/>
                    <a:pt x="327" y="160"/>
                  </a:cubicBezTo>
                  <a:cubicBezTo>
                    <a:pt x="328" y="160"/>
                    <a:pt x="328" y="160"/>
                    <a:pt x="328" y="161"/>
                  </a:cubicBezTo>
                  <a:cubicBezTo>
                    <a:pt x="329" y="161"/>
                    <a:pt x="329" y="161"/>
                    <a:pt x="330" y="161"/>
                  </a:cubicBezTo>
                  <a:cubicBezTo>
                    <a:pt x="331" y="161"/>
                    <a:pt x="331" y="162"/>
                    <a:pt x="332" y="162"/>
                  </a:cubicBezTo>
                  <a:cubicBezTo>
                    <a:pt x="332" y="162"/>
                    <a:pt x="333" y="162"/>
                    <a:pt x="333" y="163"/>
                  </a:cubicBezTo>
                  <a:cubicBezTo>
                    <a:pt x="334" y="163"/>
                    <a:pt x="335" y="164"/>
                    <a:pt x="335" y="165"/>
                  </a:cubicBezTo>
                  <a:cubicBezTo>
                    <a:pt x="335" y="165"/>
                    <a:pt x="334" y="165"/>
                    <a:pt x="333" y="166"/>
                  </a:cubicBezTo>
                  <a:cubicBezTo>
                    <a:pt x="333" y="166"/>
                    <a:pt x="333" y="166"/>
                    <a:pt x="333" y="167"/>
                  </a:cubicBezTo>
                  <a:cubicBezTo>
                    <a:pt x="332" y="168"/>
                    <a:pt x="331" y="168"/>
                    <a:pt x="331" y="168"/>
                  </a:cubicBezTo>
                  <a:cubicBezTo>
                    <a:pt x="330" y="169"/>
                    <a:pt x="330" y="171"/>
                    <a:pt x="328" y="171"/>
                  </a:cubicBezTo>
                  <a:cubicBezTo>
                    <a:pt x="327" y="171"/>
                    <a:pt x="326" y="171"/>
                    <a:pt x="325" y="171"/>
                  </a:cubicBezTo>
                  <a:cubicBezTo>
                    <a:pt x="325" y="171"/>
                    <a:pt x="324" y="171"/>
                    <a:pt x="324" y="171"/>
                  </a:cubicBezTo>
                  <a:cubicBezTo>
                    <a:pt x="324" y="171"/>
                    <a:pt x="323" y="172"/>
                    <a:pt x="323" y="172"/>
                  </a:cubicBezTo>
                  <a:cubicBezTo>
                    <a:pt x="322" y="172"/>
                    <a:pt x="322" y="172"/>
                    <a:pt x="321" y="171"/>
                  </a:cubicBezTo>
                  <a:cubicBezTo>
                    <a:pt x="320" y="171"/>
                    <a:pt x="320" y="170"/>
                    <a:pt x="319" y="170"/>
                  </a:cubicBezTo>
                  <a:cubicBezTo>
                    <a:pt x="319" y="171"/>
                    <a:pt x="319" y="171"/>
                    <a:pt x="320" y="172"/>
                  </a:cubicBezTo>
                  <a:cubicBezTo>
                    <a:pt x="320" y="173"/>
                    <a:pt x="320" y="173"/>
                    <a:pt x="319" y="173"/>
                  </a:cubicBezTo>
                  <a:cubicBezTo>
                    <a:pt x="319" y="174"/>
                    <a:pt x="319" y="174"/>
                    <a:pt x="318" y="174"/>
                  </a:cubicBezTo>
                  <a:cubicBezTo>
                    <a:pt x="317" y="174"/>
                    <a:pt x="317" y="175"/>
                    <a:pt x="317" y="175"/>
                  </a:cubicBezTo>
                  <a:cubicBezTo>
                    <a:pt x="318" y="177"/>
                    <a:pt x="317" y="178"/>
                    <a:pt x="317" y="179"/>
                  </a:cubicBezTo>
                  <a:cubicBezTo>
                    <a:pt x="317" y="180"/>
                    <a:pt x="316" y="180"/>
                    <a:pt x="316" y="180"/>
                  </a:cubicBezTo>
                  <a:cubicBezTo>
                    <a:pt x="315" y="180"/>
                    <a:pt x="315" y="181"/>
                    <a:pt x="315" y="181"/>
                  </a:cubicBezTo>
                  <a:cubicBezTo>
                    <a:pt x="315" y="182"/>
                    <a:pt x="315" y="182"/>
                    <a:pt x="314" y="182"/>
                  </a:cubicBezTo>
                  <a:cubicBezTo>
                    <a:pt x="314" y="183"/>
                    <a:pt x="313" y="182"/>
                    <a:pt x="313" y="182"/>
                  </a:cubicBezTo>
                  <a:cubicBezTo>
                    <a:pt x="312" y="182"/>
                    <a:pt x="312" y="183"/>
                    <a:pt x="312" y="183"/>
                  </a:cubicBezTo>
                  <a:cubicBezTo>
                    <a:pt x="311" y="183"/>
                    <a:pt x="310" y="182"/>
                    <a:pt x="311" y="182"/>
                  </a:cubicBezTo>
                  <a:cubicBezTo>
                    <a:pt x="311" y="181"/>
                    <a:pt x="311" y="181"/>
                    <a:pt x="311" y="181"/>
                  </a:cubicBezTo>
                  <a:cubicBezTo>
                    <a:pt x="311" y="180"/>
                    <a:pt x="310" y="180"/>
                    <a:pt x="310" y="181"/>
                  </a:cubicBezTo>
                  <a:cubicBezTo>
                    <a:pt x="310" y="182"/>
                    <a:pt x="310" y="182"/>
                    <a:pt x="309" y="183"/>
                  </a:cubicBezTo>
                  <a:cubicBezTo>
                    <a:pt x="309" y="183"/>
                    <a:pt x="309" y="183"/>
                    <a:pt x="308" y="183"/>
                  </a:cubicBezTo>
                  <a:cubicBezTo>
                    <a:pt x="308" y="183"/>
                    <a:pt x="307" y="183"/>
                    <a:pt x="307" y="184"/>
                  </a:cubicBezTo>
                  <a:cubicBezTo>
                    <a:pt x="306" y="184"/>
                    <a:pt x="307" y="185"/>
                    <a:pt x="306" y="185"/>
                  </a:cubicBezTo>
                  <a:cubicBezTo>
                    <a:pt x="306" y="185"/>
                    <a:pt x="305" y="185"/>
                    <a:pt x="306" y="186"/>
                  </a:cubicBezTo>
                  <a:cubicBezTo>
                    <a:pt x="306" y="186"/>
                    <a:pt x="307" y="186"/>
                    <a:pt x="307" y="187"/>
                  </a:cubicBezTo>
                  <a:cubicBezTo>
                    <a:pt x="306" y="187"/>
                    <a:pt x="306" y="187"/>
                    <a:pt x="305" y="187"/>
                  </a:cubicBezTo>
                  <a:cubicBezTo>
                    <a:pt x="305" y="187"/>
                    <a:pt x="304" y="187"/>
                    <a:pt x="305" y="188"/>
                  </a:cubicBezTo>
                  <a:cubicBezTo>
                    <a:pt x="305" y="189"/>
                    <a:pt x="307" y="190"/>
                    <a:pt x="305" y="190"/>
                  </a:cubicBezTo>
                  <a:cubicBezTo>
                    <a:pt x="305" y="190"/>
                    <a:pt x="305" y="191"/>
                    <a:pt x="305" y="192"/>
                  </a:cubicBezTo>
                  <a:cubicBezTo>
                    <a:pt x="306" y="192"/>
                    <a:pt x="306" y="193"/>
                    <a:pt x="306" y="194"/>
                  </a:cubicBezTo>
                  <a:cubicBezTo>
                    <a:pt x="306" y="195"/>
                    <a:pt x="305" y="196"/>
                    <a:pt x="305" y="196"/>
                  </a:cubicBezTo>
                  <a:cubicBezTo>
                    <a:pt x="305" y="196"/>
                    <a:pt x="305" y="197"/>
                    <a:pt x="305" y="198"/>
                  </a:cubicBezTo>
                  <a:cubicBezTo>
                    <a:pt x="305" y="199"/>
                    <a:pt x="303" y="198"/>
                    <a:pt x="303" y="199"/>
                  </a:cubicBezTo>
                  <a:cubicBezTo>
                    <a:pt x="302" y="200"/>
                    <a:pt x="303" y="201"/>
                    <a:pt x="303" y="202"/>
                  </a:cubicBezTo>
                  <a:cubicBezTo>
                    <a:pt x="304" y="203"/>
                    <a:pt x="304" y="204"/>
                    <a:pt x="304" y="205"/>
                  </a:cubicBezTo>
                  <a:cubicBezTo>
                    <a:pt x="304" y="205"/>
                    <a:pt x="304" y="206"/>
                    <a:pt x="303" y="207"/>
                  </a:cubicBezTo>
                  <a:cubicBezTo>
                    <a:pt x="303" y="207"/>
                    <a:pt x="303" y="208"/>
                    <a:pt x="303" y="209"/>
                  </a:cubicBezTo>
                  <a:cubicBezTo>
                    <a:pt x="303" y="210"/>
                    <a:pt x="303" y="215"/>
                    <a:pt x="302" y="213"/>
                  </a:cubicBezTo>
                  <a:cubicBezTo>
                    <a:pt x="301" y="212"/>
                    <a:pt x="301" y="212"/>
                    <a:pt x="300" y="213"/>
                  </a:cubicBezTo>
                  <a:cubicBezTo>
                    <a:pt x="300" y="213"/>
                    <a:pt x="299" y="214"/>
                    <a:pt x="299" y="213"/>
                  </a:cubicBezTo>
                  <a:cubicBezTo>
                    <a:pt x="298" y="213"/>
                    <a:pt x="298" y="212"/>
                    <a:pt x="298" y="211"/>
                  </a:cubicBezTo>
                  <a:cubicBezTo>
                    <a:pt x="298" y="211"/>
                    <a:pt x="297" y="211"/>
                    <a:pt x="297" y="210"/>
                  </a:cubicBezTo>
                  <a:cubicBezTo>
                    <a:pt x="296" y="210"/>
                    <a:pt x="296" y="210"/>
                    <a:pt x="296" y="209"/>
                  </a:cubicBezTo>
                  <a:cubicBezTo>
                    <a:pt x="295" y="208"/>
                    <a:pt x="295" y="208"/>
                    <a:pt x="294" y="208"/>
                  </a:cubicBezTo>
                  <a:cubicBezTo>
                    <a:pt x="293" y="208"/>
                    <a:pt x="293" y="209"/>
                    <a:pt x="292" y="209"/>
                  </a:cubicBezTo>
                  <a:cubicBezTo>
                    <a:pt x="292" y="210"/>
                    <a:pt x="292" y="208"/>
                    <a:pt x="292" y="208"/>
                  </a:cubicBezTo>
                  <a:cubicBezTo>
                    <a:pt x="292" y="207"/>
                    <a:pt x="291" y="207"/>
                    <a:pt x="291" y="206"/>
                  </a:cubicBezTo>
                  <a:cubicBezTo>
                    <a:pt x="290" y="206"/>
                    <a:pt x="289" y="205"/>
                    <a:pt x="289" y="205"/>
                  </a:cubicBezTo>
                  <a:cubicBezTo>
                    <a:pt x="289" y="203"/>
                    <a:pt x="288" y="202"/>
                    <a:pt x="287" y="201"/>
                  </a:cubicBezTo>
                  <a:cubicBezTo>
                    <a:pt x="286" y="199"/>
                    <a:pt x="286" y="198"/>
                    <a:pt x="285" y="196"/>
                  </a:cubicBezTo>
                  <a:cubicBezTo>
                    <a:pt x="285" y="194"/>
                    <a:pt x="283" y="193"/>
                    <a:pt x="283" y="190"/>
                  </a:cubicBezTo>
                  <a:cubicBezTo>
                    <a:pt x="283" y="189"/>
                    <a:pt x="285" y="187"/>
                    <a:pt x="284" y="186"/>
                  </a:cubicBezTo>
                  <a:cubicBezTo>
                    <a:pt x="283" y="186"/>
                    <a:pt x="282" y="187"/>
                    <a:pt x="282" y="188"/>
                  </a:cubicBezTo>
                  <a:cubicBezTo>
                    <a:pt x="282" y="188"/>
                    <a:pt x="281" y="189"/>
                    <a:pt x="281" y="188"/>
                  </a:cubicBezTo>
                  <a:cubicBezTo>
                    <a:pt x="281" y="188"/>
                    <a:pt x="281" y="187"/>
                    <a:pt x="281" y="186"/>
                  </a:cubicBezTo>
                  <a:cubicBezTo>
                    <a:pt x="281" y="185"/>
                    <a:pt x="280" y="183"/>
                    <a:pt x="280" y="182"/>
                  </a:cubicBezTo>
                  <a:cubicBezTo>
                    <a:pt x="280" y="181"/>
                    <a:pt x="280" y="181"/>
                    <a:pt x="279" y="180"/>
                  </a:cubicBezTo>
                  <a:cubicBezTo>
                    <a:pt x="278" y="179"/>
                    <a:pt x="278" y="178"/>
                    <a:pt x="277" y="177"/>
                  </a:cubicBezTo>
                  <a:cubicBezTo>
                    <a:pt x="276" y="176"/>
                    <a:pt x="277" y="175"/>
                    <a:pt x="277" y="175"/>
                  </a:cubicBezTo>
                  <a:cubicBezTo>
                    <a:pt x="277" y="174"/>
                    <a:pt x="278" y="174"/>
                    <a:pt x="278" y="173"/>
                  </a:cubicBezTo>
                  <a:cubicBezTo>
                    <a:pt x="277" y="173"/>
                    <a:pt x="276" y="172"/>
                    <a:pt x="275" y="172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71"/>
                    <a:pt x="276" y="171"/>
                    <a:pt x="276" y="170"/>
                  </a:cubicBezTo>
                  <a:cubicBezTo>
                    <a:pt x="275" y="170"/>
                    <a:pt x="276" y="169"/>
                    <a:pt x="275" y="168"/>
                  </a:cubicBezTo>
                  <a:cubicBezTo>
                    <a:pt x="275" y="168"/>
                    <a:pt x="274" y="167"/>
                    <a:pt x="275" y="167"/>
                  </a:cubicBezTo>
                  <a:cubicBezTo>
                    <a:pt x="275" y="166"/>
                    <a:pt x="276" y="166"/>
                    <a:pt x="276" y="166"/>
                  </a:cubicBezTo>
                  <a:cubicBezTo>
                    <a:pt x="277" y="165"/>
                    <a:pt x="277" y="165"/>
                    <a:pt x="278" y="166"/>
                  </a:cubicBezTo>
                  <a:cubicBezTo>
                    <a:pt x="279" y="166"/>
                    <a:pt x="280" y="166"/>
                    <a:pt x="281" y="166"/>
                  </a:cubicBezTo>
                  <a:cubicBezTo>
                    <a:pt x="281" y="166"/>
                    <a:pt x="281" y="167"/>
                    <a:pt x="282" y="167"/>
                  </a:cubicBezTo>
                  <a:cubicBezTo>
                    <a:pt x="283" y="167"/>
                    <a:pt x="282" y="167"/>
                    <a:pt x="282" y="166"/>
                  </a:cubicBezTo>
                  <a:cubicBezTo>
                    <a:pt x="282" y="166"/>
                    <a:pt x="281" y="166"/>
                    <a:pt x="281" y="166"/>
                  </a:cubicBezTo>
                  <a:cubicBezTo>
                    <a:pt x="281" y="165"/>
                    <a:pt x="281" y="165"/>
                    <a:pt x="280" y="164"/>
                  </a:cubicBezTo>
                  <a:cubicBezTo>
                    <a:pt x="279" y="164"/>
                    <a:pt x="278" y="165"/>
                    <a:pt x="277" y="165"/>
                  </a:cubicBezTo>
                  <a:cubicBezTo>
                    <a:pt x="276" y="163"/>
                    <a:pt x="278" y="163"/>
                    <a:pt x="279" y="163"/>
                  </a:cubicBezTo>
                  <a:cubicBezTo>
                    <a:pt x="281" y="163"/>
                    <a:pt x="279" y="161"/>
                    <a:pt x="280" y="161"/>
                  </a:cubicBezTo>
                  <a:cubicBezTo>
                    <a:pt x="281" y="160"/>
                    <a:pt x="281" y="159"/>
                    <a:pt x="281" y="158"/>
                  </a:cubicBezTo>
                  <a:cubicBezTo>
                    <a:pt x="281" y="158"/>
                    <a:pt x="281" y="157"/>
                    <a:pt x="281" y="156"/>
                  </a:cubicBezTo>
                  <a:cubicBezTo>
                    <a:pt x="281" y="155"/>
                    <a:pt x="280" y="153"/>
                    <a:pt x="278" y="154"/>
                  </a:cubicBezTo>
                  <a:cubicBezTo>
                    <a:pt x="278" y="154"/>
                    <a:pt x="275" y="154"/>
                    <a:pt x="277" y="155"/>
                  </a:cubicBezTo>
                  <a:cubicBezTo>
                    <a:pt x="278" y="156"/>
                    <a:pt x="279" y="158"/>
                    <a:pt x="277" y="158"/>
                  </a:cubicBezTo>
                  <a:cubicBezTo>
                    <a:pt x="276" y="158"/>
                    <a:pt x="275" y="158"/>
                    <a:pt x="275" y="158"/>
                  </a:cubicBezTo>
                  <a:cubicBezTo>
                    <a:pt x="274" y="158"/>
                    <a:pt x="274" y="158"/>
                    <a:pt x="273" y="158"/>
                  </a:cubicBezTo>
                  <a:cubicBezTo>
                    <a:pt x="272" y="157"/>
                    <a:pt x="273" y="156"/>
                    <a:pt x="272" y="156"/>
                  </a:cubicBezTo>
                  <a:cubicBezTo>
                    <a:pt x="271" y="156"/>
                    <a:pt x="271" y="155"/>
                    <a:pt x="271" y="154"/>
                  </a:cubicBezTo>
                  <a:cubicBezTo>
                    <a:pt x="271" y="154"/>
                    <a:pt x="271" y="153"/>
                    <a:pt x="271" y="152"/>
                  </a:cubicBezTo>
                  <a:cubicBezTo>
                    <a:pt x="271" y="152"/>
                    <a:pt x="272" y="151"/>
                    <a:pt x="272" y="151"/>
                  </a:cubicBezTo>
                  <a:cubicBezTo>
                    <a:pt x="272" y="150"/>
                    <a:pt x="270" y="147"/>
                    <a:pt x="272" y="148"/>
                  </a:cubicBezTo>
                  <a:cubicBezTo>
                    <a:pt x="273" y="148"/>
                    <a:pt x="273" y="148"/>
                    <a:pt x="274" y="148"/>
                  </a:cubicBezTo>
                  <a:cubicBezTo>
                    <a:pt x="275" y="149"/>
                    <a:pt x="275" y="149"/>
                    <a:pt x="276" y="149"/>
                  </a:cubicBezTo>
                  <a:cubicBezTo>
                    <a:pt x="278" y="150"/>
                    <a:pt x="279" y="151"/>
                    <a:pt x="279" y="149"/>
                  </a:cubicBezTo>
                  <a:cubicBezTo>
                    <a:pt x="278" y="148"/>
                    <a:pt x="278" y="148"/>
                    <a:pt x="278" y="147"/>
                  </a:cubicBezTo>
                  <a:cubicBezTo>
                    <a:pt x="277" y="147"/>
                    <a:pt x="276" y="147"/>
                    <a:pt x="276" y="146"/>
                  </a:cubicBezTo>
                  <a:cubicBezTo>
                    <a:pt x="276" y="145"/>
                    <a:pt x="276" y="145"/>
                    <a:pt x="275" y="145"/>
                  </a:cubicBezTo>
                  <a:cubicBezTo>
                    <a:pt x="275" y="145"/>
                    <a:pt x="274" y="145"/>
                    <a:pt x="274" y="144"/>
                  </a:cubicBezTo>
                  <a:cubicBezTo>
                    <a:pt x="273" y="144"/>
                    <a:pt x="274" y="143"/>
                    <a:pt x="273" y="142"/>
                  </a:cubicBezTo>
                  <a:cubicBezTo>
                    <a:pt x="273" y="142"/>
                    <a:pt x="272" y="142"/>
                    <a:pt x="271" y="142"/>
                  </a:cubicBezTo>
                  <a:cubicBezTo>
                    <a:pt x="271" y="142"/>
                    <a:pt x="271" y="143"/>
                    <a:pt x="271" y="144"/>
                  </a:cubicBezTo>
                  <a:cubicBezTo>
                    <a:pt x="271" y="145"/>
                    <a:pt x="270" y="145"/>
                    <a:pt x="269" y="144"/>
                  </a:cubicBezTo>
                  <a:cubicBezTo>
                    <a:pt x="268" y="143"/>
                    <a:pt x="268" y="142"/>
                    <a:pt x="268" y="142"/>
                  </a:cubicBezTo>
                  <a:cubicBezTo>
                    <a:pt x="268" y="141"/>
                    <a:pt x="267" y="141"/>
                    <a:pt x="267" y="140"/>
                  </a:cubicBezTo>
                  <a:cubicBezTo>
                    <a:pt x="267" y="138"/>
                    <a:pt x="269" y="139"/>
                    <a:pt x="268" y="138"/>
                  </a:cubicBezTo>
                  <a:cubicBezTo>
                    <a:pt x="268" y="137"/>
                    <a:pt x="267" y="136"/>
                    <a:pt x="267" y="136"/>
                  </a:cubicBezTo>
                  <a:cubicBezTo>
                    <a:pt x="267" y="135"/>
                    <a:pt x="268" y="135"/>
                    <a:pt x="268" y="135"/>
                  </a:cubicBezTo>
                  <a:cubicBezTo>
                    <a:pt x="269" y="134"/>
                    <a:pt x="268" y="134"/>
                    <a:pt x="267" y="134"/>
                  </a:cubicBezTo>
                  <a:cubicBezTo>
                    <a:pt x="266" y="133"/>
                    <a:pt x="267" y="132"/>
                    <a:pt x="267" y="131"/>
                  </a:cubicBezTo>
                  <a:cubicBezTo>
                    <a:pt x="266" y="131"/>
                    <a:pt x="265" y="130"/>
                    <a:pt x="265" y="130"/>
                  </a:cubicBezTo>
                  <a:cubicBezTo>
                    <a:pt x="264" y="129"/>
                    <a:pt x="264" y="129"/>
                    <a:pt x="264" y="128"/>
                  </a:cubicBezTo>
                  <a:cubicBezTo>
                    <a:pt x="264" y="128"/>
                    <a:pt x="264" y="127"/>
                    <a:pt x="264" y="126"/>
                  </a:cubicBezTo>
                  <a:cubicBezTo>
                    <a:pt x="264" y="125"/>
                    <a:pt x="264" y="125"/>
                    <a:pt x="263" y="124"/>
                  </a:cubicBezTo>
                  <a:cubicBezTo>
                    <a:pt x="263" y="123"/>
                    <a:pt x="263" y="123"/>
                    <a:pt x="262" y="123"/>
                  </a:cubicBezTo>
                  <a:cubicBezTo>
                    <a:pt x="261" y="122"/>
                    <a:pt x="261" y="121"/>
                    <a:pt x="261" y="121"/>
                  </a:cubicBezTo>
                  <a:cubicBezTo>
                    <a:pt x="260" y="121"/>
                    <a:pt x="259" y="120"/>
                    <a:pt x="259" y="119"/>
                  </a:cubicBezTo>
                  <a:cubicBezTo>
                    <a:pt x="258" y="119"/>
                    <a:pt x="258" y="118"/>
                    <a:pt x="258" y="118"/>
                  </a:cubicBezTo>
                  <a:cubicBezTo>
                    <a:pt x="257" y="116"/>
                    <a:pt x="257" y="115"/>
                    <a:pt x="255" y="114"/>
                  </a:cubicBezTo>
                  <a:cubicBezTo>
                    <a:pt x="254" y="113"/>
                    <a:pt x="253" y="113"/>
                    <a:pt x="252" y="112"/>
                  </a:cubicBezTo>
                  <a:cubicBezTo>
                    <a:pt x="251" y="112"/>
                    <a:pt x="250" y="112"/>
                    <a:pt x="249" y="111"/>
                  </a:cubicBezTo>
                  <a:cubicBezTo>
                    <a:pt x="249" y="111"/>
                    <a:pt x="248" y="111"/>
                    <a:pt x="247" y="110"/>
                  </a:cubicBezTo>
                  <a:cubicBezTo>
                    <a:pt x="247" y="110"/>
                    <a:pt x="245" y="110"/>
                    <a:pt x="245" y="110"/>
                  </a:cubicBezTo>
                  <a:cubicBezTo>
                    <a:pt x="245" y="110"/>
                    <a:pt x="245" y="111"/>
                    <a:pt x="246" y="111"/>
                  </a:cubicBezTo>
                  <a:cubicBezTo>
                    <a:pt x="246" y="111"/>
                    <a:pt x="244" y="111"/>
                    <a:pt x="244" y="111"/>
                  </a:cubicBezTo>
                  <a:cubicBezTo>
                    <a:pt x="242" y="110"/>
                    <a:pt x="241" y="110"/>
                    <a:pt x="241" y="111"/>
                  </a:cubicBezTo>
                  <a:cubicBezTo>
                    <a:pt x="240" y="111"/>
                    <a:pt x="240" y="111"/>
                    <a:pt x="239" y="110"/>
                  </a:cubicBezTo>
                  <a:cubicBezTo>
                    <a:pt x="238" y="110"/>
                    <a:pt x="239" y="111"/>
                    <a:pt x="239" y="112"/>
                  </a:cubicBezTo>
                  <a:cubicBezTo>
                    <a:pt x="238" y="112"/>
                    <a:pt x="237" y="111"/>
                    <a:pt x="236" y="111"/>
                  </a:cubicBezTo>
                  <a:cubicBezTo>
                    <a:pt x="236" y="111"/>
                    <a:pt x="235" y="111"/>
                    <a:pt x="234" y="111"/>
                  </a:cubicBezTo>
                  <a:cubicBezTo>
                    <a:pt x="233" y="110"/>
                    <a:pt x="233" y="110"/>
                    <a:pt x="233" y="109"/>
                  </a:cubicBezTo>
                  <a:cubicBezTo>
                    <a:pt x="232" y="109"/>
                    <a:pt x="231" y="109"/>
                    <a:pt x="230" y="109"/>
                  </a:cubicBezTo>
                  <a:cubicBezTo>
                    <a:pt x="229" y="108"/>
                    <a:pt x="231" y="108"/>
                    <a:pt x="232" y="108"/>
                  </a:cubicBezTo>
                  <a:cubicBezTo>
                    <a:pt x="233" y="108"/>
                    <a:pt x="235" y="108"/>
                    <a:pt x="234" y="107"/>
                  </a:cubicBezTo>
                  <a:cubicBezTo>
                    <a:pt x="234" y="106"/>
                    <a:pt x="232" y="106"/>
                    <a:pt x="232" y="106"/>
                  </a:cubicBezTo>
                  <a:cubicBezTo>
                    <a:pt x="231" y="106"/>
                    <a:pt x="230" y="106"/>
                    <a:pt x="230" y="105"/>
                  </a:cubicBezTo>
                  <a:cubicBezTo>
                    <a:pt x="229" y="105"/>
                    <a:pt x="228" y="105"/>
                    <a:pt x="227" y="105"/>
                  </a:cubicBezTo>
                  <a:cubicBezTo>
                    <a:pt x="226" y="104"/>
                    <a:pt x="226" y="103"/>
                    <a:pt x="228" y="102"/>
                  </a:cubicBezTo>
                  <a:cubicBezTo>
                    <a:pt x="228" y="102"/>
                    <a:pt x="229" y="102"/>
                    <a:pt x="230" y="102"/>
                  </a:cubicBezTo>
                  <a:cubicBezTo>
                    <a:pt x="230" y="102"/>
                    <a:pt x="231" y="102"/>
                    <a:pt x="231" y="103"/>
                  </a:cubicBezTo>
                  <a:cubicBezTo>
                    <a:pt x="232" y="103"/>
                    <a:pt x="233" y="102"/>
                    <a:pt x="233" y="102"/>
                  </a:cubicBezTo>
                  <a:cubicBezTo>
                    <a:pt x="234" y="101"/>
                    <a:pt x="237" y="103"/>
                    <a:pt x="237" y="102"/>
                  </a:cubicBezTo>
                  <a:cubicBezTo>
                    <a:pt x="237" y="101"/>
                    <a:pt x="239" y="102"/>
                    <a:pt x="238" y="101"/>
                  </a:cubicBezTo>
                  <a:cubicBezTo>
                    <a:pt x="238" y="100"/>
                    <a:pt x="236" y="99"/>
                    <a:pt x="236" y="99"/>
                  </a:cubicBezTo>
                  <a:cubicBezTo>
                    <a:pt x="235" y="100"/>
                    <a:pt x="235" y="101"/>
                    <a:pt x="234" y="100"/>
                  </a:cubicBezTo>
                  <a:cubicBezTo>
                    <a:pt x="234" y="100"/>
                    <a:pt x="233" y="100"/>
                    <a:pt x="233" y="100"/>
                  </a:cubicBezTo>
                  <a:cubicBezTo>
                    <a:pt x="233" y="100"/>
                    <a:pt x="232" y="100"/>
                    <a:pt x="232" y="101"/>
                  </a:cubicBezTo>
                  <a:cubicBezTo>
                    <a:pt x="232" y="101"/>
                    <a:pt x="231" y="101"/>
                    <a:pt x="231" y="101"/>
                  </a:cubicBezTo>
                  <a:cubicBezTo>
                    <a:pt x="230" y="101"/>
                    <a:pt x="229" y="101"/>
                    <a:pt x="229" y="100"/>
                  </a:cubicBezTo>
                  <a:cubicBezTo>
                    <a:pt x="229" y="100"/>
                    <a:pt x="229" y="99"/>
                    <a:pt x="229" y="99"/>
                  </a:cubicBezTo>
                  <a:cubicBezTo>
                    <a:pt x="229" y="98"/>
                    <a:pt x="226" y="98"/>
                    <a:pt x="225" y="98"/>
                  </a:cubicBezTo>
                  <a:cubicBezTo>
                    <a:pt x="224" y="97"/>
                    <a:pt x="223" y="97"/>
                    <a:pt x="223" y="96"/>
                  </a:cubicBezTo>
                  <a:cubicBezTo>
                    <a:pt x="223" y="95"/>
                    <a:pt x="222" y="95"/>
                    <a:pt x="222" y="94"/>
                  </a:cubicBezTo>
                  <a:cubicBezTo>
                    <a:pt x="222" y="94"/>
                    <a:pt x="222" y="93"/>
                    <a:pt x="223" y="93"/>
                  </a:cubicBezTo>
                  <a:cubicBezTo>
                    <a:pt x="224" y="92"/>
                    <a:pt x="225" y="92"/>
                    <a:pt x="226" y="91"/>
                  </a:cubicBezTo>
                  <a:cubicBezTo>
                    <a:pt x="227" y="91"/>
                    <a:pt x="228" y="91"/>
                    <a:pt x="229" y="91"/>
                  </a:cubicBezTo>
                  <a:cubicBezTo>
                    <a:pt x="229" y="91"/>
                    <a:pt x="229" y="91"/>
                    <a:pt x="230" y="90"/>
                  </a:cubicBezTo>
                  <a:cubicBezTo>
                    <a:pt x="230" y="90"/>
                    <a:pt x="230" y="89"/>
                    <a:pt x="231" y="89"/>
                  </a:cubicBezTo>
                  <a:cubicBezTo>
                    <a:pt x="232" y="89"/>
                    <a:pt x="233" y="90"/>
                    <a:pt x="233" y="89"/>
                  </a:cubicBezTo>
                  <a:cubicBezTo>
                    <a:pt x="233" y="89"/>
                    <a:pt x="233" y="89"/>
                    <a:pt x="234" y="89"/>
                  </a:cubicBezTo>
                  <a:cubicBezTo>
                    <a:pt x="234" y="89"/>
                    <a:pt x="234" y="89"/>
                    <a:pt x="234" y="89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37" y="89"/>
                    <a:pt x="237" y="88"/>
                    <a:pt x="238" y="88"/>
                  </a:cubicBezTo>
                  <a:cubicBezTo>
                    <a:pt x="239" y="88"/>
                    <a:pt x="239" y="87"/>
                    <a:pt x="238" y="86"/>
                  </a:cubicBezTo>
                  <a:cubicBezTo>
                    <a:pt x="238" y="85"/>
                    <a:pt x="236" y="85"/>
                    <a:pt x="238" y="85"/>
                  </a:cubicBezTo>
                  <a:cubicBezTo>
                    <a:pt x="238" y="85"/>
                    <a:pt x="239" y="85"/>
                    <a:pt x="238" y="84"/>
                  </a:cubicBezTo>
                  <a:cubicBezTo>
                    <a:pt x="238" y="84"/>
                    <a:pt x="238" y="84"/>
                    <a:pt x="238" y="84"/>
                  </a:cubicBezTo>
                  <a:cubicBezTo>
                    <a:pt x="238" y="84"/>
                    <a:pt x="238" y="83"/>
                    <a:pt x="238" y="83"/>
                  </a:cubicBezTo>
                  <a:cubicBezTo>
                    <a:pt x="238" y="83"/>
                    <a:pt x="237" y="83"/>
                    <a:pt x="237" y="83"/>
                  </a:cubicBezTo>
                  <a:cubicBezTo>
                    <a:pt x="236" y="83"/>
                    <a:pt x="237" y="83"/>
                    <a:pt x="236" y="83"/>
                  </a:cubicBezTo>
                  <a:cubicBezTo>
                    <a:pt x="236" y="83"/>
                    <a:pt x="235" y="83"/>
                    <a:pt x="234" y="83"/>
                  </a:cubicBezTo>
                  <a:cubicBezTo>
                    <a:pt x="234" y="82"/>
                    <a:pt x="233" y="83"/>
                    <a:pt x="233" y="82"/>
                  </a:cubicBezTo>
                  <a:cubicBezTo>
                    <a:pt x="232" y="82"/>
                    <a:pt x="232" y="81"/>
                    <a:pt x="232" y="81"/>
                  </a:cubicBezTo>
                  <a:cubicBezTo>
                    <a:pt x="232" y="81"/>
                    <a:pt x="232" y="80"/>
                    <a:pt x="233" y="80"/>
                  </a:cubicBezTo>
                  <a:cubicBezTo>
                    <a:pt x="233" y="80"/>
                    <a:pt x="234" y="79"/>
                    <a:pt x="234" y="79"/>
                  </a:cubicBezTo>
                  <a:cubicBezTo>
                    <a:pt x="234" y="79"/>
                    <a:pt x="233" y="78"/>
                    <a:pt x="234" y="78"/>
                  </a:cubicBezTo>
                  <a:cubicBezTo>
                    <a:pt x="234" y="78"/>
                    <a:pt x="235" y="78"/>
                    <a:pt x="235" y="78"/>
                  </a:cubicBezTo>
                  <a:cubicBezTo>
                    <a:pt x="236" y="78"/>
                    <a:pt x="236" y="77"/>
                    <a:pt x="237" y="77"/>
                  </a:cubicBezTo>
                  <a:cubicBezTo>
                    <a:pt x="237" y="76"/>
                    <a:pt x="237" y="76"/>
                    <a:pt x="238" y="76"/>
                  </a:cubicBezTo>
                  <a:cubicBezTo>
                    <a:pt x="238" y="75"/>
                    <a:pt x="238" y="75"/>
                    <a:pt x="239" y="75"/>
                  </a:cubicBezTo>
                  <a:cubicBezTo>
                    <a:pt x="240" y="75"/>
                    <a:pt x="241" y="76"/>
                    <a:pt x="242" y="76"/>
                  </a:cubicBezTo>
                  <a:cubicBezTo>
                    <a:pt x="244" y="76"/>
                    <a:pt x="243" y="75"/>
                    <a:pt x="243" y="74"/>
                  </a:cubicBezTo>
                  <a:cubicBezTo>
                    <a:pt x="243" y="74"/>
                    <a:pt x="244" y="73"/>
                    <a:pt x="243" y="72"/>
                  </a:cubicBezTo>
                  <a:cubicBezTo>
                    <a:pt x="242" y="72"/>
                    <a:pt x="241" y="71"/>
                    <a:pt x="242" y="70"/>
                  </a:cubicBezTo>
                  <a:cubicBezTo>
                    <a:pt x="242" y="70"/>
                    <a:pt x="243" y="70"/>
                    <a:pt x="244" y="70"/>
                  </a:cubicBezTo>
                  <a:cubicBezTo>
                    <a:pt x="245" y="71"/>
                    <a:pt x="245" y="71"/>
                    <a:pt x="247" y="72"/>
                  </a:cubicBezTo>
                  <a:cubicBezTo>
                    <a:pt x="247" y="72"/>
                    <a:pt x="248" y="72"/>
                    <a:pt x="248" y="73"/>
                  </a:cubicBezTo>
                  <a:cubicBezTo>
                    <a:pt x="249" y="73"/>
                    <a:pt x="249" y="74"/>
                    <a:pt x="250" y="74"/>
                  </a:cubicBezTo>
                  <a:close/>
                  <a:moveTo>
                    <a:pt x="100" y="147"/>
                  </a:moveTo>
                  <a:cubicBezTo>
                    <a:pt x="101" y="146"/>
                    <a:pt x="101" y="145"/>
                    <a:pt x="102" y="144"/>
                  </a:cubicBezTo>
                  <a:cubicBezTo>
                    <a:pt x="102" y="142"/>
                    <a:pt x="103" y="141"/>
                    <a:pt x="103" y="140"/>
                  </a:cubicBezTo>
                  <a:cubicBezTo>
                    <a:pt x="103" y="139"/>
                    <a:pt x="103" y="138"/>
                    <a:pt x="103" y="137"/>
                  </a:cubicBezTo>
                  <a:cubicBezTo>
                    <a:pt x="104" y="137"/>
                    <a:pt x="104" y="138"/>
                    <a:pt x="105" y="137"/>
                  </a:cubicBezTo>
                  <a:cubicBezTo>
                    <a:pt x="105" y="137"/>
                    <a:pt x="106" y="136"/>
                    <a:pt x="106" y="136"/>
                  </a:cubicBezTo>
                  <a:cubicBezTo>
                    <a:pt x="105" y="135"/>
                    <a:pt x="104" y="135"/>
                    <a:pt x="105" y="134"/>
                  </a:cubicBezTo>
                  <a:cubicBezTo>
                    <a:pt x="105" y="133"/>
                    <a:pt x="105" y="133"/>
                    <a:pt x="105" y="133"/>
                  </a:cubicBezTo>
                  <a:cubicBezTo>
                    <a:pt x="106" y="132"/>
                    <a:pt x="106" y="132"/>
                    <a:pt x="107" y="132"/>
                  </a:cubicBezTo>
                  <a:cubicBezTo>
                    <a:pt x="107" y="131"/>
                    <a:pt x="108" y="131"/>
                    <a:pt x="109" y="131"/>
                  </a:cubicBezTo>
                  <a:cubicBezTo>
                    <a:pt x="109" y="131"/>
                    <a:pt x="110" y="131"/>
                    <a:pt x="111" y="130"/>
                  </a:cubicBezTo>
                  <a:cubicBezTo>
                    <a:pt x="111" y="129"/>
                    <a:pt x="111" y="129"/>
                    <a:pt x="112" y="129"/>
                  </a:cubicBezTo>
                  <a:cubicBezTo>
                    <a:pt x="113" y="129"/>
                    <a:pt x="113" y="130"/>
                    <a:pt x="113" y="130"/>
                  </a:cubicBezTo>
                  <a:cubicBezTo>
                    <a:pt x="114" y="131"/>
                    <a:pt x="114" y="131"/>
                    <a:pt x="115" y="131"/>
                  </a:cubicBezTo>
                  <a:cubicBezTo>
                    <a:pt x="115" y="131"/>
                    <a:pt x="116" y="132"/>
                    <a:pt x="116" y="132"/>
                  </a:cubicBezTo>
                  <a:cubicBezTo>
                    <a:pt x="117" y="132"/>
                    <a:pt x="117" y="131"/>
                    <a:pt x="117" y="131"/>
                  </a:cubicBezTo>
                  <a:cubicBezTo>
                    <a:pt x="120" y="128"/>
                    <a:pt x="121" y="132"/>
                    <a:pt x="122" y="132"/>
                  </a:cubicBezTo>
                  <a:cubicBezTo>
                    <a:pt x="122" y="133"/>
                    <a:pt x="123" y="133"/>
                    <a:pt x="123" y="134"/>
                  </a:cubicBezTo>
                  <a:cubicBezTo>
                    <a:pt x="123" y="135"/>
                    <a:pt x="122" y="135"/>
                    <a:pt x="121" y="136"/>
                  </a:cubicBezTo>
                  <a:cubicBezTo>
                    <a:pt x="120" y="136"/>
                    <a:pt x="119" y="137"/>
                    <a:pt x="118" y="137"/>
                  </a:cubicBezTo>
                  <a:cubicBezTo>
                    <a:pt x="118" y="138"/>
                    <a:pt x="117" y="138"/>
                    <a:pt x="117" y="139"/>
                  </a:cubicBezTo>
                  <a:cubicBezTo>
                    <a:pt x="116" y="139"/>
                    <a:pt x="116" y="140"/>
                    <a:pt x="115" y="141"/>
                  </a:cubicBezTo>
                  <a:cubicBezTo>
                    <a:pt x="114" y="141"/>
                    <a:pt x="114" y="142"/>
                    <a:pt x="113" y="143"/>
                  </a:cubicBezTo>
                  <a:cubicBezTo>
                    <a:pt x="113" y="143"/>
                    <a:pt x="112" y="144"/>
                    <a:pt x="112" y="144"/>
                  </a:cubicBezTo>
                  <a:cubicBezTo>
                    <a:pt x="110" y="145"/>
                    <a:pt x="111" y="147"/>
                    <a:pt x="110" y="149"/>
                  </a:cubicBezTo>
                  <a:cubicBezTo>
                    <a:pt x="109" y="150"/>
                    <a:pt x="108" y="150"/>
                    <a:pt x="106" y="151"/>
                  </a:cubicBezTo>
                  <a:cubicBezTo>
                    <a:pt x="105" y="152"/>
                    <a:pt x="105" y="153"/>
                    <a:pt x="104" y="154"/>
                  </a:cubicBezTo>
                  <a:cubicBezTo>
                    <a:pt x="103" y="154"/>
                    <a:pt x="103" y="153"/>
                    <a:pt x="103" y="153"/>
                  </a:cubicBezTo>
                  <a:cubicBezTo>
                    <a:pt x="103" y="152"/>
                    <a:pt x="103" y="152"/>
                    <a:pt x="102" y="151"/>
                  </a:cubicBezTo>
                  <a:cubicBezTo>
                    <a:pt x="101" y="150"/>
                    <a:pt x="101" y="149"/>
                    <a:pt x="100" y="149"/>
                  </a:cubicBezTo>
                  <a:cubicBezTo>
                    <a:pt x="99" y="149"/>
                    <a:pt x="100" y="147"/>
                    <a:pt x="100" y="147"/>
                  </a:cubicBezTo>
                  <a:close/>
                  <a:moveTo>
                    <a:pt x="38" y="191"/>
                  </a:moveTo>
                  <a:cubicBezTo>
                    <a:pt x="38" y="190"/>
                    <a:pt x="36" y="192"/>
                    <a:pt x="36" y="193"/>
                  </a:cubicBezTo>
                  <a:cubicBezTo>
                    <a:pt x="35" y="194"/>
                    <a:pt x="35" y="194"/>
                    <a:pt x="34" y="195"/>
                  </a:cubicBezTo>
                  <a:cubicBezTo>
                    <a:pt x="34" y="195"/>
                    <a:pt x="33" y="195"/>
                    <a:pt x="33" y="195"/>
                  </a:cubicBezTo>
                  <a:cubicBezTo>
                    <a:pt x="32" y="197"/>
                    <a:pt x="33" y="198"/>
                    <a:pt x="34" y="198"/>
                  </a:cubicBezTo>
                  <a:cubicBezTo>
                    <a:pt x="34" y="198"/>
                    <a:pt x="34" y="198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6" y="199"/>
                    <a:pt x="38" y="199"/>
                    <a:pt x="40" y="199"/>
                  </a:cubicBezTo>
                  <a:cubicBezTo>
                    <a:pt x="40" y="199"/>
                    <a:pt x="40" y="199"/>
                    <a:pt x="40" y="199"/>
                  </a:cubicBezTo>
                  <a:cubicBezTo>
                    <a:pt x="40" y="198"/>
                    <a:pt x="40" y="199"/>
                    <a:pt x="40" y="199"/>
                  </a:cubicBezTo>
                  <a:cubicBezTo>
                    <a:pt x="41" y="199"/>
                    <a:pt x="42" y="199"/>
                    <a:pt x="43" y="199"/>
                  </a:cubicBezTo>
                  <a:cubicBezTo>
                    <a:pt x="57" y="200"/>
                    <a:pt x="72" y="207"/>
                    <a:pt x="90" y="219"/>
                  </a:cubicBezTo>
                  <a:cubicBezTo>
                    <a:pt x="109" y="231"/>
                    <a:pt x="132" y="248"/>
                    <a:pt x="158" y="262"/>
                  </a:cubicBezTo>
                  <a:cubicBezTo>
                    <a:pt x="165" y="266"/>
                    <a:pt x="172" y="269"/>
                    <a:pt x="179" y="272"/>
                  </a:cubicBezTo>
                  <a:cubicBezTo>
                    <a:pt x="179" y="272"/>
                    <a:pt x="179" y="272"/>
                    <a:pt x="179" y="272"/>
                  </a:cubicBezTo>
                  <a:cubicBezTo>
                    <a:pt x="180" y="272"/>
                    <a:pt x="181" y="271"/>
                    <a:pt x="182" y="271"/>
                  </a:cubicBezTo>
                  <a:cubicBezTo>
                    <a:pt x="182" y="271"/>
                    <a:pt x="183" y="270"/>
                    <a:pt x="184" y="270"/>
                  </a:cubicBezTo>
                  <a:cubicBezTo>
                    <a:pt x="185" y="269"/>
                    <a:pt x="184" y="267"/>
                    <a:pt x="186" y="267"/>
                  </a:cubicBezTo>
                  <a:cubicBezTo>
                    <a:pt x="187" y="267"/>
                    <a:pt x="187" y="268"/>
                    <a:pt x="188" y="268"/>
                  </a:cubicBezTo>
                  <a:cubicBezTo>
                    <a:pt x="188" y="269"/>
                    <a:pt x="188" y="269"/>
                    <a:pt x="188" y="268"/>
                  </a:cubicBezTo>
                  <a:cubicBezTo>
                    <a:pt x="189" y="267"/>
                    <a:pt x="190" y="269"/>
                    <a:pt x="190" y="270"/>
                  </a:cubicBezTo>
                  <a:cubicBezTo>
                    <a:pt x="191" y="271"/>
                    <a:pt x="191" y="271"/>
                    <a:pt x="192" y="271"/>
                  </a:cubicBezTo>
                  <a:cubicBezTo>
                    <a:pt x="194" y="271"/>
                    <a:pt x="195" y="272"/>
                    <a:pt x="195" y="274"/>
                  </a:cubicBezTo>
                  <a:cubicBezTo>
                    <a:pt x="196" y="277"/>
                    <a:pt x="192" y="276"/>
                    <a:pt x="191" y="276"/>
                  </a:cubicBezTo>
                  <a:cubicBezTo>
                    <a:pt x="190" y="276"/>
                    <a:pt x="189" y="276"/>
                    <a:pt x="189" y="277"/>
                  </a:cubicBezTo>
                  <a:cubicBezTo>
                    <a:pt x="191" y="278"/>
                    <a:pt x="193" y="279"/>
                    <a:pt x="195" y="279"/>
                  </a:cubicBezTo>
                  <a:cubicBezTo>
                    <a:pt x="195" y="279"/>
                    <a:pt x="196" y="279"/>
                    <a:pt x="196" y="279"/>
                  </a:cubicBezTo>
                  <a:cubicBezTo>
                    <a:pt x="196" y="279"/>
                    <a:pt x="198" y="279"/>
                    <a:pt x="199" y="280"/>
                  </a:cubicBezTo>
                  <a:cubicBezTo>
                    <a:pt x="199" y="280"/>
                    <a:pt x="200" y="281"/>
                    <a:pt x="201" y="282"/>
                  </a:cubicBezTo>
                  <a:cubicBezTo>
                    <a:pt x="203" y="282"/>
                    <a:pt x="202" y="281"/>
                    <a:pt x="203" y="280"/>
                  </a:cubicBezTo>
                  <a:cubicBezTo>
                    <a:pt x="204" y="279"/>
                    <a:pt x="206" y="279"/>
                    <a:pt x="207" y="280"/>
                  </a:cubicBezTo>
                  <a:cubicBezTo>
                    <a:pt x="208" y="281"/>
                    <a:pt x="209" y="283"/>
                    <a:pt x="208" y="285"/>
                  </a:cubicBezTo>
                  <a:cubicBezTo>
                    <a:pt x="210" y="286"/>
                    <a:pt x="212" y="286"/>
                    <a:pt x="215" y="287"/>
                  </a:cubicBezTo>
                  <a:cubicBezTo>
                    <a:pt x="216" y="286"/>
                    <a:pt x="219" y="285"/>
                    <a:pt x="219" y="288"/>
                  </a:cubicBezTo>
                  <a:cubicBezTo>
                    <a:pt x="219" y="288"/>
                    <a:pt x="219" y="288"/>
                    <a:pt x="219" y="289"/>
                  </a:cubicBezTo>
                  <a:cubicBezTo>
                    <a:pt x="224" y="290"/>
                    <a:pt x="229" y="292"/>
                    <a:pt x="233" y="293"/>
                  </a:cubicBezTo>
                  <a:cubicBezTo>
                    <a:pt x="233" y="293"/>
                    <a:pt x="234" y="292"/>
                    <a:pt x="234" y="291"/>
                  </a:cubicBezTo>
                  <a:cubicBezTo>
                    <a:pt x="234" y="291"/>
                    <a:pt x="234" y="291"/>
                    <a:pt x="235" y="291"/>
                  </a:cubicBezTo>
                  <a:cubicBezTo>
                    <a:pt x="236" y="291"/>
                    <a:pt x="235" y="290"/>
                    <a:pt x="236" y="289"/>
                  </a:cubicBezTo>
                  <a:cubicBezTo>
                    <a:pt x="236" y="289"/>
                    <a:pt x="236" y="288"/>
                    <a:pt x="237" y="287"/>
                  </a:cubicBezTo>
                  <a:cubicBezTo>
                    <a:pt x="237" y="286"/>
                    <a:pt x="237" y="287"/>
                    <a:pt x="238" y="287"/>
                  </a:cubicBezTo>
                  <a:cubicBezTo>
                    <a:pt x="239" y="288"/>
                    <a:pt x="240" y="285"/>
                    <a:pt x="241" y="285"/>
                  </a:cubicBezTo>
                  <a:cubicBezTo>
                    <a:pt x="242" y="285"/>
                    <a:pt x="247" y="284"/>
                    <a:pt x="247" y="283"/>
                  </a:cubicBezTo>
                  <a:cubicBezTo>
                    <a:pt x="246" y="282"/>
                    <a:pt x="248" y="282"/>
                    <a:pt x="249" y="281"/>
                  </a:cubicBezTo>
                  <a:cubicBezTo>
                    <a:pt x="250" y="280"/>
                    <a:pt x="251" y="280"/>
                    <a:pt x="251" y="279"/>
                  </a:cubicBezTo>
                  <a:cubicBezTo>
                    <a:pt x="252" y="279"/>
                    <a:pt x="253" y="281"/>
                    <a:pt x="253" y="281"/>
                  </a:cubicBezTo>
                  <a:cubicBezTo>
                    <a:pt x="252" y="282"/>
                    <a:pt x="251" y="282"/>
                    <a:pt x="251" y="282"/>
                  </a:cubicBezTo>
                  <a:cubicBezTo>
                    <a:pt x="250" y="283"/>
                    <a:pt x="249" y="283"/>
                    <a:pt x="249" y="284"/>
                  </a:cubicBezTo>
                  <a:cubicBezTo>
                    <a:pt x="248" y="285"/>
                    <a:pt x="248" y="286"/>
                    <a:pt x="249" y="287"/>
                  </a:cubicBezTo>
                  <a:cubicBezTo>
                    <a:pt x="249" y="287"/>
                    <a:pt x="249" y="288"/>
                    <a:pt x="250" y="288"/>
                  </a:cubicBezTo>
                  <a:cubicBezTo>
                    <a:pt x="251" y="289"/>
                    <a:pt x="252" y="286"/>
                    <a:pt x="253" y="285"/>
                  </a:cubicBezTo>
                  <a:cubicBezTo>
                    <a:pt x="253" y="285"/>
                    <a:pt x="254" y="284"/>
                    <a:pt x="254" y="283"/>
                  </a:cubicBezTo>
                  <a:cubicBezTo>
                    <a:pt x="255" y="282"/>
                    <a:pt x="257" y="283"/>
                    <a:pt x="258" y="282"/>
                  </a:cubicBezTo>
                  <a:cubicBezTo>
                    <a:pt x="258" y="282"/>
                    <a:pt x="262" y="281"/>
                    <a:pt x="262" y="279"/>
                  </a:cubicBezTo>
                  <a:cubicBezTo>
                    <a:pt x="261" y="279"/>
                    <a:pt x="260" y="279"/>
                    <a:pt x="259" y="278"/>
                  </a:cubicBezTo>
                  <a:cubicBezTo>
                    <a:pt x="259" y="277"/>
                    <a:pt x="258" y="277"/>
                    <a:pt x="257" y="277"/>
                  </a:cubicBezTo>
                  <a:cubicBezTo>
                    <a:pt x="256" y="277"/>
                    <a:pt x="255" y="276"/>
                    <a:pt x="254" y="275"/>
                  </a:cubicBezTo>
                  <a:cubicBezTo>
                    <a:pt x="252" y="275"/>
                    <a:pt x="252" y="273"/>
                    <a:pt x="252" y="271"/>
                  </a:cubicBezTo>
                  <a:cubicBezTo>
                    <a:pt x="253" y="269"/>
                    <a:pt x="256" y="266"/>
                    <a:pt x="253" y="264"/>
                  </a:cubicBezTo>
                  <a:cubicBezTo>
                    <a:pt x="251" y="264"/>
                    <a:pt x="250" y="263"/>
                    <a:pt x="248" y="264"/>
                  </a:cubicBezTo>
                  <a:cubicBezTo>
                    <a:pt x="247" y="264"/>
                    <a:pt x="246" y="265"/>
                    <a:pt x="244" y="265"/>
                  </a:cubicBezTo>
                  <a:cubicBezTo>
                    <a:pt x="244" y="266"/>
                    <a:pt x="243" y="266"/>
                    <a:pt x="243" y="267"/>
                  </a:cubicBezTo>
                  <a:cubicBezTo>
                    <a:pt x="242" y="268"/>
                    <a:pt x="241" y="268"/>
                    <a:pt x="241" y="269"/>
                  </a:cubicBezTo>
                  <a:cubicBezTo>
                    <a:pt x="240" y="269"/>
                    <a:pt x="240" y="272"/>
                    <a:pt x="240" y="272"/>
                  </a:cubicBezTo>
                  <a:cubicBezTo>
                    <a:pt x="240" y="271"/>
                    <a:pt x="239" y="271"/>
                    <a:pt x="239" y="270"/>
                  </a:cubicBezTo>
                  <a:cubicBezTo>
                    <a:pt x="239" y="269"/>
                    <a:pt x="240" y="268"/>
                    <a:pt x="240" y="268"/>
                  </a:cubicBezTo>
                  <a:cubicBezTo>
                    <a:pt x="241" y="266"/>
                    <a:pt x="242" y="265"/>
                    <a:pt x="244" y="264"/>
                  </a:cubicBezTo>
                  <a:cubicBezTo>
                    <a:pt x="245" y="264"/>
                    <a:pt x="246" y="263"/>
                    <a:pt x="246" y="262"/>
                  </a:cubicBezTo>
                  <a:cubicBezTo>
                    <a:pt x="247" y="262"/>
                    <a:pt x="247" y="261"/>
                    <a:pt x="248" y="260"/>
                  </a:cubicBezTo>
                  <a:cubicBezTo>
                    <a:pt x="249" y="260"/>
                    <a:pt x="250" y="260"/>
                    <a:pt x="251" y="260"/>
                  </a:cubicBezTo>
                  <a:cubicBezTo>
                    <a:pt x="252" y="260"/>
                    <a:pt x="252" y="260"/>
                    <a:pt x="253" y="261"/>
                  </a:cubicBezTo>
                  <a:cubicBezTo>
                    <a:pt x="253" y="263"/>
                    <a:pt x="254" y="264"/>
                    <a:pt x="255" y="265"/>
                  </a:cubicBezTo>
                  <a:cubicBezTo>
                    <a:pt x="256" y="265"/>
                    <a:pt x="258" y="264"/>
                    <a:pt x="260" y="264"/>
                  </a:cubicBezTo>
                  <a:cubicBezTo>
                    <a:pt x="260" y="264"/>
                    <a:pt x="261" y="264"/>
                    <a:pt x="261" y="263"/>
                  </a:cubicBezTo>
                  <a:cubicBezTo>
                    <a:pt x="262" y="262"/>
                    <a:pt x="262" y="261"/>
                    <a:pt x="263" y="261"/>
                  </a:cubicBezTo>
                  <a:cubicBezTo>
                    <a:pt x="265" y="260"/>
                    <a:pt x="267" y="261"/>
                    <a:pt x="268" y="262"/>
                  </a:cubicBezTo>
                  <a:cubicBezTo>
                    <a:pt x="267" y="263"/>
                    <a:pt x="268" y="265"/>
                    <a:pt x="267" y="265"/>
                  </a:cubicBezTo>
                  <a:cubicBezTo>
                    <a:pt x="267" y="266"/>
                    <a:pt x="264" y="266"/>
                    <a:pt x="265" y="267"/>
                  </a:cubicBezTo>
                  <a:cubicBezTo>
                    <a:pt x="265" y="267"/>
                    <a:pt x="266" y="267"/>
                    <a:pt x="266" y="268"/>
                  </a:cubicBezTo>
                  <a:cubicBezTo>
                    <a:pt x="266" y="268"/>
                    <a:pt x="266" y="268"/>
                    <a:pt x="265" y="269"/>
                  </a:cubicBezTo>
                  <a:cubicBezTo>
                    <a:pt x="265" y="270"/>
                    <a:pt x="264" y="271"/>
                    <a:pt x="266" y="271"/>
                  </a:cubicBezTo>
                  <a:cubicBezTo>
                    <a:pt x="267" y="271"/>
                    <a:pt x="267" y="270"/>
                    <a:pt x="268" y="270"/>
                  </a:cubicBezTo>
                  <a:cubicBezTo>
                    <a:pt x="269" y="270"/>
                    <a:pt x="270" y="270"/>
                    <a:pt x="271" y="270"/>
                  </a:cubicBezTo>
                  <a:cubicBezTo>
                    <a:pt x="272" y="270"/>
                    <a:pt x="272" y="269"/>
                    <a:pt x="273" y="270"/>
                  </a:cubicBezTo>
                  <a:cubicBezTo>
                    <a:pt x="273" y="271"/>
                    <a:pt x="274" y="271"/>
                    <a:pt x="274" y="272"/>
                  </a:cubicBezTo>
                  <a:cubicBezTo>
                    <a:pt x="273" y="273"/>
                    <a:pt x="272" y="272"/>
                    <a:pt x="272" y="272"/>
                  </a:cubicBezTo>
                  <a:cubicBezTo>
                    <a:pt x="271" y="273"/>
                    <a:pt x="272" y="274"/>
                    <a:pt x="272" y="274"/>
                  </a:cubicBezTo>
                  <a:cubicBezTo>
                    <a:pt x="273" y="274"/>
                    <a:pt x="274" y="274"/>
                    <a:pt x="274" y="273"/>
                  </a:cubicBezTo>
                  <a:cubicBezTo>
                    <a:pt x="275" y="272"/>
                    <a:pt x="275" y="271"/>
                    <a:pt x="276" y="271"/>
                  </a:cubicBezTo>
                  <a:cubicBezTo>
                    <a:pt x="277" y="271"/>
                    <a:pt x="278" y="271"/>
                    <a:pt x="278" y="270"/>
                  </a:cubicBezTo>
                  <a:cubicBezTo>
                    <a:pt x="278" y="269"/>
                    <a:pt x="278" y="268"/>
                    <a:pt x="278" y="269"/>
                  </a:cubicBezTo>
                  <a:cubicBezTo>
                    <a:pt x="279" y="269"/>
                    <a:pt x="277" y="272"/>
                    <a:pt x="278" y="273"/>
                  </a:cubicBezTo>
                  <a:cubicBezTo>
                    <a:pt x="278" y="274"/>
                    <a:pt x="279" y="275"/>
                    <a:pt x="279" y="274"/>
                  </a:cubicBezTo>
                  <a:cubicBezTo>
                    <a:pt x="280" y="274"/>
                    <a:pt x="280" y="272"/>
                    <a:pt x="280" y="271"/>
                  </a:cubicBezTo>
                  <a:cubicBezTo>
                    <a:pt x="281" y="271"/>
                    <a:pt x="281" y="270"/>
                    <a:pt x="281" y="269"/>
                  </a:cubicBezTo>
                  <a:cubicBezTo>
                    <a:pt x="280" y="268"/>
                    <a:pt x="280" y="268"/>
                    <a:pt x="280" y="266"/>
                  </a:cubicBezTo>
                  <a:cubicBezTo>
                    <a:pt x="280" y="265"/>
                    <a:pt x="280" y="262"/>
                    <a:pt x="279" y="262"/>
                  </a:cubicBezTo>
                  <a:cubicBezTo>
                    <a:pt x="277" y="262"/>
                    <a:pt x="279" y="264"/>
                    <a:pt x="278" y="265"/>
                  </a:cubicBezTo>
                  <a:cubicBezTo>
                    <a:pt x="276" y="266"/>
                    <a:pt x="276" y="264"/>
                    <a:pt x="275" y="263"/>
                  </a:cubicBezTo>
                  <a:cubicBezTo>
                    <a:pt x="275" y="262"/>
                    <a:pt x="274" y="263"/>
                    <a:pt x="274" y="263"/>
                  </a:cubicBezTo>
                  <a:cubicBezTo>
                    <a:pt x="272" y="264"/>
                    <a:pt x="272" y="263"/>
                    <a:pt x="272" y="262"/>
                  </a:cubicBezTo>
                  <a:cubicBezTo>
                    <a:pt x="271" y="261"/>
                    <a:pt x="272" y="260"/>
                    <a:pt x="272" y="259"/>
                  </a:cubicBezTo>
                  <a:cubicBezTo>
                    <a:pt x="272" y="258"/>
                    <a:pt x="273" y="259"/>
                    <a:pt x="273" y="259"/>
                  </a:cubicBezTo>
                  <a:cubicBezTo>
                    <a:pt x="273" y="257"/>
                    <a:pt x="276" y="257"/>
                    <a:pt x="276" y="255"/>
                  </a:cubicBezTo>
                  <a:cubicBezTo>
                    <a:pt x="275" y="254"/>
                    <a:pt x="275" y="253"/>
                    <a:pt x="275" y="252"/>
                  </a:cubicBezTo>
                  <a:cubicBezTo>
                    <a:pt x="274" y="251"/>
                    <a:pt x="273" y="250"/>
                    <a:pt x="274" y="250"/>
                  </a:cubicBezTo>
                  <a:cubicBezTo>
                    <a:pt x="275" y="249"/>
                    <a:pt x="275" y="249"/>
                    <a:pt x="275" y="248"/>
                  </a:cubicBezTo>
                  <a:cubicBezTo>
                    <a:pt x="275" y="247"/>
                    <a:pt x="275" y="246"/>
                    <a:pt x="275" y="246"/>
                  </a:cubicBezTo>
                  <a:cubicBezTo>
                    <a:pt x="274" y="245"/>
                    <a:pt x="272" y="244"/>
                    <a:pt x="271" y="244"/>
                  </a:cubicBezTo>
                  <a:cubicBezTo>
                    <a:pt x="269" y="243"/>
                    <a:pt x="272" y="242"/>
                    <a:pt x="271" y="241"/>
                  </a:cubicBezTo>
                  <a:cubicBezTo>
                    <a:pt x="271" y="240"/>
                    <a:pt x="270" y="239"/>
                    <a:pt x="270" y="239"/>
                  </a:cubicBezTo>
                  <a:cubicBezTo>
                    <a:pt x="269" y="239"/>
                    <a:pt x="269" y="239"/>
                    <a:pt x="268" y="238"/>
                  </a:cubicBezTo>
                  <a:cubicBezTo>
                    <a:pt x="268" y="238"/>
                    <a:pt x="267" y="237"/>
                    <a:pt x="267" y="237"/>
                  </a:cubicBezTo>
                  <a:cubicBezTo>
                    <a:pt x="267" y="236"/>
                    <a:pt x="266" y="236"/>
                    <a:pt x="265" y="236"/>
                  </a:cubicBezTo>
                  <a:cubicBezTo>
                    <a:pt x="265" y="235"/>
                    <a:pt x="265" y="235"/>
                    <a:pt x="264" y="235"/>
                  </a:cubicBezTo>
                  <a:cubicBezTo>
                    <a:pt x="263" y="235"/>
                    <a:pt x="262" y="234"/>
                    <a:pt x="262" y="234"/>
                  </a:cubicBezTo>
                  <a:cubicBezTo>
                    <a:pt x="261" y="232"/>
                    <a:pt x="260" y="230"/>
                    <a:pt x="259" y="229"/>
                  </a:cubicBezTo>
                  <a:cubicBezTo>
                    <a:pt x="259" y="228"/>
                    <a:pt x="260" y="227"/>
                    <a:pt x="260" y="226"/>
                  </a:cubicBezTo>
                  <a:cubicBezTo>
                    <a:pt x="260" y="225"/>
                    <a:pt x="259" y="224"/>
                    <a:pt x="259" y="224"/>
                  </a:cubicBezTo>
                  <a:cubicBezTo>
                    <a:pt x="258" y="222"/>
                    <a:pt x="258" y="221"/>
                    <a:pt x="257" y="220"/>
                  </a:cubicBezTo>
                  <a:cubicBezTo>
                    <a:pt x="256" y="219"/>
                    <a:pt x="256" y="218"/>
                    <a:pt x="255" y="217"/>
                  </a:cubicBezTo>
                  <a:cubicBezTo>
                    <a:pt x="255" y="214"/>
                    <a:pt x="253" y="213"/>
                    <a:pt x="252" y="210"/>
                  </a:cubicBezTo>
                  <a:cubicBezTo>
                    <a:pt x="251" y="209"/>
                    <a:pt x="252" y="208"/>
                    <a:pt x="252" y="206"/>
                  </a:cubicBezTo>
                  <a:cubicBezTo>
                    <a:pt x="252" y="205"/>
                    <a:pt x="251" y="205"/>
                    <a:pt x="251" y="207"/>
                  </a:cubicBezTo>
                  <a:cubicBezTo>
                    <a:pt x="252" y="209"/>
                    <a:pt x="251" y="209"/>
                    <a:pt x="250" y="210"/>
                  </a:cubicBezTo>
                  <a:cubicBezTo>
                    <a:pt x="248" y="211"/>
                    <a:pt x="250" y="212"/>
                    <a:pt x="249" y="213"/>
                  </a:cubicBezTo>
                  <a:cubicBezTo>
                    <a:pt x="249" y="214"/>
                    <a:pt x="249" y="216"/>
                    <a:pt x="248" y="217"/>
                  </a:cubicBezTo>
                  <a:cubicBezTo>
                    <a:pt x="248" y="217"/>
                    <a:pt x="248" y="217"/>
                    <a:pt x="247" y="218"/>
                  </a:cubicBezTo>
                  <a:cubicBezTo>
                    <a:pt x="247" y="218"/>
                    <a:pt x="247" y="219"/>
                    <a:pt x="246" y="219"/>
                  </a:cubicBezTo>
                  <a:cubicBezTo>
                    <a:pt x="246" y="220"/>
                    <a:pt x="245" y="221"/>
                    <a:pt x="244" y="220"/>
                  </a:cubicBezTo>
                  <a:cubicBezTo>
                    <a:pt x="243" y="219"/>
                    <a:pt x="243" y="217"/>
                    <a:pt x="242" y="217"/>
                  </a:cubicBezTo>
                  <a:cubicBezTo>
                    <a:pt x="241" y="217"/>
                    <a:pt x="240" y="218"/>
                    <a:pt x="240" y="217"/>
                  </a:cubicBezTo>
                  <a:cubicBezTo>
                    <a:pt x="239" y="217"/>
                    <a:pt x="240" y="216"/>
                    <a:pt x="239" y="216"/>
                  </a:cubicBezTo>
                  <a:cubicBezTo>
                    <a:pt x="239" y="215"/>
                    <a:pt x="239" y="214"/>
                    <a:pt x="238" y="214"/>
                  </a:cubicBezTo>
                  <a:cubicBezTo>
                    <a:pt x="238" y="214"/>
                    <a:pt x="238" y="213"/>
                    <a:pt x="238" y="213"/>
                  </a:cubicBezTo>
                  <a:cubicBezTo>
                    <a:pt x="238" y="212"/>
                    <a:pt x="238" y="211"/>
                    <a:pt x="238" y="210"/>
                  </a:cubicBezTo>
                  <a:cubicBezTo>
                    <a:pt x="238" y="209"/>
                    <a:pt x="237" y="209"/>
                    <a:pt x="237" y="208"/>
                  </a:cubicBezTo>
                  <a:cubicBezTo>
                    <a:pt x="237" y="207"/>
                    <a:pt x="240" y="205"/>
                    <a:pt x="238" y="204"/>
                  </a:cubicBezTo>
                  <a:cubicBezTo>
                    <a:pt x="237" y="204"/>
                    <a:pt x="238" y="205"/>
                    <a:pt x="237" y="205"/>
                  </a:cubicBezTo>
                  <a:cubicBezTo>
                    <a:pt x="236" y="205"/>
                    <a:pt x="235" y="205"/>
                    <a:pt x="235" y="204"/>
                  </a:cubicBezTo>
                  <a:cubicBezTo>
                    <a:pt x="234" y="204"/>
                    <a:pt x="234" y="203"/>
                    <a:pt x="234" y="203"/>
                  </a:cubicBezTo>
                  <a:cubicBezTo>
                    <a:pt x="233" y="203"/>
                    <a:pt x="233" y="203"/>
                    <a:pt x="232" y="203"/>
                  </a:cubicBezTo>
                  <a:cubicBezTo>
                    <a:pt x="232" y="203"/>
                    <a:pt x="231" y="202"/>
                    <a:pt x="231" y="201"/>
                  </a:cubicBezTo>
                  <a:cubicBezTo>
                    <a:pt x="230" y="200"/>
                    <a:pt x="229" y="200"/>
                    <a:pt x="228" y="199"/>
                  </a:cubicBezTo>
                  <a:cubicBezTo>
                    <a:pt x="228" y="199"/>
                    <a:pt x="226" y="196"/>
                    <a:pt x="225" y="196"/>
                  </a:cubicBezTo>
                  <a:cubicBezTo>
                    <a:pt x="225" y="196"/>
                    <a:pt x="224" y="197"/>
                    <a:pt x="224" y="197"/>
                  </a:cubicBezTo>
                  <a:cubicBezTo>
                    <a:pt x="224" y="197"/>
                    <a:pt x="222" y="197"/>
                    <a:pt x="222" y="197"/>
                  </a:cubicBezTo>
                  <a:cubicBezTo>
                    <a:pt x="220" y="197"/>
                    <a:pt x="219" y="196"/>
                    <a:pt x="217" y="196"/>
                  </a:cubicBezTo>
                  <a:cubicBezTo>
                    <a:pt x="217" y="196"/>
                    <a:pt x="216" y="196"/>
                    <a:pt x="216" y="195"/>
                  </a:cubicBezTo>
                  <a:cubicBezTo>
                    <a:pt x="215" y="195"/>
                    <a:pt x="215" y="194"/>
                    <a:pt x="214" y="195"/>
                  </a:cubicBezTo>
                  <a:cubicBezTo>
                    <a:pt x="213" y="195"/>
                    <a:pt x="213" y="196"/>
                    <a:pt x="213" y="197"/>
                  </a:cubicBezTo>
                  <a:cubicBezTo>
                    <a:pt x="213" y="198"/>
                    <a:pt x="212" y="199"/>
                    <a:pt x="213" y="199"/>
                  </a:cubicBezTo>
                  <a:cubicBezTo>
                    <a:pt x="214" y="201"/>
                    <a:pt x="214" y="203"/>
                    <a:pt x="213" y="205"/>
                  </a:cubicBezTo>
                  <a:cubicBezTo>
                    <a:pt x="211" y="206"/>
                    <a:pt x="213" y="206"/>
                    <a:pt x="214" y="206"/>
                  </a:cubicBezTo>
                  <a:cubicBezTo>
                    <a:pt x="215" y="207"/>
                    <a:pt x="214" y="208"/>
                    <a:pt x="215" y="209"/>
                  </a:cubicBezTo>
                  <a:cubicBezTo>
                    <a:pt x="215" y="210"/>
                    <a:pt x="216" y="210"/>
                    <a:pt x="215" y="211"/>
                  </a:cubicBezTo>
                  <a:cubicBezTo>
                    <a:pt x="215" y="212"/>
                    <a:pt x="214" y="213"/>
                    <a:pt x="213" y="213"/>
                  </a:cubicBezTo>
                  <a:cubicBezTo>
                    <a:pt x="213" y="214"/>
                    <a:pt x="212" y="215"/>
                    <a:pt x="212" y="216"/>
                  </a:cubicBezTo>
                  <a:cubicBezTo>
                    <a:pt x="212" y="218"/>
                    <a:pt x="214" y="219"/>
                    <a:pt x="216" y="221"/>
                  </a:cubicBezTo>
                  <a:cubicBezTo>
                    <a:pt x="217" y="223"/>
                    <a:pt x="217" y="225"/>
                    <a:pt x="217" y="227"/>
                  </a:cubicBezTo>
                  <a:cubicBezTo>
                    <a:pt x="218" y="229"/>
                    <a:pt x="218" y="231"/>
                    <a:pt x="218" y="232"/>
                  </a:cubicBezTo>
                  <a:cubicBezTo>
                    <a:pt x="218" y="233"/>
                    <a:pt x="217" y="234"/>
                    <a:pt x="217" y="234"/>
                  </a:cubicBezTo>
                  <a:cubicBezTo>
                    <a:pt x="216" y="235"/>
                    <a:pt x="215" y="236"/>
                    <a:pt x="214" y="236"/>
                  </a:cubicBezTo>
                  <a:cubicBezTo>
                    <a:pt x="213" y="237"/>
                    <a:pt x="212" y="237"/>
                    <a:pt x="211" y="238"/>
                  </a:cubicBezTo>
                  <a:cubicBezTo>
                    <a:pt x="210" y="238"/>
                    <a:pt x="208" y="238"/>
                    <a:pt x="210" y="239"/>
                  </a:cubicBezTo>
                  <a:cubicBezTo>
                    <a:pt x="211" y="241"/>
                    <a:pt x="211" y="243"/>
                    <a:pt x="211" y="245"/>
                  </a:cubicBezTo>
                  <a:cubicBezTo>
                    <a:pt x="212" y="247"/>
                    <a:pt x="213" y="250"/>
                    <a:pt x="212" y="252"/>
                  </a:cubicBezTo>
                  <a:cubicBezTo>
                    <a:pt x="211" y="253"/>
                    <a:pt x="210" y="251"/>
                    <a:pt x="210" y="253"/>
                  </a:cubicBezTo>
                  <a:cubicBezTo>
                    <a:pt x="210" y="256"/>
                    <a:pt x="209" y="256"/>
                    <a:pt x="207" y="255"/>
                  </a:cubicBezTo>
                  <a:cubicBezTo>
                    <a:pt x="205" y="254"/>
                    <a:pt x="207" y="251"/>
                    <a:pt x="207" y="250"/>
                  </a:cubicBezTo>
                  <a:cubicBezTo>
                    <a:pt x="207" y="248"/>
                    <a:pt x="206" y="246"/>
                    <a:pt x="204" y="246"/>
                  </a:cubicBezTo>
                  <a:cubicBezTo>
                    <a:pt x="204" y="247"/>
                    <a:pt x="205" y="247"/>
                    <a:pt x="205" y="248"/>
                  </a:cubicBezTo>
                  <a:cubicBezTo>
                    <a:pt x="204" y="248"/>
                    <a:pt x="203" y="248"/>
                    <a:pt x="203" y="248"/>
                  </a:cubicBezTo>
                  <a:cubicBezTo>
                    <a:pt x="200" y="247"/>
                    <a:pt x="201" y="245"/>
                    <a:pt x="201" y="244"/>
                  </a:cubicBezTo>
                  <a:cubicBezTo>
                    <a:pt x="201" y="243"/>
                    <a:pt x="200" y="242"/>
                    <a:pt x="200" y="242"/>
                  </a:cubicBezTo>
                  <a:cubicBezTo>
                    <a:pt x="200" y="241"/>
                    <a:pt x="201" y="240"/>
                    <a:pt x="202" y="239"/>
                  </a:cubicBezTo>
                  <a:cubicBezTo>
                    <a:pt x="202" y="239"/>
                    <a:pt x="201" y="237"/>
                    <a:pt x="201" y="236"/>
                  </a:cubicBezTo>
                  <a:cubicBezTo>
                    <a:pt x="200" y="236"/>
                    <a:pt x="199" y="236"/>
                    <a:pt x="198" y="236"/>
                  </a:cubicBezTo>
                  <a:cubicBezTo>
                    <a:pt x="196" y="236"/>
                    <a:pt x="194" y="236"/>
                    <a:pt x="191" y="234"/>
                  </a:cubicBezTo>
                  <a:cubicBezTo>
                    <a:pt x="190" y="234"/>
                    <a:pt x="189" y="233"/>
                    <a:pt x="188" y="232"/>
                  </a:cubicBezTo>
                  <a:cubicBezTo>
                    <a:pt x="187" y="232"/>
                    <a:pt x="186" y="231"/>
                    <a:pt x="185" y="230"/>
                  </a:cubicBezTo>
                  <a:cubicBezTo>
                    <a:pt x="184" y="229"/>
                    <a:pt x="184" y="227"/>
                    <a:pt x="182" y="227"/>
                  </a:cubicBezTo>
                  <a:cubicBezTo>
                    <a:pt x="181" y="228"/>
                    <a:pt x="180" y="228"/>
                    <a:pt x="179" y="228"/>
                  </a:cubicBezTo>
                  <a:cubicBezTo>
                    <a:pt x="178" y="228"/>
                    <a:pt x="177" y="227"/>
                    <a:pt x="176" y="226"/>
                  </a:cubicBezTo>
                  <a:cubicBezTo>
                    <a:pt x="175" y="225"/>
                    <a:pt x="174" y="227"/>
                    <a:pt x="173" y="227"/>
                  </a:cubicBezTo>
                  <a:cubicBezTo>
                    <a:pt x="172" y="228"/>
                    <a:pt x="172" y="227"/>
                    <a:pt x="172" y="226"/>
                  </a:cubicBezTo>
                  <a:cubicBezTo>
                    <a:pt x="172" y="225"/>
                    <a:pt x="171" y="224"/>
                    <a:pt x="171" y="223"/>
                  </a:cubicBezTo>
                  <a:cubicBezTo>
                    <a:pt x="170" y="222"/>
                    <a:pt x="171" y="220"/>
                    <a:pt x="170" y="218"/>
                  </a:cubicBezTo>
                  <a:cubicBezTo>
                    <a:pt x="169" y="217"/>
                    <a:pt x="167" y="218"/>
                    <a:pt x="166" y="217"/>
                  </a:cubicBezTo>
                  <a:cubicBezTo>
                    <a:pt x="165" y="216"/>
                    <a:pt x="166" y="212"/>
                    <a:pt x="166" y="210"/>
                  </a:cubicBezTo>
                  <a:cubicBezTo>
                    <a:pt x="166" y="208"/>
                    <a:pt x="167" y="206"/>
                    <a:pt x="168" y="204"/>
                  </a:cubicBezTo>
                  <a:cubicBezTo>
                    <a:pt x="169" y="202"/>
                    <a:pt x="170" y="200"/>
                    <a:pt x="171" y="199"/>
                  </a:cubicBezTo>
                  <a:cubicBezTo>
                    <a:pt x="172" y="198"/>
                    <a:pt x="172" y="198"/>
                    <a:pt x="173" y="197"/>
                  </a:cubicBezTo>
                  <a:cubicBezTo>
                    <a:pt x="173" y="196"/>
                    <a:pt x="173" y="195"/>
                    <a:pt x="173" y="195"/>
                  </a:cubicBezTo>
                  <a:cubicBezTo>
                    <a:pt x="174" y="195"/>
                    <a:pt x="176" y="194"/>
                    <a:pt x="177" y="194"/>
                  </a:cubicBezTo>
                  <a:cubicBezTo>
                    <a:pt x="178" y="193"/>
                    <a:pt x="177" y="192"/>
                    <a:pt x="176" y="191"/>
                  </a:cubicBezTo>
                  <a:cubicBezTo>
                    <a:pt x="175" y="191"/>
                    <a:pt x="172" y="190"/>
                    <a:pt x="173" y="190"/>
                  </a:cubicBezTo>
                  <a:cubicBezTo>
                    <a:pt x="174" y="189"/>
                    <a:pt x="176" y="190"/>
                    <a:pt x="178" y="190"/>
                  </a:cubicBezTo>
                  <a:cubicBezTo>
                    <a:pt x="180" y="190"/>
                    <a:pt x="178" y="188"/>
                    <a:pt x="179" y="187"/>
                  </a:cubicBezTo>
                  <a:cubicBezTo>
                    <a:pt x="179" y="186"/>
                    <a:pt x="182" y="188"/>
                    <a:pt x="183" y="187"/>
                  </a:cubicBezTo>
                  <a:cubicBezTo>
                    <a:pt x="185" y="185"/>
                    <a:pt x="185" y="183"/>
                    <a:pt x="187" y="181"/>
                  </a:cubicBezTo>
                  <a:cubicBezTo>
                    <a:pt x="187" y="181"/>
                    <a:pt x="188" y="181"/>
                    <a:pt x="187" y="180"/>
                  </a:cubicBezTo>
                  <a:cubicBezTo>
                    <a:pt x="187" y="178"/>
                    <a:pt x="185" y="179"/>
                    <a:pt x="185" y="179"/>
                  </a:cubicBezTo>
                  <a:cubicBezTo>
                    <a:pt x="183" y="179"/>
                    <a:pt x="182" y="179"/>
                    <a:pt x="182" y="178"/>
                  </a:cubicBezTo>
                  <a:cubicBezTo>
                    <a:pt x="182" y="178"/>
                    <a:pt x="182" y="177"/>
                    <a:pt x="180" y="177"/>
                  </a:cubicBezTo>
                  <a:cubicBezTo>
                    <a:pt x="178" y="177"/>
                    <a:pt x="180" y="174"/>
                    <a:pt x="182" y="175"/>
                  </a:cubicBezTo>
                  <a:cubicBezTo>
                    <a:pt x="183" y="175"/>
                    <a:pt x="184" y="177"/>
                    <a:pt x="186" y="178"/>
                  </a:cubicBezTo>
                  <a:cubicBezTo>
                    <a:pt x="187" y="178"/>
                    <a:pt x="188" y="178"/>
                    <a:pt x="188" y="177"/>
                  </a:cubicBezTo>
                  <a:cubicBezTo>
                    <a:pt x="189" y="177"/>
                    <a:pt x="190" y="176"/>
                    <a:pt x="190" y="175"/>
                  </a:cubicBezTo>
                  <a:cubicBezTo>
                    <a:pt x="191" y="174"/>
                    <a:pt x="189" y="172"/>
                    <a:pt x="190" y="172"/>
                  </a:cubicBezTo>
                  <a:cubicBezTo>
                    <a:pt x="192" y="171"/>
                    <a:pt x="192" y="173"/>
                    <a:pt x="194" y="174"/>
                  </a:cubicBezTo>
                  <a:cubicBezTo>
                    <a:pt x="195" y="174"/>
                    <a:pt x="194" y="172"/>
                    <a:pt x="194" y="171"/>
                  </a:cubicBezTo>
                  <a:cubicBezTo>
                    <a:pt x="194" y="171"/>
                    <a:pt x="193" y="170"/>
                    <a:pt x="193" y="170"/>
                  </a:cubicBezTo>
                  <a:cubicBezTo>
                    <a:pt x="193" y="169"/>
                    <a:pt x="194" y="168"/>
                    <a:pt x="195" y="169"/>
                  </a:cubicBezTo>
                  <a:cubicBezTo>
                    <a:pt x="196" y="170"/>
                    <a:pt x="196" y="171"/>
                    <a:pt x="197" y="172"/>
                  </a:cubicBezTo>
                  <a:cubicBezTo>
                    <a:pt x="198" y="173"/>
                    <a:pt x="200" y="170"/>
                    <a:pt x="201" y="170"/>
                  </a:cubicBezTo>
                  <a:cubicBezTo>
                    <a:pt x="202" y="168"/>
                    <a:pt x="204" y="166"/>
                    <a:pt x="203" y="164"/>
                  </a:cubicBezTo>
                  <a:cubicBezTo>
                    <a:pt x="203" y="164"/>
                    <a:pt x="202" y="163"/>
                    <a:pt x="202" y="163"/>
                  </a:cubicBezTo>
                  <a:cubicBezTo>
                    <a:pt x="202" y="162"/>
                    <a:pt x="203" y="161"/>
                    <a:pt x="202" y="161"/>
                  </a:cubicBezTo>
                  <a:cubicBezTo>
                    <a:pt x="201" y="160"/>
                    <a:pt x="200" y="159"/>
                    <a:pt x="202" y="159"/>
                  </a:cubicBezTo>
                  <a:cubicBezTo>
                    <a:pt x="203" y="159"/>
                    <a:pt x="204" y="158"/>
                    <a:pt x="204" y="158"/>
                  </a:cubicBezTo>
                  <a:cubicBezTo>
                    <a:pt x="204" y="157"/>
                    <a:pt x="203" y="156"/>
                    <a:pt x="203" y="156"/>
                  </a:cubicBezTo>
                  <a:cubicBezTo>
                    <a:pt x="202" y="155"/>
                    <a:pt x="204" y="155"/>
                    <a:pt x="204" y="155"/>
                  </a:cubicBezTo>
                  <a:cubicBezTo>
                    <a:pt x="205" y="155"/>
                    <a:pt x="204" y="154"/>
                    <a:pt x="204" y="154"/>
                  </a:cubicBezTo>
                  <a:cubicBezTo>
                    <a:pt x="204" y="154"/>
                    <a:pt x="203" y="154"/>
                    <a:pt x="203" y="153"/>
                  </a:cubicBezTo>
                  <a:cubicBezTo>
                    <a:pt x="203" y="153"/>
                    <a:pt x="203" y="153"/>
                    <a:pt x="202" y="152"/>
                  </a:cubicBezTo>
                  <a:cubicBezTo>
                    <a:pt x="202" y="152"/>
                    <a:pt x="201" y="152"/>
                    <a:pt x="201" y="152"/>
                  </a:cubicBezTo>
                  <a:cubicBezTo>
                    <a:pt x="201" y="152"/>
                    <a:pt x="201" y="151"/>
                    <a:pt x="200" y="151"/>
                  </a:cubicBezTo>
                  <a:cubicBezTo>
                    <a:pt x="200" y="151"/>
                    <a:pt x="199" y="151"/>
                    <a:pt x="198" y="151"/>
                  </a:cubicBezTo>
                  <a:cubicBezTo>
                    <a:pt x="197" y="150"/>
                    <a:pt x="194" y="150"/>
                    <a:pt x="193" y="150"/>
                  </a:cubicBezTo>
                  <a:cubicBezTo>
                    <a:pt x="192" y="151"/>
                    <a:pt x="192" y="152"/>
                    <a:pt x="193" y="152"/>
                  </a:cubicBezTo>
                  <a:cubicBezTo>
                    <a:pt x="193" y="153"/>
                    <a:pt x="194" y="154"/>
                    <a:pt x="194" y="154"/>
                  </a:cubicBezTo>
                  <a:cubicBezTo>
                    <a:pt x="195" y="155"/>
                    <a:pt x="194" y="156"/>
                    <a:pt x="193" y="156"/>
                  </a:cubicBezTo>
                  <a:cubicBezTo>
                    <a:pt x="192" y="156"/>
                    <a:pt x="192" y="157"/>
                    <a:pt x="192" y="158"/>
                  </a:cubicBezTo>
                  <a:cubicBezTo>
                    <a:pt x="192" y="159"/>
                    <a:pt x="193" y="161"/>
                    <a:pt x="191" y="161"/>
                  </a:cubicBezTo>
                  <a:cubicBezTo>
                    <a:pt x="190" y="161"/>
                    <a:pt x="188" y="161"/>
                    <a:pt x="188" y="163"/>
                  </a:cubicBezTo>
                  <a:cubicBezTo>
                    <a:pt x="188" y="164"/>
                    <a:pt x="189" y="164"/>
                    <a:pt x="189" y="166"/>
                  </a:cubicBezTo>
                  <a:cubicBezTo>
                    <a:pt x="189" y="166"/>
                    <a:pt x="188" y="166"/>
                    <a:pt x="188" y="166"/>
                  </a:cubicBezTo>
                  <a:cubicBezTo>
                    <a:pt x="187" y="166"/>
                    <a:pt x="187" y="166"/>
                    <a:pt x="187" y="166"/>
                  </a:cubicBezTo>
                  <a:cubicBezTo>
                    <a:pt x="187" y="165"/>
                    <a:pt x="186" y="165"/>
                    <a:pt x="186" y="165"/>
                  </a:cubicBezTo>
                  <a:cubicBezTo>
                    <a:pt x="185" y="164"/>
                    <a:pt x="184" y="162"/>
                    <a:pt x="185" y="160"/>
                  </a:cubicBezTo>
                  <a:cubicBezTo>
                    <a:pt x="186" y="160"/>
                    <a:pt x="187" y="160"/>
                    <a:pt x="187" y="159"/>
                  </a:cubicBezTo>
                  <a:cubicBezTo>
                    <a:pt x="187" y="158"/>
                    <a:pt x="187" y="157"/>
                    <a:pt x="186" y="157"/>
                  </a:cubicBezTo>
                  <a:cubicBezTo>
                    <a:pt x="185" y="156"/>
                    <a:pt x="185" y="155"/>
                    <a:pt x="184" y="154"/>
                  </a:cubicBezTo>
                  <a:cubicBezTo>
                    <a:pt x="184" y="154"/>
                    <a:pt x="182" y="154"/>
                    <a:pt x="182" y="155"/>
                  </a:cubicBezTo>
                  <a:cubicBezTo>
                    <a:pt x="180" y="156"/>
                    <a:pt x="180" y="158"/>
                    <a:pt x="180" y="160"/>
                  </a:cubicBezTo>
                  <a:cubicBezTo>
                    <a:pt x="179" y="160"/>
                    <a:pt x="178" y="158"/>
                    <a:pt x="178" y="157"/>
                  </a:cubicBezTo>
                  <a:cubicBezTo>
                    <a:pt x="178" y="157"/>
                    <a:pt x="178" y="156"/>
                    <a:pt x="178" y="156"/>
                  </a:cubicBezTo>
                  <a:cubicBezTo>
                    <a:pt x="178" y="155"/>
                    <a:pt x="179" y="154"/>
                    <a:pt x="179" y="153"/>
                  </a:cubicBezTo>
                  <a:cubicBezTo>
                    <a:pt x="178" y="153"/>
                    <a:pt x="178" y="153"/>
                    <a:pt x="177" y="152"/>
                  </a:cubicBezTo>
                  <a:cubicBezTo>
                    <a:pt x="176" y="152"/>
                    <a:pt x="176" y="152"/>
                    <a:pt x="175" y="152"/>
                  </a:cubicBezTo>
                  <a:cubicBezTo>
                    <a:pt x="175" y="153"/>
                    <a:pt x="174" y="152"/>
                    <a:pt x="174" y="151"/>
                  </a:cubicBezTo>
                  <a:cubicBezTo>
                    <a:pt x="174" y="151"/>
                    <a:pt x="175" y="151"/>
                    <a:pt x="175" y="150"/>
                  </a:cubicBezTo>
                  <a:cubicBezTo>
                    <a:pt x="175" y="150"/>
                    <a:pt x="174" y="149"/>
                    <a:pt x="174" y="149"/>
                  </a:cubicBezTo>
                  <a:cubicBezTo>
                    <a:pt x="175" y="148"/>
                    <a:pt x="177" y="149"/>
                    <a:pt x="176" y="148"/>
                  </a:cubicBezTo>
                  <a:cubicBezTo>
                    <a:pt x="176" y="147"/>
                    <a:pt x="175" y="146"/>
                    <a:pt x="175" y="146"/>
                  </a:cubicBezTo>
                  <a:cubicBezTo>
                    <a:pt x="174" y="145"/>
                    <a:pt x="174" y="145"/>
                    <a:pt x="174" y="144"/>
                  </a:cubicBezTo>
                  <a:cubicBezTo>
                    <a:pt x="174" y="143"/>
                    <a:pt x="173" y="142"/>
                    <a:pt x="173" y="141"/>
                  </a:cubicBezTo>
                  <a:cubicBezTo>
                    <a:pt x="172" y="139"/>
                    <a:pt x="172" y="139"/>
                    <a:pt x="170" y="139"/>
                  </a:cubicBezTo>
                  <a:cubicBezTo>
                    <a:pt x="169" y="139"/>
                    <a:pt x="170" y="138"/>
                    <a:pt x="169" y="138"/>
                  </a:cubicBezTo>
                  <a:cubicBezTo>
                    <a:pt x="169" y="137"/>
                    <a:pt x="168" y="138"/>
                    <a:pt x="168" y="139"/>
                  </a:cubicBezTo>
                  <a:cubicBezTo>
                    <a:pt x="167" y="139"/>
                    <a:pt x="167" y="141"/>
                    <a:pt x="166" y="141"/>
                  </a:cubicBezTo>
                  <a:cubicBezTo>
                    <a:pt x="166" y="142"/>
                    <a:pt x="165" y="142"/>
                    <a:pt x="165" y="142"/>
                  </a:cubicBezTo>
                  <a:cubicBezTo>
                    <a:pt x="164" y="143"/>
                    <a:pt x="164" y="144"/>
                    <a:pt x="165" y="145"/>
                  </a:cubicBezTo>
                  <a:cubicBezTo>
                    <a:pt x="165" y="145"/>
                    <a:pt x="166" y="146"/>
                    <a:pt x="165" y="146"/>
                  </a:cubicBezTo>
                  <a:cubicBezTo>
                    <a:pt x="165" y="147"/>
                    <a:pt x="164" y="147"/>
                    <a:pt x="164" y="148"/>
                  </a:cubicBezTo>
                  <a:cubicBezTo>
                    <a:pt x="163" y="149"/>
                    <a:pt x="165" y="150"/>
                    <a:pt x="165" y="151"/>
                  </a:cubicBezTo>
                  <a:cubicBezTo>
                    <a:pt x="166" y="152"/>
                    <a:pt x="168" y="153"/>
                    <a:pt x="170" y="153"/>
                  </a:cubicBezTo>
                  <a:cubicBezTo>
                    <a:pt x="170" y="153"/>
                    <a:pt x="171" y="154"/>
                    <a:pt x="171" y="154"/>
                  </a:cubicBezTo>
                  <a:cubicBezTo>
                    <a:pt x="171" y="155"/>
                    <a:pt x="170" y="155"/>
                    <a:pt x="169" y="155"/>
                  </a:cubicBezTo>
                  <a:cubicBezTo>
                    <a:pt x="168" y="156"/>
                    <a:pt x="168" y="156"/>
                    <a:pt x="168" y="157"/>
                  </a:cubicBezTo>
                  <a:cubicBezTo>
                    <a:pt x="168" y="158"/>
                    <a:pt x="169" y="158"/>
                    <a:pt x="170" y="158"/>
                  </a:cubicBezTo>
                  <a:cubicBezTo>
                    <a:pt x="173" y="159"/>
                    <a:pt x="166" y="163"/>
                    <a:pt x="166" y="163"/>
                  </a:cubicBezTo>
                  <a:cubicBezTo>
                    <a:pt x="165" y="165"/>
                    <a:pt x="167" y="166"/>
                    <a:pt x="166" y="168"/>
                  </a:cubicBezTo>
                  <a:cubicBezTo>
                    <a:pt x="165" y="169"/>
                    <a:pt x="163" y="167"/>
                    <a:pt x="164" y="166"/>
                  </a:cubicBezTo>
                  <a:cubicBezTo>
                    <a:pt x="164" y="165"/>
                    <a:pt x="164" y="164"/>
                    <a:pt x="164" y="164"/>
                  </a:cubicBezTo>
                  <a:cubicBezTo>
                    <a:pt x="164" y="163"/>
                    <a:pt x="164" y="163"/>
                    <a:pt x="163" y="162"/>
                  </a:cubicBezTo>
                  <a:cubicBezTo>
                    <a:pt x="163" y="161"/>
                    <a:pt x="162" y="162"/>
                    <a:pt x="161" y="162"/>
                  </a:cubicBezTo>
                  <a:cubicBezTo>
                    <a:pt x="160" y="162"/>
                    <a:pt x="159" y="162"/>
                    <a:pt x="158" y="163"/>
                  </a:cubicBezTo>
                  <a:cubicBezTo>
                    <a:pt x="158" y="164"/>
                    <a:pt x="158" y="165"/>
                    <a:pt x="157" y="165"/>
                  </a:cubicBezTo>
                  <a:cubicBezTo>
                    <a:pt x="157" y="165"/>
                    <a:pt x="156" y="165"/>
                    <a:pt x="155" y="165"/>
                  </a:cubicBezTo>
                  <a:cubicBezTo>
                    <a:pt x="153" y="164"/>
                    <a:pt x="151" y="166"/>
                    <a:pt x="149" y="166"/>
                  </a:cubicBezTo>
                  <a:cubicBezTo>
                    <a:pt x="148" y="166"/>
                    <a:pt x="147" y="166"/>
                    <a:pt x="147" y="165"/>
                  </a:cubicBezTo>
                  <a:cubicBezTo>
                    <a:pt x="147" y="165"/>
                    <a:pt x="147" y="164"/>
                    <a:pt x="146" y="163"/>
                  </a:cubicBezTo>
                  <a:cubicBezTo>
                    <a:pt x="146" y="163"/>
                    <a:pt x="144" y="165"/>
                    <a:pt x="144" y="164"/>
                  </a:cubicBezTo>
                  <a:cubicBezTo>
                    <a:pt x="143" y="164"/>
                    <a:pt x="143" y="163"/>
                    <a:pt x="141" y="163"/>
                  </a:cubicBezTo>
                  <a:cubicBezTo>
                    <a:pt x="141" y="162"/>
                    <a:pt x="138" y="163"/>
                    <a:pt x="138" y="164"/>
                  </a:cubicBezTo>
                  <a:cubicBezTo>
                    <a:pt x="137" y="165"/>
                    <a:pt x="137" y="165"/>
                    <a:pt x="136" y="166"/>
                  </a:cubicBezTo>
                  <a:cubicBezTo>
                    <a:pt x="136" y="166"/>
                    <a:pt x="135" y="166"/>
                    <a:pt x="134" y="167"/>
                  </a:cubicBezTo>
                  <a:cubicBezTo>
                    <a:pt x="134" y="168"/>
                    <a:pt x="135" y="170"/>
                    <a:pt x="133" y="169"/>
                  </a:cubicBezTo>
                  <a:cubicBezTo>
                    <a:pt x="132" y="168"/>
                    <a:pt x="131" y="167"/>
                    <a:pt x="130" y="167"/>
                  </a:cubicBezTo>
                  <a:cubicBezTo>
                    <a:pt x="127" y="167"/>
                    <a:pt x="126" y="168"/>
                    <a:pt x="124" y="169"/>
                  </a:cubicBezTo>
                  <a:cubicBezTo>
                    <a:pt x="122" y="170"/>
                    <a:pt x="122" y="168"/>
                    <a:pt x="120" y="169"/>
                  </a:cubicBezTo>
                  <a:cubicBezTo>
                    <a:pt x="119" y="169"/>
                    <a:pt x="118" y="169"/>
                    <a:pt x="118" y="167"/>
                  </a:cubicBezTo>
                  <a:cubicBezTo>
                    <a:pt x="119" y="166"/>
                    <a:pt x="120" y="166"/>
                    <a:pt x="121" y="166"/>
                  </a:cubicBezTo>
                  <a:cubicBezTo>
                    <a:pt x="123" y="165"/>
                    <a:pt x="120" y="163"/>
                    <a:pt x="120" y="163"/>
                  </a:cubicBezTo>
                  <a:cubicBezTo>
                    <a:pt x="119" y="163"/>
                    <a:pt x="119" y="162"/>
                    <a:pt x="118" y="162"/>
                  </a:cubicBezTo>
                  <a:cubicBezTo>
                    <a:pt x="117" y="162"/>
                    <a:pt x="116" y="163"/>
                    <a:pt x="116" y="163"/>
                  </a:cubicBezTo>
                  <a:cubicBezTo>
                    <a:pt x="114" y="163"/>
                    <a:pt x="113" y="162"/>
                    <a:pt x="112" y="161"/>
                  </a:cubicBezTo>
                  <a:cubicBezTo>
                    <a:pt x="111" y="161"/>
                    <a:pt x="111" y="160"/>
                    <a:pt x="110" y="160"/>
                  </a:cubicBezTo>
                  <a:cubicBezTo>
                    <a:pt x="109" y="160"/>
                    <a:pt x="109" y="160"/>
                    <a:pt x="109" y="160"/>
                  </a:cubicBezTo>
                  <a:cubicBezTo>
                    <a:pt x="108" y="160"/>
                    <a:pt x="107" y="159"/>
                    <a:pt x="107" y="159"/>
                  </a:cubicBezTo>
                  <a:cubicBezTo>
                    <a:pt x="106" y="159"/>
                    <a:pt x="105" y="159"/>
                    <a:pt x="104" y="159"/>
                  </a:cubicBezTo>
                  <a:cubicBezTo>
                    <a:pt x="104" y="159"/>
                    <a:pt x="103" y="160"/>
                    <a:pt x="103" y="160"/>
                  </a:cubicBezTo>
                  <a:cubicBezTo>
                    <a:pt x="103" y="161"/>
                    <a:pt x="102" y="161"/>
                    <a:pt x="102" y="162"/>
                  </a:cubicBezTo>
                  <a:cubicBezTo>
                    <a:pt x="101" y="163"/>
                    <a:pt x="100" y="163"/>
                    <a:pt x="100" y="161"/>
                  </a:cubicBezTo>
                  <a:cubicBezTo>
                    <a:pt x="101" y="160"/>
                    <a:pt x="102" y="159"/>
                    <a:pt x="101" y="159"/>
                  </a:cubicBezTo>
                  <a:cubicBezTo>
                    <a:pt x="99" y="158"/>
                    <a:pt x="99" y="160"/>
                    <a:pt x="98" y="160"/>
                  </a:cubicBezTo>
                  <a:cubicBezTo>
                    <a:pt x="99" y="161"/>
                    <a:pt x="98" y="163"/>
                    <a:pt x="97" y="163"/>
                  </a:cubicBezTo>
                  <a:cubicBezTo>
                    <a:pt x="97" y="163"/>
                    <a:pt x="96" y="161"/>
                    <a:pt x="96" y="160"/>
                  </a:cubicBezTo>
                  <a:cubicBezTo>
                    <a:pt x="95" y="159"/>
                    <a:pt x="95" y="157"/>
                    <a:pt x="95" y="156"/>
                  </a:cubicBezTo>
                  <a:cubicBezTo>
                    <a:pt x="93" y="155"/>
                    <a:pt x="94" y="159"/>
                    <a:pt x="93" y="159"/>
                  </a:cubicBezTo>
                  <a:cubicBezTo>
                    <a:pt x="93" y="160"/>
                    <a:pt x="91" y="163"/>
                    <a:pt x="91" y="162"/>
                  </a:cubicBezTo>
                  <a:cubicBezTo>
                    <a:pt x="91" y="161"/>
                    <a:pt x="91" y="160"/>
                    <a:pt x="90" y="160"/>
                  </a:cubicBezTo>
                  <a:cubicBezTo>
                    <a:pt x="90" y="160"/>
                    <a:pt x="89" y="160"/>
                    <a:pt x="89" y="161"/>
                  </a:cubicBezTo>
                  <a:cubicBezTo>
                    <a:pt x="88" y="162"/>
                    <a:pt x="88" y="163"/>
                    <a:pt x="87" y="163"/>
                  </a:cubicBezTo>
                  <a:cubicBezTo>
                    <a:pt x="86" y="163"/>
                    <a:pt x="86" y="163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4" y="166"/>
                  </a:cubicBezTo>
                  <a:cubicBezTo>
                    <a:pt x="83" y="166"/>
                    <a:pt x="83" y="165"/>
                    <a:pt x="83" y="165"/>
                  </a:cubicBezTo>
                  <a:cubicBezTo>
                    <a:pt x="83" y="163"/>
                    <a:pt x="82" y="165"/>
                    <a:pt x="81" y="166"/>
                  </a:cubicBezTo>
                  <a:cubicBezTo>
                    <a:pt x="81" y="166"/>
                    <a:pt x="78" y="168"/>
                    <a:pt x="79" y="168"/>
                  </a:cubicBezTo>
                  <a:cubicBezTo>
                    <a:pt x="79" y="169"/>
                    <a:pt x="80" y="169"/>
                    <a:pt x="80" y="169"/>
                  </a:cubicBezTo>
                  <a:cubicBezTo>
                    <a:pt x="79" y="170"/>
                    <a:pt x="79" y="170"/>
                    <a:pt x="79" y="170"/>
                  </a:cubicBezTo>
                  <a:cubicBezTo>
                    <a:pt x="78" y="170"/>
                    <a:pt x="78" y="170"/>
                    <a:pt x="77" y="170"/>
                  </a:cubicBezTo>
                  <a:cubicBezTo>
                    <a:pt x="77" y="170"/>
                    <a:pt x="76" y="170"/>
                    <a:pt x="76" y="169"/>
                  </a:cubicBezTo>
                  <a:cubicBezTo>
                    <a:pt x="76" y="169"/>
                    <a:pt x="75" y="168"/>
                    <a:pt x="74" y="168"/>
                  </a:cubicBezTo>
                  <a:cubicBezTo>
                    <a:pt x="74" y="168"/>
                    <a:pt x="73" y="167"/>
                    <a:pt x="73" y="167"/>
                  </a:cubicBezTo>
                  <a:cubicBezTo>
                    <a:pt x="72" y="167"/>
                    <a:pt x="72" y="167"/>
                    <a:pt x="71" y="167"/>
                  </a:cubicBezTo>
                  <a:cubicBezTo>
                    <a:pt x="71" y="167"/>
                    <a:pt x="70" y="167"/>
                    <a:pt x="70" y="166"/>
                  </a:cubicBezTo>
                  <a:cubicBezTo>
                    <a:pt x="70" y="166"/>
                    <a:pt x="69" y="166"/>
                    <a:pt x="68" y="166"/>
                  </a:cubicBezTo>
                  <a:cubicBezTo>
                    <a:pt x="67" y="166"/>
                    <a:pt x="66" y="167"/>
                    <a:pt x="65" y="167"/>
                  </a:cubicBezTo>
                  <a:cubicBezTo>
                    <a:pt x="64" y="167"/>
                    <a:pt x="64" y="166"/>
                    <a:pt x="63" y="166"/>
                  </a:cubicBezTo>
                  <a:cubicBezTo>
                    <a:pt x="62" y="167"/>
                    <a:pt x="61" y="166"/>
                    <a:pt x="60" y="166"/>
                  </a:cubicBezTo>
                  <a:cubicBezTo>
                    <a:pt x="60" y="166"/>
                    <a:pt x="59" y="165"/>
                    <a:pt x="58" y="166"/>
                  </a:cubicBezTo>
                  <a:cubicBezTo>
                    <a:pt x="58" y="167"/>
                    <a:pt x="57" y="168"/>
                    <a:pt x="57" y="167"/>
                  </a:cubicBezTo>
                  <a:cubicBezTo>
                    <a:pt x="57" y="167"/>
                    <a:pt x="57" y="166"/>
                    <a:pt x="56" y="166"/>
                  </a:cubicBezTo>
                  <a:cubicBezTo>
                    <a:pt x="56" y="167"/>
                    <a:pt x="56" y="166"/>
                    <a:pt x="56" y="166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56" y="165"/>
                    <a:pt x="55" y="165"/>
                    <a:pt x="55" y="165"/>
                  </a:cubicBezTo>
                  <a:cubicBezTo>
                    <a:pt x="54" y="166"/>
                    <a:pt x="53" y="167"/>
                    <a:pt x="53" y="165"/>
                  </a:cubicBezTo>
                  <a:cubicBezTo>
                    <a:pt x="53" y="165"/>
                    <a:pt x="53" y="164"/>
                    <a:pt x="52" y="165"/>
                  </a:cubicBezTo>
                  <a:cubicBezTo>
                    <a:pt x="52" y="166"/>
                    <a:pt x="52" y="166"/>
                    <a:pt x="52" y="166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1" y="166"/>
                    <a:pt x="52" y="164"/>
                    <a:pt x="51" y="164"/>
                  </a:cubicBezTo>
                  <a:cubicBezTo>
                    <a:pt x="50" y="164"/>
                    <a:pt x="50" y="166"/>
                    <a:pt x="49" y="167"/>
                  </a:cubicBezTo>
                  <a:cubicBezTo>
                    <a:pt x="48" y="167"/>
                    <a:pt x="48" y="167"/>
                    <a:pt x="48" y="168"/>
                  </a:cubicBezTo>
                  <a:cubicBezTo>
                    <a:pt x="47" y="168"/>
                    <a:pt x="47" y="168"/>
                    <a:pt x="47" y="167"/>
                  </a:cubicBezTo>
                  <a:cubicBezTo>
                    <a:pt x="46" y="167"/>
                    <a:pt x="46" y="169"/>
                    <a:pt x="45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71"/>
                    <a:pt x="44" y="171"/>
                    <a:pt x="43" y="171"/>
                  </a:cubicBezTo>
                  <a:cubicBezTo>
                    <a:pt x="43" y="171"/>
                    <a:pt x="43" y="173"/>
                    <a:pt x="43" y="173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5"/>
                    <a:pt x="42" y="175"/>
                    <a:pt x="41" y="176"/>
                  </a:cubicBezTo>
                  <a:cubicBezTo>
                    <a:pt x="41" y="177"/>
                    <a:pt x="40" y="178"/>
                    <a:pt x="39" y="179"/>
                  </a:cubicBezTo>
                  <a:cubicBezTo>
                    <a:pt x="39" y="180"/>
                    <a:pt x="38" y="179"/>
                    <a:pt x="37" y="180"/>
                  </a:cubicBezTo>
                  <a:cubicBezTo>
                    <a:pt x="37" y="181"/>
                    <a:pt x="37" y="181"/>
                    <a:pt x="37" y="181"/>
                  </a:cubicBezTo>
                  <a:cubicBezTo>
                    <a:pt x="36" y="182"/>
                    <a:pt x="36" y="183"/>
                    <a:pt x="36" y="183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4"/>
                    <a:pt x="37" y="184"/>
                    <a:pt x="37" y="184"/>
                  </a:cubicBezTo>
                  <a:cubicBezTo>
                    <a:pt x="37" y="184"/>
                    <a:pt x="38" y="184"/>
                    <a:pt x="38" y="185"/>
                  </a:cubicBezTo>
                  <a:cubicBezTo>
                    <a:pt x="38" y="185"/>
                    <a:pt x="39" y="186"/>
                    <a:pt x="39" y="187"/>
                  </a:cubicBezTo>
                  <a:cubicBezTo>
                    <a:pt x="38" y="188"/>
                    <a:pt x="38" y="189"/>
                    <a:pt x="39" y="189"/>
                  </a:cubicBezTo>
                  <a:cubicBezTo>
                    <a:pt x="39" y="189"/>
                    <a:pt x="41" y="190"/>
                    <a:pt x="40" y="191"/>
                  </a:cubicBezTo>
                  <a:cubicBezTo>
                    <a:pt x="39" y="192"/>
                    <a:pt x="41" y="191"/>
                    <a:pt x="41" y="192"/>
                  </a:cubicBezTo>
                  <a:cubicBezTo>
                    <a:pt x="40" y="193"/>
                    <a:pt x="39" y="193"/>
                    <a:pt x="39" y="193"/>
                  </a:cubicBezTo>
                  <a:cubicBezTo>
                    <a:pt x="39" y="193"/>
                    <a:pt x="38" y="193"/>
                    <a:pt x="38" y="192"/>
                  </a:cubicBezTo>
                  <a:cubicBezTo>
                    <a:pt x="38" y="192"/>
                    <a:pt x="38" y="192"/>
                    <a:pt x="38" y="191"/>
                  </a:cubicBezTo>
                  <a:close/>
                  <a:moveTo>
                    <a:pt x="184" y="261"/>
                  </a:moveTo>
                  <a:cubicBezTo>
                    <a:pt x="185" y="261"/>
                    <a:pt x="185" y="263"/>
                    <a:pt x="185" y="264"/>
                  </a:cubicBezTo>
                  <a:cubicBezTo>
                    <a:pt x="184" y="264"/>
                    <a:pt x="182" y="264"/>
                    <a:pt x="182" y="263"/>
                  </a:cubicBezTo>
                  <a:cubicBezTo>
                    <a:pt x="182" y="262"/>
                    <a:pt x="184" y="261"/>
                    <a:pt x="184" y="261"/>
                  </a:cubicBezTo>
                  <a:close/>
                  <a:moveTo>
                    <a:pt x="157" y="244"/>
                  </a:moveTo>
                  <a:cubicBezTo>
                    <a:pt x="160" y="245"/>
                    <a:pt x="159" y="249"/>
                    <a:pt x="159" y="251"/>
                  </a:cubicBezTo>
                  <a:cubicBezTo>
                    <a:pt x="160" y="252"/>
                    <a:pt x="161" y="254"/>
                    <a:pt x="160" y="254"/>
                  </a:cubicBezTo>
                  <a:cubicBezTo>
                    <a:pt x="160" y="255"/>
                    <a:pt x="157" y="252"/>
                    <a:pt x="157" y="252"/>
                  </a:cubicBezTo>
                  <a:cubicBezTo>
                    <a:pt x="156" y="251"/>
                    <a:pt x="155" y="250"/>
                    <a:pt x="155" y="249"/>
                  </a:cubicBezTo>
                  <a:cubicBezTo>
                    <a:pt x="155" y="247"/>
                    <a:pt x="155" y="248"/>
                    <a:pt x="154" y="247"/>
                  </a:cubicBezTo>
                  <a:cubicBezTo>
                    <a:pt x="154" y="247"/>
                    <a:pt x="154" y="246"/>
                    <a:pt x="154" y="246"/>
                  </a:cubicBezTo>
                  <a:cubicBezTo>
                    <a:pt x="153" y="243"/>
                    <a:pt x="156" y="244"/>
                    <a:pt x="157" y="244"/>
                  </a:cubicBezTo>
                  <a:close/>
                  <a:moveTo>
                    <a:pt x="153" y="249"/>
                  </a:moveTo>
                  <a:cubicBezTo>
                    <a:pt x="153" y="250"/>
                    <a:pt x="153" y="251"/>
                    <a:pt x="153" y="252"/>
                  </a:cubicBezTo>
                  <a:cubicBezTo>
                    <a:pt x="153" y="252"/>
                    <a:pt x="153" y="253"/>
                    <a:pt x="153" y="254"/>
                  </a:cubicBezTo>
                  <a:cubicBezTo>
                    <a:pt x="152" y="255"/>
                    <a:pt x="152" y="252"/>
                    <a:pt x="152" y="252"/>
                  </a:cubicBezTo>
                  <a:cubicBezTo>
                    <a:pt x="151" y="251"/>
                    <a:pt x="151" y="250"/>
                    <a:pt x="151" y="250"/>
                  </a:cubicBezTo>
                  <a:cubicBezTo>
                    <a:pt x="150" y="249"/>
                    <a:pt x="149" y="249"/>
                    <a:pt x="149" y="248"/>
                  </a:cubicBezTo>
                  <a:cubicBezTo>
                    <a:pt x="149" y="246"/>
                    <a:pt x="152" y="248"/>
                    <a:pt x="153" y="249"/>
                  </a:cubicBezTo>
                  <a:close/>
                  <a:moveTo>
                    <a:pt x="129" y="217"/>
                  </a:moveTo>
                  <a:cubicBezTo>
                    <a:pt x="129" y="218"/>
                    <a:pt x="127" y="217"/>
                    <a:pt x="126" y="219"/>
                  </a:cubicBezTo>
                  <a:cubicBezTo>
                    <a:pt x="126" y="219"/>
                    <a:pt x="124" y="221"/>
                    <a:pt x="125" y="219"/>
                  </a:cubicBezTo>
                  <a:cubicBezTo>
                    <a:pt x="125" y="217"/>
                    <a:pt x="127" y="217"/>
                    <a:pt x="128" y="215"/>
                  </a:cubicBezTo>
                  <a:cubicBezTo>
                    <a:pt x="129" y="213"/>
                    <a:pt x="130" y="216"/>
                    <a:pt x="129" y="217"/>
                  </a:cubicBezTo>
                  <a:close/>
                  <a:moveTo>
                    <a:pt x="113" y="207"/>
                  </a:moveTo>
                  <a:cubicBezTo>
                    <a:pt x="114" y="207"/>
                    <a:pt x="114" y="206"/>
                    <a:pt x="115" y="206"/>
                  </a:cubicBezTo>
                  <a:cubicBezTo>
                    <a:pt x="115" y="205"/>
                    <a:pt x="116" y="204"/>
                    <a:pt x="116" y="204"/>
                  </a:cubicBezTo>
                  <a:cubicBezTo>
                    <a:pt x="117" y="203"/>
                    <a:pt x="117" y="203"/>
                    <a:pt x="117" y="202"/>
                  </a:cubicBezTo>
                  <a:cubicBezTo>
                    <a:pt x="116" y="200"/>
                    <a:pt x="117" y="200"/>
                    <a:pt x="118" y="200"/>
                  </a:cubicBezTo>
                  <a:cubicBezTo>
                    <a:pt x="119" y="201"/>
                    <a:pt x="119" y="202"/>
                    <a:pt x="120" y="203"/>
                  </a:cubicBezTo>
                  <a:cubicBezTo>
                    <a:pt x="121" y="203"/>
                    <a:pt x="122" y="201"/>
                    <a:pt x="123" y="200"/>
                  </a:cubicBezTo>
                  <a:cubicBezTo>
                    <a:pt x="123" y="199"/>
                    <a:pt x="124" y="199"/>
                    <a:pt x="126" y="198"/>
                  </a:cubicBezTo>
                  <a:cubicBezTo>
                    <a:pt x="126" y="198"/>
                    <a:pt x="130" y="196"/>
                    <a:pt x="130" y="197"/>
                  </a:cubicBezTo>
                  <a:cubicBezTo>
                    <a:pt x="130" y="198"/>
                    <a:pt x="128" y="199"/>
                    <a:pt x="127" y="199"/>
                  </a:cubicBezTo>
                  <a:cubicBezTo>
                    <a:pt x="126" y="199"/>
                    <a:pt x="126" y="200"/>
                    <a:pt x="125" y="200"/>
                  </a:cubicBezTo>
                  <a:cubicBezTo>
                    <a:pt x="125" y="201"/>
                    <a:pt x="124" y="201"/>
                    <a:pt x="124" y="202"/>
                  </a:cubicBezTo>
                  <a:cubicBezTo>
                    <a:pt x="123" y="202"/>
                    <a:pt x="123" y="202"/>
                    <a:pt x="123" y="203"/>
                  </a:cubicBezTo>
                  <a:cubicBezTo>
                    <a:pt x="123" y="204"/>
                    <a:pt x="122" y="204"/>
                    <a:pt x="122" y="204"/>
                  </a:cubicBezTo>
                  <a:cubicBezTo>
                    <a:pt x="120" y="206"/>
                    <a:pt x="119" y="206"/>
                    <a:pt x="118" y="207"/>
                  </a:cubicBezTo>
                  <a:cubicBezTo>
                    <a:pt x="117" y="208"/>
                    <a:pt x="116" y="209"/>
                    <a:pt x="114" y="209"/>
                  </a:cubicBezTo>
                  <a:cubicBezTo>
                    <a:pt x="113" y="209"/>
                    <a:pt x="112" y="208"/>
                    <a:pt x="111" y="207"/>
                  </a:cubicBezTo>
                  <a:cubicBezTo>
                    <a:pt x="110" y="207"/>
                    <a:pt x="110" y="207"/>
                    <a:pt x="109" y="207"/>
                  </a:cubicBezTo>
                  <a:cubicBezTo>
                    <a:pt x="109" y="207"/>
                    <a:pt x="108" y="208"/>
                    <a:pt x="107" y="207"/>
                  </a:cubicBezTo>
                  <a:cubicBezTo>
                    <a:pt x="106" y="206"/>
                    <a:pt x="109" y="206"/>
                    <a:pt x="109" y="206"/>
                  </a:cubicBezTo>
                  <a:cubicBezTo>
                    <a:pt x="110" y="207"/>
                    <a:pt x="112" y="208"/>
                    <a:pt x="113" y="207"/>
                  </a:cubicBezTo>
                  <a:close/>
                  <a:moveTo>
                    <a:pt x="99" y="180"/>
                  </a:moveTo>
                  <a:cubicBezTo>
                    <a:pt x="100" y="179"/>
                    <a:pt x="102" y="179"/>
                    <a:pt x="103" y="179"/>
                  </a:cubicBezTo>
                  <a:cubicBezTo>
                    <a:pt x="103" y="178"/>
                    <a:pt x="104" y="178"/>
                    <a:pt x="105" y="177"/>
                  </a:cubicBezTo>
                  <a:cubicBezTo>
                    <a:pt x="105" y="177"/>
                    <a:pt x="106" y="176"/>
                    <a:pt x="107" y="176"/>
                  </a:cubicBezTo>
                  <a:cubicBezTo>
                    <a:pt x="108" y="175"/>
                    <a:pt x="108" y="175"/>
                    <a:pt x="109" y="175"/>
                  </a:cubicBezTo>
                  <a:cubicBezTo>
                    <a:pt x="109" y="175"/>
                    <a:pt x="108" y="176"/>
                    <a:pt x="108" y="176"/>
                  </a:cubicBezTo>
                  <a:cubicBezTo>
                    <a:pt x="106" y="177"/>
                    <a:pt x="106" y="179"/>
                    <a:pt x="108" y="179"/>
                  </a:cubicBezTo>
                  <a:cubicBezTo>
                    <a:pt x="109" y="179"/>
                    <a:pt x="109" y="179"/>
                    <a:pt x="110" y="178"/>
                  </a:cubicBezTo>
                  <a:cubicBezTo>
                    <a:pt x="110" y="178"/>
                    <a:pt x="110" y="177"/>
                    <a:pt x="111" y="177"/>
                  </a:cubicBezTo>
                  <a:cubicBezTo>
                    <a:pt x="111" y="177"/>
                    <a:pt x="112" y="177"/>
                    <a:pt x="112" y="177"/>
                  </a:cubicBezTo>
                  <a:cubicBezTo>
                    <a:pt x="112" y="178"/>
                    <a:pt x="111" y="178"/>
                    <a:pt x="111" y="179"/>
                  </a:cubicBezTo>
                  <a:cubicBezTo>
                    <a:pt x="111" y="181"/>
                    <a:pt x="110" y="182"/>
                    <a:pt x="109" y="182"/>
                  </a:cubicBezTo>
                  <a:cubicBezTo>
                    <a:pt x="108" y="181"/>
                    <a:pt x="108" y="182"/>
                    <a:pt x="108" y="182"/>
                  </a:cubicBezTo>
                  <a:cubicBezTo>
                    <a:pt x="108" y="183"/>
                    <a:pt x="107" y="184"/>
                    <a:pt x="107" y="185"/>
                  </a:cubicBezTo>
                  <a:cubicBezTo>
                    <a:pt x="106" y="185"/>
                    <a:pt x="104" y="188"/>
                    <a:pt x="104" y="186"/>
                  </a:cubicBezTo>
                  <a:cubicBezTo>
                    <a:pt x="104" y="186"/>
                    <a:pt x="105" y="185"/>
                    <a:pt x="105" y="184"/>
                  </a:cubicBezTo>
                  <a:cubicBezTo>
                    <a:pt x="105" y="184"/>
                    <a:pt x="105" y="184"/>
                    <a:pt x="105" y="184"/>
                  </a:cubicBezTo>
                  <a:cubicBezTo>
                    <a:pt x="104" y="184"/>
                    <a:pt x="104" y="185"/>
                    <a:pt x="103" y="185"/>
                  </a:cubicBezTo>
                  <a:cubicBezTo>
                    <a:pt x="103" y="186"/>
                    <a:pt x="101" y="188"/>
                    <a:pt x="100" y="187"/>
                  </a:cubicBezTo>
                  <a:cubicBezTo>
                    <a:pt x="99" y="186"/>
                    <a:pt x="101" y="184"/>
                    <a:pt x="102" y="184"/>
                  </a:cubicBezTo>
                  <a:cubicBezTo>
                    <a:pt x="103" y="183"/>
                    <a:pt x="104" y="182"/>
                    <a:pt x="103" y="181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80"/>
                    <a:pt x="101" y="181"/>
                    <a:pt x="100" y="181"/>
                  </a:cubicBezTo>
                  <a:cubicBezTo>
                    <a:pt x="99" y="181"/>
                    <a:pt x="98" y="181"/>
                    <a:pt x="98" y="182"/>
                  </a:cubicBezTo>
                  <a:cubicBezTo>
                    <a:pt x="97" y="182"/>
                    <a:pt x="96" y="182"/>
                    <a:pt x="96" y="182"/>
                  </a:cubicBezTo>
                  <a:cubicBezTo>
                    <a:pt x="96" y="180"/>
                    <a:pt x="99" y="181"/>
                    <a:pt x="99" y="180"/>
                  </a:cubicBezTo>
                  <a:close/>
                  <a:moveTo>
                    <a:pt x="136" y="100"/>
                  </a:moveTo>
                  <a:cubicBezTo>
                    <a:pt x="135" y="101"/>
                    <a:pt x="134" y="102"/>
                    <a:pt x="134" y="100"/>
                  </a:cubicBezTo>
                  <a:cubicBezTo>
                    <a:pt x="135" y="100"/>
                    <a:pt x="136" y="99"/>
                    <a:pt x="137" y="99"/>
                  </a:cubicBezTo>
                  <a:cubicBezTo>
                    <a:pt x="138" y="98"/>
                    <a:pt x="141" y="96"/>
                    <a:pt x="141" y="98"/>
                  </a:cubicBezTo>
                  <a:cubicBezTo>
                    <a:pt x="142" y="98"/>
                    <a:pt x="143" y="99"/>
                    <a:pt x="142" y="100"/>
                  </a:cubicBezTo>
                  <a:cubicBezTo>
                    <a:pt x="141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8" y="100"/>
                    <a:pt x="137" y="100"/>
                    <a:pt x="136" y="100"/>
                  </a:cubicBezTo>
                  <a:close/>
                  <a:moveTo>
                    <a:pt x="138" y="107"/>
                  </a:moveTo>
                  <a:cubicBezTo>
                    <a:pt x="135" y="108"/>
                    <a:pt x="134" y="107"/>
                    <a:pt x="134" y="105"/>
                  </a:cubicBezTo>
                  <a:cubicBezTo>
                    <a:pt x="134" y="104"/>
                    <a:pt x="135" y="103"/>
                    <a:pt x="136" y="102"/>
                  </a:cubicBezTo>
                  <a:cubicBezTo>
                    <a:pt x="137" y="102"/>
                    <a:pt x="137" y="102"/>
                    <a:pt x="138" y="102"/>
                  </a:cubicBezTo>
                  <a:cubicBezTo>
                    <a:pt x="138" y="101"/>
                    <a:pt x="139" y="102"/>
                    <a:pt x="139" y="101"/>
                  </a:cubicBezTo>
                  <a:cubicBezTo>
                    <a:pt x="140" y="101"/>
                    <a:pt x="141" y="100"/>
                    <a:pt x="141" y="101"/>
                  </a:cubicBezTo>
                  <a:cubicBezTo>
                    <a:pt x="141" y="101"/>
                    <a:pt x="141" y="102"/>
                    <a:pt x="141" y="102"/>
                  </a:cubicBezTo>
                  <a:cubicBezTo>
                    <a:pt x="140" y="103"/>
                    <a:pt x="140" y="102"/>
                    <a:pt x="139" y="103"/>
                  </a:cubicBezTo>
                  <a:cubicBezTo>
                    <a:pt x="138" y="103"/>
                    <a:pt x="139" y="104"/>
                    <a:pt x="139" y="104"/>
                  </a:cubicBezTo>
                  <a:cubicBezTo>
                    <a:pt x="139" y="105"/>
                    <a:pt x="139" y="106"/>
                    <a:pt x="138" y="107"/>
                  </a:cubicBezTo>
                  <a:close/>
                  <a:moveTo>
                    <a:pt x="112" y="121"/>
                  </a:moveTo>
                  <a:cubicBezTo>
                    <a:pt x="112" y="121"/>
                    <a:pt x="112" y="120"/>
                    <a:pt x="112" y="120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3" y="119"/>
                    <a:pt x="112" y="118"/>
                    <a:pt x="112" y="118"/>
                  </a:cubicBezTo>
                  <a:cubicBezTo>
                    <a:pt x="113" y="117"/>
                    <a:pt x="114" y="117"/>
                    <a:pt x="115" y="117"/>
                  </a:cubicBezTo>
                  <a:cubicBezTo>
                    <a:pt x="116" y="116"/>
                    <a:pt x="116" y="116"/>
                    <a:pt x="117" y="115"/>
                  </a:cubicBezTo>
                  <a:cubicBezTo>
                    <a:pt x="118" y="114"/>
                    <a:pt x="118" y="113"/>
                    <a:pt x="119" y="112"/>
                  </a:cubicBezTo>
                  <a:cubicBezTo>
                    <a:pt x="120" y="112"/>
                    <a:pt x="122" y="111"/>
                    <a:pt x="122" y="110"/>
                  </a:cubicBezTo>
                  <a:cubicBezTo>
                    <a:pt x="123" y="110"/>
                    <a:pt x="125" y="110"/>
                    <a:pt x="126" y="109"/>
                  </a:cubicBezTo>
                  <a:cubicBezTo>
                    <a:pt x="126" y="109"/>
                    <a:pt x="127" y="108"/>
                    <a:pt x="127" y="108"/>
                  </a:cubicBezTo>
                  <a:cubicBezTo>
                    <a:pt x="128" y="108"/>
                    <a:pt x="129" y="107"/>
                    <a:pt x="129" y="107"/>
                  </a:cubicBezTo>
                  <a:cubicBezTo>
                    <a:pt x="130" y="107"/>
                    <a:pt x="129" y="108"/>
                    <a:pt x="129" y="108"/>
                  </a:cubicBezTo>
                  <a:cubicBezTo>
                    <a:pt x="128" y="108"/>
                    <a:pt x="129" y="108"/>
                    <a:pt x="129" y="109"/>
                  </a:cubicBezTo>
                  <a:cubicBezTo>
                    <a:pt x="129" y="109"/>
                    <a:pt x="129" y="109"/>
                    <a:pt x="128" y="110"/>
                  </a:cubicBezTo>
                  <a:cubicBezTo>
                    <a:pt x="127" y="110"/>
                    <a:pt x="127" y="111"/>
                    <a:pt x="127" y="112"/>
                  </a:cubicBezTo>
                  <a:cubicBezTo>
                    <a:pt x="127" y="112"/>
                    <a:pt x="127" y="113"/>
                    <a:pt x="126" y="113"/>
                  </a:cubicBezTo>
                  <a:cubicBezTo>
                    <a:pt x="126" y="114"/>
                    <a:pt x="125" y="114"/>
                    <a:pt x="125" y="115"/>
                  </a:cubicBezTo>
                  <a:cubicBezTo>
                    <a:pt x="125" y="116"/>
                    <a:pt x="124" y="116"/>
                    <a:pt x="124" y="116"/>
                  </a:cubicBezTo>
                  <a:cubicBezTo>
                    <a:pt x="123" y="117"/>
                    <a:pt x="122" y="116"/>
                    <a:pt x="122" y="115"/>
                  </a:cubicBezTo>
                  <a:cubicBezTo>
                    <a:pt x="122" y="114"/>
                    <a:pt x="121" y="116"/>
                    <a:pt x="121" y="116"/>
                  </a:cubicBezTo>
                  <a:cubicBezTo>
                    <a:pt x="120" y="117"/>
                    <a:pt x="120" y="117"/>
                    <a:pt x="119" y="118"/>
                  </a:cubicBezTo>
                  <a:cubicBezTo>
                    <a:pt x="119" y="119"/>
                    <a:pt x="118" y="120"/>
                    <a:pt x="117" y="120"/>
                  </a:cubicBezTo>
                  <a:cubicBezTo>
                    <a:pt x="117" y="121"/>
                    <a:pt x="116" y="120"/>
                    <a:pt x="116" y="120"/>
                  </a:cubicBezTo>
                  <a:cubicBezTo>
                    <a:pt x="115" y="119"/>
                    <a:pt x="115" y="121"/>
                    <a:pt x="114" y="121"/>
                  </a:cubicBezTo>
                  <a:cubicBezTo>
                    <a:pt x="114" y="120"/>
                    <a:pt x="113" y="120"/>
                    <a:pt x="112" y="121"/>
                  </a:cubicBezTo>
                  <a:close/>
                  <a:moveTo>
                    <a:pt x="215" y="187"/>
                  </a:moveTo>
                  <a:cubicBezTo>
                    <a:pt x="216" y="187"/>
                    <a:pt x="214" y="188"/>
                    <a:pt x="214" y="188"/>
                  </a:cubicBezTo>
                  <a:cubicBezTo>
                    <a:pt x="212" y="187"/>
                    <a:pt x="213" y="186"/>
                    <a:pt x="215" y="187"/>
                  </a:cubicBezTo>
                  <a:close/>
                  <a:moveTo>
                    <a:pt x="248" y="202"/>
                  </a:moveTo>
                  <a:cubicBezTo>
                    <a:pt x="248" y="201"/>
                    <a:pt x="249" y="200"/>
                    <a:pt x="250" y="201"/>
                  </a:cubicBezTo>
                  <a:cubicBezTo>
                    <a:pt x="250" y="202"/>
                    <a:pt x="249" y="203"/>
                    <a:pt x="248" y="202"/>
                  </a:cubicBezTo>
                  <a:close/>
                  <a:moveTo>
                    <a:pt x="250" y="197"/>
                  </a:moveTo>
                  <a:cubicBezTo>
                    <a:pt x="250" y="197"/>
                    <a:pt x="250" y="197"/>
                    <a:pt x="250" y="197"/>
                  </a:cubicBezTo>
                  <a:cubicBezTo>
                    <a:pt x="251" y="197"/>
                    <a:pt x="251" y="197"/>
                    <a:pt x="251" y="197"/>
                  </a:cubicBezTo>
                  <a:cubicBezTo>
                    <a:pt x="252" y="197"/>
                    <a:pt x="252" y="199"/>
                    <a:pt x="251" y="199"/>
                  </a:cubicBezTo>
                  <a:cubicBezTo>
                    <a:pt x="250" y="199"/>
                    <a:pt x="249" y="197"/>
                    <a:pt x="250" y="197"/>
                  </a:cubicBezTo>
                  <a:close/>
                  <a:moveTo>
                    <a:pt x="254" y="179"/>
                  </a:moveTo>
                  <a:cubicBezTo>
                    <a:pt x="252" y="178"/>
                    <a:pt x="252" y="178"/>
                    <a:pt x="252" y="180"/>
                  </a:cubicBezTo>
                  <a:cubicBezTo>
                    <a:pt x="252" y="181"/>
                    <a:pt x="252" y="183"/>
                    <a:pt x="251" y="181"/>
                  </a:cubicBezTo>
                  <a:cubicBezTo>
                    <a:pt x="250" y="181"/>
                    <a:pt x="248" y="180"/>
                    <a:pt x="247" y="179"/>
                  </a:cubicBezTo>
                  <a:cubicBezTo>
                    <a:pt x="247" y="177"/>
                    <a:pt x="249" y="176"/>
                    <a:pt x="249" y="175"/>
                  </a:cubicBezTo>
                  <a:cubicBezTo>
                    <a:pt x="249" y="174"/>
                    <a:pt x="246" y="176"/>
                    <a:pt x="245" y="175"/>
                  </a:cubicBezTo>
                  <a:cubicBezTo>
                    <a:pt x="245" y="175"/>
                    <a:pt x="244" y="173"/>
                    <a:pt x="243" y="173"/>
                  </a:cubicBezTo>
                  <a:cubicBezTo>
                    <a:pt x="242" y="173"/>
                    <a:pt x="243" y="175"/>
                    <a:pt x="242" y="176"/>
                  </a:cubicBezTo>
                  <a:cubicBezTo>
                    <a:pt x="242" y="177"/>
                    <a:pt x="240" y="174"/>
                    <a:pt x="239" y="175"/>
                  </a:cubicBezTo>
                  <a:cubicBezTo>
                    <a:pt x="240" y="176"/>
                    <a:pt x="240" y="178"/>
                    <a:pt x="242" y="179"/>
                  </a:cubicBezTo>
                  <a:cubicBezTo>
                    <a:pt x="243" y="180"/>
                    <a:pt x="244" y="182"/>
                    <a:pt x="245" y="183"/>
                  </a:cubicBezTo>
                  <a:cubicBezTo>
                    <a:pt x="246" y="183"/>
                    <a:pt x="246" y="183"/>
                    <a:pt x="247" y="184"/>
                  </a:cubicBezTo>
                  <a:cubicBezTo>
                    <a:pt x="248" y="185"/>
                    <a:pt x="248" y="185"/>
                    <a:pt x="248" y="186"/>
                  </a:cubicBezTo>
                  <a:cubicBezTo>
                    <a:pt x="249" y="188"/>
                    <a:pt x="251" y="189"/>
                    <a:pt x="251" y="191"/>
                  </a:cubicBezTo>
                  <a:cubicBezTo>
                    <a:pt x="251" y="192"/>
                    <a:pt x="250" y="192"/>
                    <a:pt x="251" y="193"/>
                  </a:cubicBezTo>
                  <a:cubicBezTo>
                    <a:pt x="251" y="194"/>
                    <a:pt x="251" y="195"/>
                    <a:pt x="250" y="196"/>
                  </a:cubicBezTo>
                  <a:cubicBezTo>
                    <a:pt x="249" y="196"/>
                    <a:pt x="246" y="195"/>
                    <a:pt x="245" y="194"/>
                  </a:cubicBezTo>
                  <a:cubicBezTo>
                    <a:pt x="245" y="193"/>
                    <a:pt x="240" y="189"/>
                    <a:pt x="239" y="189"/>
                  </a:cubicBezTo>
                  <a:cubicBezTo>
                    <a:pt x="239" y="192"/>
                    <a:pt x="240" y="193"/>
                    <a:pt x="242" y="194"/>
                  </a:cubicBezTo>
                  <a:cubicBezTo>
                    <a:pt x="243" y="195"/>
                    <a:pt x="245" y="196"/>
                    <a:pt x="246" y="198"/>
                  </a:cubicBezTo>
                  <a:cubicBezTo>
                    <a:pt x="246" y="199"/>
                    <a:pt x="246" y="199"/>
                    <a:pt x="246" y="200"/>
                  </a:cubicBezTo>
                  <a:cubicBezTo>
                    <a:pt x="245" y="200"/>
                    <a:pt x="243" y="199"/>
                    <a:pt x="243" y="199"/>
                  </a:cubicBezTo>
                  <a:cubicBezTo>
                    <a:pt x="242" y="199"/>
                    <a:pt x="240" y="198"/>
                    <a:pt x="240" y="197"/>
                  </a:cubicBezTo>
                  <a:cubicBezTo>
                    <a:pt x="239" y="197"/>
                    <a:pt x="238" y="196"/>
                    <a:pt x="238" y="196"/>
                  </a:cubicBezTo>
                  <a:cubicBezTo>
                    <a:pt x="237" y="195"/>
                    <a:pt x="236" y="195"/>
                    <a:pt x="235" y="195"/>
                  </a:cubicBezTo>
                  <a:cubicBezTo>
                    <a:pt x="234" y="194"/>
                    <a:pt x="234" y="193"/>
                    <a:pt x="233" y="193"/>
                  </a:cubicBezTo>
                  <a:cubicBezTo>
                    <a:pt x="231" y="193"/>
                    <a:pt x="231" y="191"/>
                    <a:pt x="231" y="190"/>
                  </a:cubicBezTo>
                  <a:cubicBezTo>
                    <a:pt x="231" y="189"/>
                    <a:pt x="230" y="189"/>
                    <a:pt x="229" y="189"/>
                  </a:cubicBezTo>
                  <a:cubicBezTo>
                    <a:pt x="228" y="189"/>
                    <a:pt x="228" y="187"/>
                    <a:pt x="227" y="186"/>
                  </a:cubicBezTo>
                  <a:cubicBezTo>
                    <a:pt x="227" y="186"/>
                    <a:pt x="226" y="185"/>
                    <a:pt x="225" y="185"/>
                  </a:cubicBezTo>
                  <a:cubicBezTo>
                    <a:pt x="224" y="184"/>
                    <a:pt x="224" y="184"/>
                    <a:pt x="224" y="185"/>
                  </a:cubicBezTo>
                  <a:cubicBezTo>
                    <a:pt x="223" y="185"/>
                    <a:pt x="220" y="183"/>
                    <a:pt x="220" y="184"/>
                  </a:cubicBezTo>
                  <a:cubicBezTo>
                    <a:pt x="220" y="185"/>
                    <a:pt x="220" y="185"/>
                    <a:pt x="219" y="185"/>
                  </a:cubicBezTo>
                  <a:cubicBezTo>
                    <a:pt x="218" y="186"/>
                    <a:pt x="218" y="185"/>
                    <a:pt x="217" y="186"/>
                  </a:cubicBezTo>
                  <a:cubicBezTo>
                    <a:pt x="216" y="187"/>
                    <a:pt x="214" y="185"/>
                    <a:pt x="213" y="184"/>
                  </a:cubicBezTo>
                  <a:cubicBezTo>
                    <a:pt x="213" y="183"/>
                    <a:pt x="213" y="182"/>
                    <a:pt x="213" y="182"/>
                  </a:cubicBezTo>
                  <a:cubicBezTo>
                    <a:pt x="214" y="181"/>
                    <a:pt x="214" y="180"/>
                    <a:pt x="214" y="179"/>
                  </a:cubicBezTo>
                  <a:cubicBezTo>
                    <a:pt x="215" y="177"/>
                    <a:pt x="217" y="179"/>
                    <a:pt x="218" y="179"/>
                  </a:cubicBezTo>
                  <a:cubicBezTo>
                    <a:pt x="220" y="179"/>
                    <a:pt x="223" y="179"/>
                    <a:pt x="224" y="178"/>
                  </a:cubicBezTo>
                  <a:cubicBezTo>
                    <a:pt x="225" y="178"/>
                    <a:pt x="225" y="177"/>
                    <a:pt x="225" y="177"/>
                  </a:cubicBezTo>
                  <a:cubicBezTo>
                    <a:pt x="225" y="176"/>
                    <a:pt x="224" y="176"/>
                    <a:pt x="224" y="175"/>
                  </a:cubicBezTo>
                  <a:cubicBezTo>
                    <a:pt x="222" y="174"/>
                    <a:pt x="224" y="173"/>
                    <a:pt x="225" y="172"/>
                  </a:cubicBezTo>
                  <a:cubicBezTo>
                    <a:pt x="226" y="171"/>
                    <a:pt x="227" y="172"/>
                    <a:pt x="228" y="172"/>
                  </a:cubicBezTo>
                  <a:cubicBezTo>
                    <a:pt x="229" y="172"/>
                    <a:pt x="230" y="172"/>
                    <a:pt x="231" y="172"/>
                  </a:cubicBezTo>
                  <a:cubicBezTo>
                    <a:pt x="231" y="173"/>
                    <a:pt x="232" y="176"/>
                    <a:pt x="233" y="176"/>
                  </a:cubicBezTo>
                  <a:cubicBezTo>
                    <a:pt x="234" y="175"/>
                    <a:pt x="237" y="174"/>
                    <a:pt x="236" y="173"/>
                  </a:cubicBezTo>
                  <a:cubicBezTo>
                    <a:pt x="236" y="172"/>
                    <a:pt x="235" y="172"/>
                    <a:pt x="235" y="171"/>
                  </a:cubicBezTo>
                  <a:cubicBezTo>
                    <a:pt x="234" y="170"/>
                    <a:pt x="234" y="169"/>
                    <a:pt x="233" y="169"/>
                  </a:cubicBezTo>
                  <a:cubicBezTo>
                    <a:pt x="233" y="169"/>
                    <a:pt x="231" y="169"/>
                    <a:pt x="231" y="170"/>
                  </a:cubicBezTo>
                  <a:cubicBezTo>
                    <a:pt x="231" y="170"/>
                    <a:pt x="231" y="171"/>
                    <a:pt x="230" y="171"/>
                  </a:cubicBezTo>
                  <a:cubicBezTo>
                    <a:pt x="229" y="171"/>
                    <a:pt x="227" y="172"/>
                    <a:pt x="227" y="171"/>
                  </a:cubicBezTo>
                  <a:cubicBezTo>
                    <a:pt x="226" y="170"/>
                    <a:pt x="227" y="169"/>
                    <a:pt x="227" y="168"/>
                  </a:cubicBezTo>
                  <a:cubicBezTo>
                    <a:pt x="228" y="166"/>
                    <a:pt x="227" y="165"/>
                    <a:pt x="227" y="164"/>
                  </a:cubicBezTo>
                  <a:cubicBezTo>
                    <a:pt x="227" y="163"/>
                    <a:pt x="226" y="162"/>
                    <a:pt x="225" y="162"/>
                  </a:cubicBezTo>
                  <a:cubicBezTo>
                    <a:pt x="225" y="161"/>
                    <a:pt x="224" y="160"/>
                    <a:pt x="223" y="159"/>
                  </a:cubicBezTo>
                  <a:cubicBezTo>
                    <a:pt x="223" y="159"/>
                    <a:pt x="222" y="157"/>
                    <a:pt x="221" y="157"/>
                  </a:cubicBezTo>
                  <a:cubicBezTo>
                    <a:pt x="220" y="158"/>
                    <a:pt x="219" y="158"/>
                    <a:pt x="218" y="158"/>
                  </a:cubicBezTo>
                  <a:cubicBezTo>
                    <a:pt x="218" y="158"/>
                    <a:pt x="216" y="157"/>
                    <a:pt x="217" y="156"/>
                  </a:cubicBezTo>
                  <a:cubicBezTo>
                    <a:pt x="218" y="156"/>
                    <a:pt x="218" y="156"/>
                    <a:pt x="219" y="156"/>
                  </a:cubicBezTo>
                  <a:cubicBezTo>
                    <a:pt x="219" y="156"/>
                    <a:pt x="219" y="155"/>
                    <a:pt x="218" y="154"/>
                  </a:cubicBezTo>
                  <a:cubicBezTo>
                    <a:pt x="217" y="154"/>
                    <a:pt x="217" y="154"/>
                    <a:pt x="216" y="155"/>
                  </a:cubicBezTo>
                  <a:cubicBezTo>
                    <a:pt x="216" y="155"/>
                    <a:pt x="215" y="154"/>
                    <a:pt x="215" y="153"/>
                  </a:cubicBezTo>
                  <a:cubicBezTo>
                    <a:pt x="215" y="153"/>
                    <a:pt x="216" y="152"/>
                    <a:pt x="216" y="152"/>
                  </a:cubicBezTo>
                  <a:cubicBezTo>
                    <a:pt x="216" y="152"/>
                    <a:pt x="215" y="152"/>
                    <a:pt x="215" y="152"/>
                  </a:cubicBezTo>
                  <a:cubicBezTo>
                    <a:pt x="214" y="152"/>
                    <a:pt x="214" y="151"/>
                    <a:pt x="214" y="151"/>
                  </a:cubicBezTo>
                  <a:cubicBezTo>
                    <a:pt x="213" y="151"/>
                    <a:pt x="213" y="150"/>
                    <a:pt x="213" y="149"/>
                  </a:cubicBezTo>
                  <a:cubicBezTo>
                    <a:pt x="213" y="149"/>
                    <a:pt x="213" y="147"/>
                    <a:pt x="212" y="147"/>
                  </a:cubicBezTo>
                  <a:cubicBezTo>
                    <a:pt x="212" y="146"/>
                    <a:pt x="210" y="146"/>
                    <a:pt x="209" y="146"/>
                  </a:cubicBezTo>
                  <a:cubicBezTo>
                    <a:pt x="209" y="147"/>
                    <a:pt x="211" y="149"/>
                    <a:pt x="211" y="149"/>
                  </a:cubicBezTo>
                  <a:cubicBezTo>
                    <a:pt x="212" y="150"/>
                    <a:pt x="210" y="150"/>
                    <a:pt x="209" y="150"/>
                  </a:cubicBezTo>
                  <a:cubicBezTo>
                    <a:pt x="208" y="150"/>
                    <a:pt x="206" y="149"/>
                    <a:pt x="205" y="149"/>
                  </a:cubicBezTo>
                  <a:cubicBezTo>
                    <a:pt x="204" y="150"/>
                    <a:pt x="204" y="150"/>
                    <a:pt x="203" y="150"/>
                  </a:cubicBezTo>
                  <a:cubicBezTo>
                    <a:pt x="202" y="150"/>
                    <a:pt x="200" y="150"/>
                    <a:pt x="199" y="150"/>
                  </a:cubicBezTo>
                  <a:cubicBezTo>
                    <a:pt x="198" y="150"/>
                    <a:pt x="196" y="150"/>
                    <a:pt x="196" y="150"/>
                  </a:cubicBezTo>
                  <a:cubicBezTo>
                    <a:pt x="193" y="150"/>
                    <a:pt x="192" y="149"/>
                    <a:pt x="190" y="149"/>
                  </a:cubicBezTo>
                  <a:cubicBezTo>
                    <a:pt x="189" y="149"/>
                    <a:pt x="188" y="149"/>
                    <a:pt x="187" y="148"/>
                  </a:cubicBezTo>
                  <a:cubicBezTo>
                    <a:pt x="186" y="148"/>
                    <a:pt x="186" y="147"/>
                    <a:pt x="185" y="146"/>
                  </a:cubicBezTo>
                  <a:cubicBezTo>
                    <a:pt x="184" y="146"/>
                    <a:pt x="183" y="145"/>
                    <a:pt x="183" y="144"/>
                  </a:cubicBezTo>
                  <a:cubicBezTo>
                    <a:pt x="183" y="143"/>
                    <a:pt x="183" y="143"/>
                    <a:pt x="184" y="143"/>
                  </a:cubicBezTo>
                  <a:cubicBezTo>
                    <a:pt x="185" y="143"/>
                    <a:pt x="186" y="144"/>
                    <a:pt x="187" y="144"/>
                  </a:cubicBezTo>
                  <a:cubicBezTo>
                    <a:pt x="188" y="144"/>
                    <a:pt x="187" y="143"/>
                    <a:pt x="186" y="143"/>
                  </a:cubicBezTo>
                  <a:cubicBezTo>
                    <a:pt x="185" y="142"/>
                    <a:pt x="182" y="142"/>
                    <a:pt x="181" y="141"/>
                  </a:cubicBezTo>
                  <a:cubicBezTo>
                    <a:pt x="181" y="140"/>
                    <a:pt x="181" y="139"/>
                    <a:pt x="181" y="138"/>
                  </a:cubicBezTo>
                  <a:cubicBezTo>
                    <a:pt x="181" y="137"/>
                    <a:pt x="181" y="136"/>
                    <a:pt x="181" y="136"/>
                  </a:cubicBezTo>
                  <a:cubicBezTo>
                    <a:pt x="182" y="133"/>
                    <a:pt x="183" y="132"/>
                    <a:pt x="184" y="130"/>
                  </a:cubicBezTo>
                  <a:cubicBezTo>
                    <a:pt x="184" y="129"/>
                    <a:pt x="185" y="128"/>
                    <a:pt x="185" y="128"/>
                  </a:cubicBezTo>
                  <a:cubicBezTo>
                    <a:pt x="186" y="127"/>
                    <a:pt x="187" y="127"/>
                    <a:pt x="188" y="126"/>
                  </a:cubicBezTo>
                  <a:cubicBezTo>
                    <a:pt x="189" y="125"/>
                    <a:pt x="191" y="125"/>
                    <a:pt x="193" y="125"/>
                  </a:cubicBezTo>
                  <a:cubicBezTo>
                    <a:pt x="195" y="125"/>
                    <a:pt x="196" y="126"/>
                    <a:pt x="194" y="127"/>
                  </a:cubicBezTo>
                  <a:cubicBezTo>
                    <a:pt x="194" y="127"/>
                    <a:pt x="194" y="128"/>
                    <a:pt x="193" y="129"/>
                  </a:cubicBezTo>
                  <a:cubicBezTo>
                    <a:pt x="192" y="129"/>
                    <a:pt x="192" y="129"/>
                    <a:pt x="191" y="130"/>
                  </a:cubicBezTo>
                  <a:cubicBezTo>
                    <a:pt x="191" y="130"/>
                    <a:pt x="190" y="131"/>
                    <a:pt x="190" y="132"/>
                  </a:cubicBezTo>
                  <a:cubicBezTo>
                    <a:pt x="190" y="133"/>
                    <a:pt x="191" y="133"/>
                    <a:pt x="191" y="133"/>
                  </a:cubicBezTo>
                  <a:cubicBezTo>
                    <a:pt x="191" y="134"/>
                    <a:pt x="191" y="135"/>
                    <a:pt x="191" y="136"/>
                  </a:cubicBezTo>
                  <a:cubicBezTo>
                    <a:pt x="191" y="137"/>
                    <a:pt x="191" y="137"/>
                    <a:pt x="192" y="138"/>
                  </a:cubicBezTo>
                  <a:cubicBezTo>
                    <a:pt x="192" y="139"/>
                    <a:pt x="192" y="140"/>
                    <a:pt x="194" y="140"/>
                  </a:cubicBezTo>
                  <a:cubicBezTo>
                    <a:pt x="196" y="141"/>
                    <a:pt x="194" y="139"/>
                    <a:pt x="194" y="138"/>
                  </a:cubicBezTo>
                  <a:cubicBezTo>
                    <a:pt x="193" y="138"/>
                    <a:pt x="192" y="136"/>
                    <a:pt x="193" y="135"/>
                  </a:cubicBezTo>
                  <a:cubicBezTo>
                    <a:pt x="195" y="134"/>
                    <a:pt x="195" y="134"/>
                    <a:pt x="194" y="133"/>
                  </a:cubicBezTo>
                  <a:cubicBezTo>
                    <a:pt x="193" y="133"/>
                    <a:pt x="192" y="131"/>
                    <a:pt x="193" y="131"/>
                  </a:cubicBezTo>
                  <a:cubicBezTo>
                    <a:pt x="193" y="130"/>
                    <a:pt x="194" y="130"/>
                    <a:pt x="194" y="130"/>
                  </a:cubicBezTo>
                  <a:cubicBezTo>
                    <a:pt x="195" y="130"/>
                    <a:pt x="194" y="129"/>
                    <a:pt x="195" y="129"/>
                  </a:cubicBezTo>
                  <a:cubicBezTo>
                    <a:pt x="195" y="129"/>
                    <a:pt x="195" y="128"/>
                    <a:pt x="195" y="127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7" y="127"/>
                    <a:pt x="197" y="126"/>
                    <a:pt x="198" y="126"/>
                  </a:cubicBezTo>
                  <a:cubicBezTo>
                    <a:pt x="199" y="126"/>
                    <a:pt x="199" y="126"/>
                    <a:pt x="200" y="126"/>
                  </a:cubicBezTo>
                  <a:cubicBezTo>
                    <a:pt x="201" y="125"/>
                    <a:pt x="203" y="126"/>
                    <a:pt x="203" y="126"/>
                  </a:cubicBezTo>
                  <a:cubicBezTo>
                    <a:pt x="205" y="128"/>
                    <a:pt x="206" y="132"/>
                    <a:pt x="204" y="134"/>
                  </a:cubicBezTo>
                  <a:cubicBezTo>
                    <a:pt x="204" y="135"/>
                    <a:pt x="203" y="135"/>
                    <a:pt x="204" y="136"/>
                  </a:cubicBezTo>
                  <a:cubicBezTo>
                    <a:pt x="204" y="136"/>
                    <a:pt x="204" y="137"/>
                    <a:pt x="205" y="136"/>
                  </a:cubicBezTo>
                  <a:cubicBezTo>
                    <a:pt x="205" y="136"/>
                    <a:pt x="206" y="135"/>
                    <a:pt x="206" y="135"/>
                  </a:cubicBezTo>
                  <a:cubicBezTo>
                    <a:pt x="207" y="134"/>
                    <a:pt x="207" y="135"/>
                    <a:pt x="208" y="136"/>
                  </a:cubicBezTo>
                  <a:cubicBezTo>
                    <a:pt x="208" y="136"/>
                    <a:pt x="209" y="136"/>
                    <a:pt x="209" y="136"/>
                  </a:cubicBezTo>
                  <a:cubicBezTo>
                    <a:pt x="209" y="136"/>
                    <a:pt x="209" y="136"/>
                    <a:pt x="209" y="136"/>
                  </a:cubicBezTo>
                  <a:cubicBezTo>
                    <a:pt x="209" y="135"/>
                    <a:pt x="211" y="135"/>
                    <a:pt x="211" y="135"/>
                  </a:cubicBezTo>
                  <a:cubicBezTo>
                    <a:pt x="212" y="135"/>
                    <a:pt x="211" y="134"/>
                    <a:pt x="211" y="134"/>
                  </a:cubicBezTo>
                  <a:cubicBezTo>
                    <a:pt x="211" y="133"/>
                    <a:pt x="210" y="133"/>
                    <a:pt x="210" y="132"/>
                  </a:cubicBezTo>
                  <a:cubicBezTo>
                    <a:pt x="211" y="132"/>
                    <a:pt x="212" y="132"/>
                    <a:pt x="212" y="132"/>
                  </a:cubicBezTo>
                  <a:cubicBezTo>
                    <a:pt x="213" y="132"/>
                    <a:pt x="212" y="131"/>
                    <a:pt x="211" y="131"/>
                  </a:cubicBezTo>
                  <a:cubicBezTo>
                    <a:pt x="210" y="131"/>
                    <a:pt x="210" y="131"/>
                    <a:pt x="209" y="131"/>
                  </a:cubicBezTo>
                  <a:cubicBezTo>
                    <a:pt x="208" y="131"/>
                    <a:pt x="206" y="129"/>
                    <a:pt x="206" y="128"/>
                  </a:cubicBezTo>
                  <a:cubicBezTo>
                    <a:pt x="205" y="128"/>
                    <a:pt x="204" y="125"/>
                    <a:pt x="206" y="126"/>
                  </a:cubicBezTo>
                  <a:cubicBezTo>
                    <a:pt x="207" y="126"/>
                    <a:pt x="208" y="126"/>
                    <a:pt x="209" y="126"/>
                  </a:cubicBezTo>
                  <a:cubicBezTo>
                    <a:pt x="210" y="126"/>
                    <a:pt x="211" y="126"/>
                    <a:pt x="212" y="126"/>
                  </a:cubicBezTo>
                  <a:cubicBezTo>
                    <a:pt x="214" y="126"/>
                    <a:pt x="215" y="128"/>
                    <a:pt x="216" y="129"/>
                  </a:cubicBezTo>
                  <a:cubicBezTo>
                    <a:pt x="217" y="130"/>
                    <a:pt x="217" y="132"/>
                    <a:pt x="215" y="131"/>
                  </a:cubicBezTo>
                  <a:cubicBezTo>
                    <a:pt x="215" y="132"/>
                    <a:pt x="216" y="133"/>
                    <a:pt x="217" y="133"/>
                  </a:cubicBezTo>
                  <a:cubicBezTo>
                    <a:pt x="218" y="133"/>
                    <a:pt x="218" y="133"/>
                    <a:pt x="219" y="133"/>
                  </a:cubicBezTo>
                  <a:cubicBezTo>
                    <a:pt x="219" y="133"/>
                    <a:pt x="219" y="133"/>
                    <a:pt x="219" y="134"/>
                  </a:cubicBezTo>
                  <a:cubicBezTo>
                    <a:pt x="220" y="135"/>
                    <a:pt x="218" y="136"/>
                    <a:pt x="220" y="136"/>
                  </a:cubicBezTo>
                  <a:cubicBezTo>
                    <a:pt x="221" y="136"/>
                    <a:pt x="221" y="137"/>
                    <a:pt x="220" y="138"/>
                  </a:cubicBezTo>
                  <a:cubicBezTo>
                    <a:pt x="220" y="138"/>
                    <a:pt x="220" y="140"/>
                    <a:pt x="221" y="139"/>
                  </a:cubicBezTo>
                  <a:cubicBezTo>
                    <a:pt x="221" y="139"/>
                    <a:pt x="222" y="139"/>
                    <a:pt x="223" y="138"/>
                  </a:cubicBezTo>
                  <a:cubicBezTo>
                    <a:pt x="225" y="138"/>
                    <a:pt x="222" y="141"/>
                    <a:pt x="224" y="141"/>
                  </a:cubicBezTo>
                  <a:cubicBezTo>
                    <a:pt x="224" y="140"/>
                    <a:pt x="224" y="140"/>
                    <a:pt x="225" y="139"/>
                  </a:cubicBezTo>
                  <a:cubicBezTo>
                    <a:pt x="226" y="139"/>
                    <a:pt x="227" y="139"/>
                    <a:pt x="228" y="140"/>
                  </a:cubicBezTo>
                  <a:cubicBezTo>
                    <a:pt x="229" y="140"/>
                    <a:pt x="230" y="141"/>
                    <a:pt x="230" y="142"/>
                  </a:cubicBezTo>
                  <a:cubicBezTo>
                    <a:pt x="230" y="143"/>
                    <a:pt x="229" y="143"/>
                    <a:pt x="228" y="143"/>
                  </a:cubicBezTo>
                  <a:cubicBezTo>
                    <a:pt x="228" y="143"/>
                    <a:pt x="227" y="143"/>
                    <a:pt x="227" y="143"/>
                  </a:cubicBezTo>
                  <a:cubicBezTo>
                    <a:pt x="227" y="143"/>
                    <a:pt x="227" y="144"/>
                    <a:pt x="227" y="144"/>
                  </a:cubicBezTo>
                  <a:cubicBezTo>
                    <a:pt x="227" y="145"/>
                    <a:pt x="228" y="144"/>
                    <a:pt x="228" y="144"/>
                  </a:cubicBezTo>
                  <a:cubicBezTo>
                    <a:pt x="229" y="144"/>
                    <a:pt x="231" y="143"/>
                    <a:pt x="231" y="144"/>
                  </a:cubicBezTo>
                  <a:cubicBezTo>
                    <a:pt x="231" y="145"/>
                    <a:pt x="231" y="146"/>
                    <a:pt x="233" y="145"/>
                  </a:cubicBezTo>
                  <a:cubicBezTo>
                    <a:pt x="234" y="145"/>
                    <a:pt x="235" y="145"/>
                    <a:pt x="237" y="146"/>
                  </a:cubicBezTo>
                  <a:cubicBezTo>
                    <a:pt x="237" y="147"/>
                    <a:pt x="236" y="148"/>
                    <a:pt x="235" y="149"/>
                  </a:cubicBezTo>
                  <a:cubicBezTo>
                    <a:pt x="234" y="149"/>
                    <a:pt x="233" y="149"/>
                    <a:pt x="233" y="150"/>
                  </a:cubicBezTo>
                  <a:cubicBezTo>
                    <a:pt x="233" y="151"/>
                    <a:pt x="233" y="151"/>
                    <a:pt x="234" y="151"/>
                  </a:cubicBezTo>
                  <a:cubicBezTo>
                    <a:pt x="235" y="152"/>
                    <a:pt x="236" y="149"/>
                    <a:pt x="237" y="149"/>
                  </a:cubicBezTo>
                  <a:cubicBezTo>
                    <a:pt x="238" y="148"/>
                    <a:pt x="240" y="149"/>
                    <a:pt x="240" y="150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39" y="152"/>
                    <a:pt x="239" y="152"/>
                    <a:pt x="240" y="153"/>
                  </a:cubicBezTo>
                  <a:cubicBezTo>
                    <a:pt x="240" y="153"/>
                    <a:pt x="243" y="153"/>
                    <a:pt x="242" y="155"/>
                  </a:cubicBezTo>
                  <a:cubicBezTo>
                    <a:pt x="242" y="155"/>
                    <a:pt x="240" y="154"/>
                    <a:pt x="239" y="154"/>
                  </a:cubicBezTo>
                  <a:cubicBezTo>
                    <a:pt x="239" y="154"/>
                    <a:pt x="237" y="154"/>
                    <a:pt x="237" y="155"/>
                  </a:cubicBezTo>
                  <a:cubicBezTo>
                    <a:pt x="238" y="156"/>
                    <a:pt x="239" y="156"/>
                    <a:pt x="239" y="158"/>
                  </a:cubicBezTo>
                  <a:cubicBezTo>
                    <a:pt x="239" y="158"/>
                    <a:pt x="239" y="159"/>
                    <a:pt x="240" y="160"/>
                  </a:cubicBezTo>
                  <a:cubicBezTo>
                    <a:pt x="240" y="160"/>
                    <a:pt x="241" y="160"/>
                    <a:pt x="241" y="161"/>
                  </a:cubicBezTo>
                  <a:cubicBezTo>
                    <a:pt x="242" y="161"/>
                    <a:pt x="243" y="162"/>
                    <a:pt x="243" y="163"/>
                  </a:cubicBezTo>
                  <a:cubicBezTo>
                    <a:pt x="245" y="164"/>
                    <a:pt x="247" y="164"/>
                    <a:pt x="249" y="165"/>
                  </a:cubicBezTo>
                  <a:cubicBezTo>
                    <a:pt x="250" y="166"/>
                    <a:pt x="249" y="168"/>
                    <a:pt x="251" y="168"/>
                  </a:cubicBezTo>
                  <a:cubicBezTo>
                    <a:pt x="252" y="168"/>
                    <a:pt x="252" y="170"/>
                    <a:pt x="253" y="170"/>
                  </a:cubicBezTo>
                  <a:cubicBezTo>
                    <a:pt x="255" y="170"/>
                    <a:pt x="256" y="169"/>
                    <a:pt x="257" y="171"/>
                  </a:cubicBezTo>
                  <a:cubicBezTo>
                    <a:pt x="258" y="173"/>
                    <a:pt x="256" y="174"/>
                    <a:pt x="255" y="175"/>
                  </a:cubicBezTo>
                  <a:cubicBezTo>
                    <a:pt x="255" y="176"/>
                    <a:pt x="255" y="177"/>
                    <a:pt x="255" y="178"/>
                  </a:cubicBezTo>
                  <a:cubicBezTo>
                    <a:pt x="255" y="178"/>
                    <a:pt x="255" y="179"/>
                    <a:pt x="254" y="179"/>
                  </a:cubicBezTo>
                  <a:close/>
                  <a:moveTo>
                    <a:pt x="216" y="189"/>
                  </a:moveTo>
                  <a:cubicBezTo>
                    <a:pt x="217" y="189"/>
                    <a:pt x="218" y="190"/>
                    <a:pt x="218" y="191"/>
                  </a:cubicBezTo>
                  <a:cubicBezTo>
                    <a:pt x="217" y="191"/>
                    <a:pt x="216" y="191"/>
                    <a:pt x="216" y="190"/>
                  </a:cubicBezTo>
                  <a:cubicBezTo>
                    <a:pt x="216" y="190"/>
                    <a:pt x="215" y="189"/>
                    <a:pt x="216" y="189"/>
                  </a:cubicBezTo>
                  <a:close/>
                  <a:moveTo>
                    <a:pt x="240" y="209"/>
                  </a:moveTo>
                  <a:cubicBezTo>
                    <a:pt x="240" y="209"/>
                    <a:pt x="240" y="208"/>
                    <a:pt x="241" y="208"/>
                  </a:cubicBezTo>
                  <a:cubicBezTo>
                    <a:pt x="241" y="208"/>
                    <a:pt x="241" y="208"/>
                    <a:pt x="243" y="208"/>
                  </a:cubicBezTo>
                  <a:cubicBezTo>
                    <a:pt x="243" y="209"/>
                    <a:pt x="242" y="209"/>
                    <a:pt x="241" y="209"/>
                  </a:cubicBezTo>
                  <a:cubicBezTo>
                    <a:pt x="241" y="209"/>
                    <a:pt x="240" y="209"/>
                    <a:pt x="240" y="209"/>
                  </a:cubicBezTo>
                  <a:close/>
                  <a:moveTo>
                    <a:pt x="329" y="299"/>
                  </a:moveTo>
                  <a:cubicBezTo>
                    <a:pt x="329" y="298"/>
                    <a:pt x="330" y="298"/>
                    <a:pt x="330" y="298"/>
                  </a:cubicBezTo>
                  <a:cubicBezTo>
                    <a:pt x="330" y="298"/>
                    <a:pt x="330" y="301"/>
                    <a:pt x="329" y="300"/>
                  </a:cubicBezTo>
                  <a:cubicBezTo>
                    <a:pt x="329" y="300"/>
                    <a:pt x="329" y="299"/>
                    <a:pt x="329" y="299"/>
                  </a:cubicBezTo>
                  <a:close/>
                  <a:moveTo>
                    <a:pt x="332" y="294"/>
                  </a:moveTo>
                  <a:cubicBezTo>
                    <a:pt x="333" y="296"/>
                    <a:pt x="331" y="296"/>
                    <a:pt x="330" y="297"/>
                  </a:cubicBezTo>
                  <a:cubicBezTo>
                    <a:pt x="330" y="298"/>
                    <a:pt x="328" y="297"/>
                    <a:pt x="328" y="296"/>
                  </a:cubicBezTo>
                  <a:cubicBezTo>
                    <a:pt x="328" y="296"/>
                    <a:pt x="329" y="296"/>
                    <a:pt x="329" y="296"/>
                  </a:cubicBezTo>
                  <a:cubicBezTo>
                    <a:pt x="329" y="295"/>
                    <a:pt x="330" y="294"/>
                    <a:pt x="330" y="294"/>
                  </a:cubicBezTo>
                  <a:cubicBezTo>
                    <a:pt x="331" y="293"/>
                    <a:pt x="332" y="293"/>
                    <a:pt x="332" y="294"/>
                  </a:cubicBezTo>
                  <a:close/>
                  <a:moveTo>
                    <a:pt x="336" y="136"/>
                  </a:moveTo>
                  <a:cubicBezTo>
                    <a:pt x="336" y="136"/>
                    <a:pt x="334" y="135"/>
                    <a:pt x="333" y="134"/>
                  </a:cubicBezTo>
                  <a:cubicBezTo>
                    <a:pt x="333" y="133"/>
                    <a:pt x="333" y="132"/>
                    <a:pt x="333" y="132"/>
                  </a:cubicBezTo>
                  <a:cubicBezTo>
                    <a:pt x="333" y="131"/>
                    <a:pt x="333" y="131"/>
                    <a:pt x="334" y="131"/>
                  </a:cubicBezTo>
                  <a:cubicBezTo>
                    <a:pt x="334" y="132"/>
                    <a:pt x="335" y="133"/>
                    <a:pt x="336" y="134"/>
                  </a:cubicBezTo>
                  <a:cubicBezTo>
                    <a:pt x="336" y="134"/>
                    <a:pt x="337" y="135"/>
                    <a:pt x="336" y="136"/>
                  </a:cubicBezTo>
                  <a:close/>
                  <a:moveTo>
                    <a:pt x="336" y="189"/>
                  </a:moveTo>
                  <a:cubicBezTo>
                    <a:pt x="335" y="188"/>
                    <a:pt x="336" y="188"/>
                    <a:pt x="336" y="188"/>
                  </a:cubicBezTo>
                  <a:cubicBezTo>
                    <a:pt x="337" y="187"/>
                    <a:pt x="337" y="186"/>
                    <a:pt x="337" y="186"/>
                  </a:cubicBezTo>
                  <a:cubicBezTo>
                    <a:pt x="337" y="185"/>
                    <a:pt x="337" y="185"/>
                    <a:pt x="337" y="186"/>
                  </a:cubicBezTo>
                  <a:cubicBezTo>
                    <a:pt x="338" y="186"/>
                    <a:pt x="338" y="187"/>
                    <a:pt x="338" y="186"/>
                  </a:cubicBezTo>
                  <a:cubicBezTo>
                    <a:pt x="338" y="186"/>
                    <a:pt x="337" y="184"/>
                    <a:pt x="338" y="184"/>
                  </a:cubicBezTo>
                  <a:cubicBezTo>
                    <a:pt x="339" y="185"/>
                    <a:pt x="340" y="186"/>
                    <a:pt x="340" y="186"/>
                  </a:cubicBezTo>
                  <a:cubicBezTo>
                    <a:pt x="341" y="187"/>
                    <a:pt x="341" y="187"/>
                    <a:pt x="341" y="188"/>
                  </a:cubicBezTo>
                  <a:cubicBezTo>
                    <a:pt x="341" y="188"/>
                    <a:pt x="341" y="189"/>
                    <a:pt x="341" y="189"/>
                  </a:cubicBezTo>
                  <a:cubicBezTo>
                    <a:pt x="341" y="189"/>
                    <a:pt x="342" y="189"/>
                    <a:pt x="342" y="189"/>
                  </a:cubicBezTo>
                  <a:cubicBezTo>
                    <a:pt x="342" y="188"/>
                    <a:pt x="342" y="187"/>
                    <a:pt x="342" y="187"/>
                  </a:cubicBezTo>
                  <a:cubicBezTo>
                    <a:pt x="342" y="187"/>
                    <a:pt x="343" y="189"/>
                    <a:pt x="343" y="188"/>
                  </a:cubicBezTo>
                  <a:cubicBezTo>
                    <a:pt x="343" y="187"/>
                    <a:pt x="343" y="186"/>
                    <a:pt x="344" y="186"/>
                  </a:cubicBezTo>
                  <a:cubicBezTo>
                    <a:pt x="344" y="186"/>
                    <a:pt x="345" y="187"/>
                    <a:pt x="345" y="188"/>
                  </a:cubicBezTo>
                  <a:cubicBezTo>
                    <a:pt x="346" y="188"/>
                    <a:pt x="346" y="187"/>
                    <a:pt x="346" y="187"/>
                  </a:cubicBezTo>
                  <a:cubicBezTo>
                    <a:pt x="347" y="187"/>
                    <a:pt x="347" y="187"/>
                    <a:pt x="348" y="187"/>
                  </a:cubicBezTo>
                  <a:cubicBezTo>
                    <a:pt x="348" y="187"/>
                    <a:pt x="348" y="186"/>
                    <a:pt x="348" y="186"/>
                  </a:cubicBezTo>
                  <a:cubicBezTo>
                    <a:pt x="348" y="186"/>
                    <a:pt x="349" y="186"/>
                    <a:pt x="349" y="186"/>
                  </a:cubicBezTo>
                  <a:cubicBezTo>
                    <a:pt x="350" y="188"/>
                    <a:pt x="350" y="187"/>
                    <a:pt x="350" y="187"/>
                  </a:cubicBezTo>
                  <a:cubicBezTo>
                    <a:pt x="351" y="186"/>
                    <a:pt x="351" y="188"/>
                    <a:pt x="351" y="188"/>
                  </a:cubicBezTo>
                  <a:cubicBezTo>
                    <a:pt x="350" y="188"/>
                    <a:pt x="350" y="189"/>
                    <a:pt x="351" y="189"/>
                  </a:cubicBezTo>
                  <a:cubicBezTo>
                    <a:pt x="351" y="190"/>
                    <a:pt x="352" y="191"/>
                    <a:pt x="352" y="192"/>
                  </a:cubicBezTo>
                  <a:cubicBezTo>
                    <a:pt x="353" y="192"/>
                    <a:pt x="353" y="193"/>
                    <a:pt x="353" y="193"/>
                  </a:cubicBezTo>
                  <a:cubicBezTo>
                    <a:pt x="353" y="194"/>
                    <a:pt x="353" y="194"/>
                    <a:pt x="353" y="195"/>
                  </a:cubicBezTo>
                  <a:cubicBezTo>
                    <a:pt x="353" y="195"/>
                    <a:pt x="353" y="196"/>
                    <a:pt x="352" y="197"/>
                  </a:cubicBezTo>
                  <a:cubicBezTo>
                    <a:pt x="352" y="197"/>
                    <a:pt x="351" y="197"/>
                    <a:pt x="351" y="197"/>
                  </a:cubicBezTo>
                  <a:cubicBezTo>
                    <a:pt x="350" y="197"/>
                    <a:pt x="350" y="198"/>
                    <a:pt x="350" y="198"/>
                  </a:cubicBezTo>
                  <a:cubicBezTo>
                    <a:pt x="350" y="198"/>
                    <a:pt x="349" y="198"/>
                    <a:pt x="349" y="199"/>
                  </a:cubicBezTo>
                  <a:cubicBezTo>
                    <a:pt x="348" y="199"/>
                    <a:pt x="348" y="199"/>
                    <a:pt x="347" y="200"/>
                  </a:cubicBezTo>
                  <a:cubicBezTo>
                    <a:pt x="347" y="202"/>
                    <a:pt x="346" y="202"/>
                    <a:pt x="344" y="200"/>
                  </a:cubicBezTo>
                  <a:cubicBezTo>
                    <a:pt x="344" y="200"/>
                    <a:pt x="343" y="199"/>
                    <a:pt x="342" y="198"/>
                  </a:cubicBezTo>
                  <a:cubicBezTo>
                    <a:pt x="342" y="198"/>
                    <a:pt x="341" y="199"/>
                    <a:pt x="341" y="199"/>
                  </a:cubicBezTo>
                  <a:cubicBezTo>
                    <a:pt x="340" y="199"/>
                    <a:pt x="339" y="198"/>
                    <a:pt x="339" y="197"/>
                  </a:cubicBezTo>
                  <a:cubicBezTo>
                    <a:pt x="339" y="197"/>
                    <a:pt x="339" y="196"/>
                    <a:pt x="339" y="196"/>
                  </a:cubicBezTo>
                  <a:cubicBezTo>
                    <a:pt x="340" y="196"/>
                    <a:pt x="341" y="197"/>
                    <a:pt x="341" y="196"/>
                  </a:cubicBezTo>
                  <a:cubicBezTo>
                    <a:pt x="341" y="195"/>
                    <a:pt x="340" y="194"/>
                    <a:pt x="339" y="194"/>
                  </a:cubicBezTo>
                  <a:cubicBezTo>
                    <a:pt x="339" y="193"/>
                    <a:pt x="338" y="193"/>
                    <a:pt x="337" y="193"/>
                  </a:cubicBezTo>
                  <a:cubicBezTo>
                    <a:pt x="337" y="193"/>
                    <a:pt x="337" y="193"/>
                    <a:pt x="337" y="192"/>
                  </a:cubicBezTo>
                  <a:cubicBezTo>
                    <a:pt x="337" y="191"/>
                    <a:pt x="338" y="192"/>
                    <a:pt x="339" y="192"/>
                  </a:cubicBezTo>
                  <a:cubicBezTo>
                    <a:pt x="339" y="192"/>
                    <a:pt x="340" y="191"/>
                    <a:pt x="340" y="191"/>
                  </a:cubicBezTo>
                  <a:cubicBezTo>
                    <a:pt x="340" y="189"/>
                    <a:pt x="338" y="189"/>
                    <a:pt x="338" y="189"/>
                  </a:cubicBezTo>
                  <a:cubicBezTo>
                    <a:pt x="337" y="189"/>
                    <a:pt x="336" y="190"/>
                    <a:pt x="336" y="189"/>
                  </a:cubicBezTo>
                  <a:close/>
                  <a:moveTo>
                    <a:pt x="329" y="125"/>
                  </a:moveTo>
                  <a:cubicBezTo>
                    <a:pt x="329" y="124"/>
                    <a:pt x="329" y="123"/>
                    <a:pt x="330" y="124"/>
                  </a:cubicBezTo>
                  <a:cubicBezTo>
                    <a:pt x="330" y="125"/>
                    <a:pt x="330" y="126"/>
                    <a:pt x="331" y="126"/>
                  </a:cubicBezTo>
                  <a:cubicBezTo>
                    <a:pt x="331" y="127"/>
                    <a:pt x="331" y="128"/>
                    <a:pt x="331" y="128"/>
                  </a:cubicBezTo>
                  <a:cubicBezTo>
                    <a:pt x="331" y="129"/>
                    <a:pt x="331" y="130"/>
                    <a:pt x="331" y="129"/>
                  </a:cubicBezTo>
                  <a:cubicBezTo>
                    <a:pt x="330" y="127"/>
                    <a:pt x="329" y="126"/>
                    <a:pt x="329" y="125"/>
                  </a:cubicBezTo>
                  <a:close/>
                  <a:moveTo>
                    <a:pt x="333" y="298"/>
                  </a:moveTo>
                  <a:cubicBezTo>
                    <a:pt x="333" y="297"/>
                    <a:pt x="333" y="295"/>
                    <a:pt x="334" y="295"/>
                  </a:cubicBezTo>
                  <a:cubicBezTo>
                    <a:pt x="333" y="296"/>
                    <a:pt x="335" y="297"/>
                    <a:pt x="335" y="297"/>
                  </a:cubicBezTo>
                  <a:cubicBezTo>
                    <a:pt x="335" y="298"/>
                    <a:pt x="335" y="299"/>
                    <a:pt x="335" y="299"/>
                  </a:cubicBezTo>
                  <a:cubicBezTo>
                    <a:pt x="334" y="299"/>
                    <a:pt x="333" y="299"/>
                    <a:pt x="333" y="298"/>
                  </a:cubicBezTo>
                  <a:close/>
                  <a:moveTo>
                    <a:pt x="331" y="146"/>
                  </a:moveTo>
                  <a:cubicBezTo>
                    <a:pt x="332" y="147"/>
                    <a:pt x="332" y="148"/>
                    <a:pt x="332" y="149"/>
                  </a:cubicBezTo>
                  <a:cubicBezTo>
                    <a:pt x="332" y="149"/>
                    <a:pt x="333" y="150"/>
                    <a:pt x="332" y="151"/>
                  </a:cubicBezTo>
                  <a:cubicBezTo>
                    <a:pt x="332" y="152"/>
                    <a:pt x="331" y="150"/>
                    <a:pt x="331" y="150"/>
                  </a:cubicBezTo>
                  <a:cubicBezTo>
                    <a:pt x="330" y="150"/>
                    <a:pt x="329" y="149"/>
                    <a:pt x="329" y="149"/>
                  </a:cubicBezTo>
                  <a:cubicBezTo>
                    <a:pt x="328" y="147"/>
                    <a:pt x="328" y="145"/>
                    <a:pt x="328" y="145"/>
                  </a:cubicBezTo>
                  <a:cubicBezTo>
                    <a:pt x="328" y="144"/>
                    <a:pt x="330" y="145"/>
                    <a:pt x="331" y="146"/>
                  </a:cubicBezTo>
                  <a:close/>
                  <a:moveTo>
                    <a:pt x="365" y="125"/>
                  </a:moveTo>
                  <a:cubicBezTo>
                    <a:pt x="365" y="126"/>
                    <a:pt x="366" y="127"/>
                    <a:pt x="365" y="126"/>
                  </a:cubicBezTo>
                  <a:cubicBezTo>
                    <a:pt x="365" y="126"/>
                    <a:pt x="364" y="125"/>
                    <a:pt x="363" y="124"/>
                  </a:cubicBezTo>
                  <a:cubicBezTo>
                    <a:pt x="363" y="124"/>
                    <a:pt x="362" y="123"/>
                    <a:pt x="362" y="123"/>
                  </a:cubicBezTo>
                  <a:cubicBezTo>
                    <a:pt x="362" y="122"/>
                    <a:pt x="362" y="122"/>
                    <a:pt x="363" y="123"/>
                  </a:cubicBezTo>
                  <a:cubicBezTo>
                    <a:pt x="363" y="123"/>
                    <a:pt x="363" y="123"/>
                    <a:pt x="364" y="124"/>
                  </a:cubicBezTo>
                  <a:cubicBezTo>
                    <a:pt x="364" y="124"/>
                    <a:pt x="365" y="125"/>
                    <a:pt x="365" y="125"/>
                  </a:cubicBezTo>
                  <a:close/>
                  <a:moveTo>
                    <a:pt x="402" y="121"/>
                  </a:moveTo>
                  <a:cubicBezTo>
                    <a:pt x="402" y="120"/>
                    <a:pt x="402" y="120"/>
                    <a:pt x="402" y="120"/>
                  </a:cubicBezTo>
                  <a:cubicBezTo>
                    <a:pt x="401" y="120"/>
                    <a:pt x="401" y="120"/>
                    <a:pt x="401" y="119"/>
                  </a:cubicBezTo>
                  <a:cubicBezTo>
                    <a:pt x="401" y="119"/>
                    <a:pt x="401" y="118"/>
                    <a:pt x="401" y="119"/>
                  </a:cubicBezTo>
                  <a:cubicBezTo>
                    <a:pt x="403" y="119"/>
                    <a:pt x="403" y="120"/>
                    <a:pt x="402" y="121"/>
                  </a:cubicBezTo>
                  <a:close/>
                  <a:moveTo>
                    <a:pt x="398" y="129"/>
                  </a:moveTo>
                  <a:cubicBezTo>
                    <a:pt x="398" y="128"/>
                    <a:pt x="399" y="128"/>
                    <a:pt x="399" y="129"/>
                  </a:cubicBezTo>
                  <a:cubicBezTo>
                    <a:pt x="399" y="129"/>
                    <a:pt x="399" y="130"/>
                    <a:pt x="400" y="130"/>
                  </a:cubicBezTo>
                  <a:cubicBezTo>
                    <a:pt x="400" y="130"/>
                    <a:pt x="400" y="130"/>
                    <a:pt x="400" y="130"/>
                  </a:cubicBezTo>
                  <a:cubicBezTo>
                    <a:pt x="400" y="130"/>
                    <a:pt x="400" y="130"/>
                    <a:pt x="400" y="130"/>
                  </a:cubicBezTo>
                  <a:cubicBezTo>
                    <a:pt x="400" y="130"/>
                    <a:pt x="401" y="131"/>
                    <a:pt x="401" y="131"/>
                  </a:cubicBezTo>
                  <a:cubicBezTo>
                    <a:pt x="400" y="131"/>
                    <a:pt x="400" y="131"/>
                    <a:pt x="400" y="131"/>
                  </a:cubicBezTo>
                  <a:cubicBezTo>
                    <a:pt x="399" y="130"/>
                    <a:pt x="399" y="130"/>
                    <a:pt x="399" y="130"/>
                  </a:cubicBezTo>
                  <a:cubicBezTo>
                    <a:pt x="399" y="130"/>
                    <a:pt x="398" y="130"/>
                    <a:pt x="398" y="130"/>
                  </a:cubicBezTo>
                  <a:cubicBezTo>
                    <a:pt x="398" y="129"/>
                    <a:pt x="398" y="129"/>
                    <a:pt x="398" y="129"/>
                  </a:cubicBezTo>
                  <a:close/>
                  <a:moveTo>
                    <a:pt x="401" y="123"/>
                  </a:moveTo>
                  <a:cubicBezTo>
                    <a:pt x="401" y="124"/>
                    <a:pt x="401" y="124"/>
                    <a:pt x="402" y="124"/>
                  </a:cubicBezTo>
                  <a:cubicBezTo>
                    <a:pt x="402" y="124"/>
                    <a:pt x="402" y="123"/>
                    <a:pt x="402" y="123"/>
                  </a:cubicBezTo>
                  <a:cubicBezTo>
                    <a:pt x="401" y="123"/>
                    <a:pt x="401" y="122"/>
                    <a:pt x="401" y="122"/>
                  </a:cubicBezTo>
                  <a:cubicBezTo>
                    <a:pt x="400" y="122"/>
                    <a:pt x="400" y="121"/>
                    <a:pt x="401" y="122"/>
                  </a:cubicBezTo>
                  <a:cubicBezTo>
                    <a:pt x="401" y="122"/>
                    <a:pt x="401" y="122"/>
                    <a:pt x="401" y="121"/>
                  </a:cubicBezTo>
                  <a:cubicBezTo>
                    <a:pt x="401" y="121"/>
                    <a:pt x="401" y="121"/>
                    <a:pt x="401" y="121"/>
                  </a:cubicBezTo>
                  <a:cubicBezTo>
                    <a:pt x="402" y="121"/>
                    <a:pt x="402" y="122"/>
                    <a:pt x="402" y="122"/>
                  </a:cubicBezTo>
                  <a:cubicBezTo>
                    <a:pt x="403" y="122"/>
                    <a:pt x="403" y="121"/>
                    <a:pt x="403" y="122"/>
                  </a:cubicBezTo>
                  <a:cubicBezTo>
                    <a:pt x="403" y="122"/>
                    <a:pt x="404" y="122"/>
                    <a:pt x="404" y="122"/>
                  </a:cubicBezTo>
                  <a:cubicBezTo>
                    <a:pt x="404" y="123"/>
                    <a:pt x="404" y="123"/>
                    <a:pt x="403" y="123"/>
                  </a:cubicBezTo>
                  <a:cubicBezTo>
                    <a:pt x="403" y="123"/>
                    <a:pt x="402" y="122"/>
                    <a:pt x="402" y="123"/>
                  </a:cubicBezTo>
                  <a:cubicBezTo>
                    <a:pt x="403" y="123"/>
                    <a:pt x="404" y="124"/>
                    <a:pt x="404" y="124"/>
                  </a:cubicBezTo>
                  <a:cubicBezTo>
                    <a:pt x="404" y="125"/>
                    <a:pt x="404" y="125"/>
                    <a:pt x="404" y="125"/>
                  </a:cubicBezTo>
                  <a:cubicBezTo>
                    <a:pt x="404" y="126"/>
                    <a:pt x="404" y="126"/>
                    <a:pt x="404" y="126"/>
                  </a:cubicBezTo>
                  <a:cubicBezTo>
                    <a:pt x="405" y="127"/>
                    <a:pt x="404" y="126"/>
                    <a:pt x="404" y="126"/>
                  </a:cubicBezTo>
                  <a:cubicBezTo>
                    <a:pt x="403" y="126"/>
                    <a:pt x="404" y="127"/>
                    <a:pt x="404" y="127"/>
                  </a:cubicBezTo>
                  <a:cubicBezTo>
                    <a:pt x="404" y="128"/>
                    <a:pt x="404" y="128"/>
                    <a:pt x="404" y="128"/>
                  </a:cubicBezTo>
                  <a:cubicBezTo>
                    <a:pt x="405" y="128"/>
                    <a:pt x="405" y="128"/>
                    <a:pt x="405" y="128"/>
                  </a:cubicBezTo>
                  <a:cubicBezTo>
                    <a:pt x="405" y="129"/>
                    <a:pt x="405" y="129"/>
                    <a:pt x="406" y="129"/>
                  </a:cubicBezTo>
                  <a:cubicBezTo>
                    <a:pt x="406" y="130"/>
                    <a:pt x="405" y="130"/>
                    <a:pt x="405" y="130"/>
                  </a:cubicBezTo>
                  <a:cubicBezTo>
                    <a:pt x="405" y="131"/>
                    <a:pt x="405" y="131"/>
                    <a:pt x="405" y="131"/>
                  </a:cubicBezTo>
                  <a:cubicBezTo>
                    <a:pt x="405" y="131"/>
                    <a:pt x="405" y="131"/>
                    <a:pt x="404" y="130"/>
                  </a:cubicBezTo>
                  <a:cubicBezTo>
                    <a:pt x="404" y="130"/>
                    <a:pt x="404" y="131"/>
                    <a:pt x="404" y="130"/>
                  </a:cubicBezTo>
                  <a:cubicBezTo>
                    <a:pt x="403" y="130"/>
                    <a:pt x="403" y="130"/>
                    <a:pt x="403" y="130"/>
                  </a:cubicBezTo>
                  <a:cubicBezTo>
                    <a:pt x="403" y="129"/>
                    <a:pt x="403" y="129"/>
                    <a:pt x="402" y="129"/>
                  </a:cubicBezTo>
                  <a:cubicBezTo>
                    <a:pt x="402" y="129"/>
                    <a:pt x="402" y="128"/>
                    <a:pt x="402" y="128"/>
                  </a:cubicBezTo>
                  <a:cubicBezTo>
                    <a:pt x="402" y="128"/>
                    <a:pt x="401" y="127"/>
                    <a:pt x="400" y="127"/>
                  </a:cubicBezTo>
                  <a:cubicBezTo>
                    <a:pt x="400" y="126"/>
                    <a:pt x="400" y="126"/>
                    <a:pt x="400" y="125"/>
                  </a:cubicBezTo>
                  <a:cubicBezTo>
                    <a:pt x="400" y="125"/>
                    <a:pt x="400" y="124"/>
                    <a:pt x="400" y="124"/>
                  </a:cubicBezTo>
                  <a:cubicBezTo>
                    <a:pt x="400" y="124"/>
                    <a:pt x="401" y="125"/>
                    <a:pt x="401" y="126"/>
                  </a:cubicBezTo>
                  <a:cubicBezTo>
                    <a:pt x="401" y="126"/>
                    <a:pt x="401" y="126"/>
                    <a:pt x="402" y="126"/>
                  </a:cubicBezTo>
                  <a:cubicBezTo>
                    <a:pt x="402" y="126"/>
                    <a:pt x="401" y="125"/>
                    <a:pt x="401" y="125"/>
                  </a:cubicBezTo>
                  <a:cubicBezTo>
                    <a:pt x="401" y="125"/>
                    <a:pt x="401" y="125"/>
                    <a:pt x="400" y="124"/>
                  </a:cubicBezTo>
                  <a:cubicBezTo>
                    <a:pt x="400" y="124"/>
                    <a:pt x="400" y="124"/>
                    <a:pt x="400" y="123"/>
                  </a:cubicBezTo>
                  <a:cubicBezTo>
                    <a:pt x="399" y="122"/>
                    <a:pt x="400" y="123"/>
                    <a:pt x="401" y="123"/>
                  </a:cubicBezTo>
                  <a:close/>
                  <a:moveTo>
                    <a:pt x="409" y="129"/>
                  </a:moveTo>
                  <a:cubicBezTo>
                    <a:pt x="410" y="129"/>
                    <a:pt x="409" y="128"/>
                    <a:pt x="409" y="129"/>
                  </a:cubicBezTo>
                  <a:cubicBezTo>
                    <a:pt x="409" y="129"/>
                    <a:pt x="409" y="129"/>
                    <a:pt x="409" y="130"/>
                  </a:cubicBezTo>
                  <a:cubicBezTo>
                    <a:pt x="409" y="130"/>
                    <a:pt x="409" y="129"/>
                    <a:pt x="408" y="129"/>
                  </a:cubicBezTo>
                  <a:cubicBezTo>
                    <a:pt x="408" y="129"/>
                    <a:pt x="408" y="129"/>
                    <a:pt x="408" y="128"/>
                  </a:cubicBezTo>
                  <a:cubicBezTo>
                    <a:pt x="407" y="128"/>
                    <a:pt x="407" y="128"/>
                    <a:pt x="407" y="128"/>
                  </a:cubicBezTo>
                  <a:cubicBezTo>
                    <a:pt x="408" y="127"/>
                    <a:pt x="407" y="126"/>
                    <a:pt x="407" y="126"/>
                  </a:cubicBezTo>
                  <a:cubicBezTo>
                    <a:pt x="407" y="126"/>
                    <a:pt x="408" y="123"/>
                    <a:pt x="409" y="126"/>
                  </a:cubicBezTo>
                  <a:cubicBezTo>
                    <a:pt x="409" y="126"/>
                    <a:pt x="409" y="127"/>
                    <a:pt x="409" y="127"/>
                  </a:cubicBezTo>
                  <a:cubicBezTo>
                    <a:pt x="409" y="128"/>
                    <a:pt x="409" y="128"/>
                    <a:pt x="409" y="129"/>
                  </a:cubicBezTo>
                  <a:close/>
                  <a:moveTo>
                    <a:pt x="163" y="152"/>
                  </a:moveTo>
                  <a:cubicBezTo>
                    <a:pt x="163" y="152"/>
                    <a:pt x="162" y="153"/>
                    <a:pt x="163" y="154"/>
                  </a:cubicBezTo>
                  <a:cubicBezTo>
                    <a:pt x="164" y="154"/>
                    <a:pt x="164" y="155"/>
                    <a:pt x="165" y="155"/>
                  </a:cubicBezTo>
                  <a:cubicBezTo>
                    <a:pt x="165" y="156"/>
                    <a:pt x="166" y="157"/>
                    <a:pt x="167" y="159"/>
                  </a:cubicBezTo>
                  <a:cubicBezTo>
                    <a:pt x="167" y="160"/>
                    <a:pt x="165" y="162"/>
                    <a:pt x="164" y="162"/>
                  </a:cubicBezTo>
                  <a:cubicBezTo>
                    <a:pt x="162" y="162"/>
                    <a:pt x="161" y="162"/>
                    <a:pt x="160" y="161"/>
                  </a:cubicBezTo>
                  <a:cubicBezTo>
                    <a:pt x="159" y="161"/>
                    <a:pt x="159" y="158"/>
                    <a:pt x="158" y="159"/>
                  </a:cubicBezTo>
                  <a:cubicBezTo>
                    <a:pt x="158" y="159"/>
                    <a:pt x="157" y="159"/>
                    <a:pt x="157" y="158"/>
                  </a:cubicBezTo>
                  <a:cubicBezTo>
                    <a:pt x="157" y="157"/>
                    <a:pt x="157" y="157"/>
                    <a:pt x="158" y="156"/>
                  </a:cubicBezTo>
                  <a:cubicBezTo>
                    <a:pt x="159" y="155"/>
                    <a:pt x="159" y="153"/>
                    <a:pt x="161" y="151"/>
                  </a:cubicBezTo>
                  <a:cubicBezTo>
                    <a:pt x="162" y="150"/>
                    <a:pt x="162" y="150"/>
                    <a:pt x="163" y="152"/>
                  </a:cubicBezTo>
                  <a:close/>
                  <a:moveTo>
                    <a:pt x="388" y="125"/>
                  </a:moveTo>
                  <a:cubicBezTo>
                    <a:pt x="388" y="125"/>
                    <a:pt x="387" y="124"/>
                    <a:pt x="387" y="124"/>
                  </a:cubicBezTo>
                  <a:cubicBezTo>
                    <a:pt x="387" y="124"/>
                    <a:pt x="387" y="123"/>
                    <a:pt x="387" y="124"/>
                  </a:cubicBezTo>
                  <a:cubicBezTo>
                    <a:pt x="387" y="124"/>
                    <a:pt x="388" y="124"/>
                    <a:pt x="388" y="124"/>
                  </a:cubicBezTo>
                  <a:cubicBezTo>
                    <a:pt x="388" y="124"/>
                    <a:pt x="388" y="125"/>
                    <a:pt x="388" y="125"/>
                  </a:cubicBezTo>
                  <a:close/>
                  <a:moveTo>
                    <a:pt x="406" y="131"/>
                  </a:moveTo>
                  <a:cubicBezTo>
                    <a:pt x="406" y="131"/>
                    <a:pt x="406" y="132"/>
                    <a:pt x="407" y="132"/>
                  </a:cubicBezTo>
                  <a:cubicBezTo>
                    <a:pt x="407" y="132"/>
                    <a:pt x="407" y="133"/>
                    <a:pt x="407" y="134"/>
                  </a:cubicBezTo>
                  <a:cubicBezTo>
                    <a:pt x="407" y="133"/>
                    <a:pt x="407" y="133"/>
                    <a:pt x="407" y="133"/>
                  </a:cubicBezTo>
                  <a:cubicBezTo>
                    <a:pt x="407" y="133"/>
                    <a:pt x="406" y="133"/>
                    <a:pt x="406" y="132"/>
                  </a:cubicBezTo>
                  <a:cubicBezTo>
                    <a:pt x="406" y="132"/>
                    <a:pt x="406" y="131"/>
                    <a:pt x="406" y="131"/>
                  </a:cubicBezTo>
                  <a:close/>
                  <a:moveTo>
                    <a:pt x="383" y="123"/>
                  </a:moveTo>
                  <a:cubicBezTo>
                    <a:pt x="383" y="123"/>
                    <a:pt x="383" y="123"/>
                    <a:pt x="382" y="123"/>
                  </a:cubicBezTo>
                  <a:cubicBezTo>
                    <a:pt x="381" y="122"/>
                    <a:pt x="381" y="122"/>
                    <a:pt x="381" y="122"/>
                  </a:cubicBezTo>
                  <a:cubicBezTo>
                    <a:pt x="381" y="121"/>
                    <a:pt x="383" y="122"/>
                    <a:pt x="383" y="122"/>
                  </a:cubicBezTo>
                  <a:cubicBezTo>
                    <a:pt x="383" y="122"/>
                    <a:pt x="383" y="121"/>
                    <a:pt x="384" y="122"/>
                  </a:cubicBezTo>
                  <a:cubicBezTo>
                    <a:pt x="384" y="122"/>
                    <a:pt x="384" y="123"/>
                    <a:pt x="383" y="123"/>
                  </a:cubicBezTo>
                  <a:close/>
                  <a:moveTo>
                    <a:pt x="397" y="124"/>
                  </a:moveTo>
                  <a:cubicBezTo>
                    <a:pt x="397" y="124"/>
                    <a:pt x="397" y="124"/>
                    <a:pt x="397" y="124"/>
                  </a:cubicBezTo>
                  <a:cubicBezTo>
                    <a:pt x="397" y="124"/>
                    <a:pt x="397" y="123"/>
                    <a:pt x="397" y="123"/>
                  </a:cubicBezTo>
                  <a:cubicBezTo>
                    <a:pt x="397" y="123"/>
                    <a:pt x="398" y="124"/>
                    <a:pt x="398" y="124"/>
                  </a:cubicBezTo>
                  <a:cubicBezTo>
                    <a:pt x="398" y="124"/>
                    <a:pt x="398" y="125"/>
                    <a:pt x="398" y="125"/>
                  </a:cubicBezTo>
                  <a:cubicBezTo>
                    <a:pt x="398" y="125"/>
                    <a:pt x="399" y="125"/>
                    <a:pt x="399" y="126"/>
                  </a:cubicBezTo>
                  <a:cubicBezTo>
                    <a:pt x="399" y="127"/>
                    <a:pt x="399" y="127"/>
                    <a:pt x="399" y="127"/>
                  </a:cubicBezTo>
                  <a:cubicBezTo>
                    <a:pt x="398" y="127"/>
                    <a:pt x="398" y="127"/>
                    <a:pt x="399" y="128"/>
                  </a:cubicBezTo>
                  <a:cubicBezTo>
                    <a:pt x="399" y="129"/>
                    <a:pt x="399" y="128"/>
                    <a:pt x="398" y="128"/>
                  </a:cubicBezTo>
                  <a:cubicBezTo>
                    <a:pt x="398" y="127"/>
                    <a:pt x="397" y="127"/>
                    <a:pt x="398" y="128"/>
                  </a:cubicBezTo>
                  <a:cubicBezTo>
                    <a:pt x="398" y="128"/>
                    <a:pt x="398" y="129"/>
                    <a:pt x="398" y="129"/>
                  </a:cubicBezTo>
                  <a:cubicBezTo>
                    <a:pt x="398" y="129"/>
                    <a:pt x="398" y="129"/>
                    <a:pt x="398" y="129"/>
                  </a:cubicBezTo>
                  <a:cubicBezTo>
                    <a:pt x="398" y="129"/>
                    <a:pt x="398" y="129"/>
                    <a:pt x="398" y="129"/>
                  </a:cubicBezTo>
                  <a:cubicBezTo>
                    <a:pt x="398" y="130"/>
                    <a:pt x="398" y="129"/>
                    <a:pt x="397" y="129"/>
                  </a:cubicBezTo>
                  <a:cubicBezTo>
                    <a:pt x="397" y="129"/>
                    <a:pt x="397" y="128"/>
                    <a:pt x="397" y="128"/>
                  </a:cubicBezTo>
                  <a:cubicBezTo>
                    <a:pt x="396" y="127"/>
                    <a:pt x="396" y="127"/>
                    <a:pt x="396" y="126"/>
                  </a:cubicBezTo>
                  <a:cubicBezTo>
                    <a:pt x="396" y="126"/>
                    <a:pt x="396" y="126"/>
                    <a:pt x="395" y="125"/>
                  </a:cubicBezTo>
                  <a:cubicBezTo>
                    <a:pt x="395" y="125"/>
                    <a:pt x="395" y="125"/>
                    <a:pt x="395" y="125"/>
                  </a:cubicBezTo>
                  <a:cubicBezTo>
                    <a:pt x="395" y="124"/>
                    <a:pt x="395" y="124"/>
                    <a:pt x="395" y="125"/>
                  </a:cubicBezTo>
                  <a:cubicBezTo>
                    <a:pt x="395" y="125"/>
                    <a:pt x="395" y="125"/>
                    <a:pt x="395" y="125"/>
                  </a:cubicBezTo>
                  <a:cubicBezTo>
                    <a:pt x="395" y="126"/>
                    <a:pt x="394" y="125"/>
                    <a:pt x="394" y="125"/>
                  </a:cubicBezTo>
                  <a:cubicBezTo>
                    <a:pt x="393" y="124"/>
                    <a:pt x="393" y="123"/>
                    <a:pt x="393" y="123"/>
                  </a:cubicBezTo>
                  <a:cubicBezTo>
                    <a:pt x="394" y="122"/>
                    <a:pt x="394" y="122"/>
                    <a:pt x="394" y="122"/>
                  </a:cubicBezTo>
                  <a:cubicBezTo>
                    <a:pt x="394" y="122"/>
                    <a:pt x="395" y="123"/>
                    <a:pt x="395" y="123"/>
                  </a:cubicBezTo>
                  <a:cubicBezTo>
                    <a:pt x="396" y="123"/>
                    <a:pt x="396" y="124"/>
                    <a:pt x="397" y="124"/>
                  </a:cubicBezTo>
                  <a:close/>
                  <a:moveTo>
                    <a:pt x="398" y="123"/>
                  </a:moveTo>
                  <a:cubicBezTo>
                    <a:pt x="398" y="123"/>
                    <a:pt x="398" y="123"/>
                    <a:pt x="398" y="123"/>
                  </a:cubicBezTo>
                  <a:cubicBezTo>
                    <a:pt x="397" y="123"/>
                    <a:pt x="397" y="122"/>
                    <a:pt x="397" y="122"/>
                  </a:cubicBezTo>
                  <a:cubicBezTo>
                    <a:pt x="398" y="122"/>
                    <a:pt x="398" y="122"/>
                    <a:pt x="398" y="123"/>
                  </a:cubicBezTo>
                  <a:cubicBezTo>
                    <a:pt x="398" y="123"/>
                    <a:pt x="398" y="123"/>
                    <a:pt x="398" y="123"/>
                  </a:cubicBezTo>
                  <a:close/>
                  <a:moveTo>
                    <a:pt x="411" y="163"/>
                  </a:moveTo>
                  <a:cubicBezTo>
                    <a:pt x="411" y="163"/>
                    <a:pt x="412" y="163"/>
                    <a:pt x="412" y="163"/>
                  </a:cubicBezTo>
                  <a:cubicBezTo>
                    <a:pt x="412" y="163"/>
                    <a:pt x="412" y="162"/>
                    <a:pt x="412" y="162"/>
                  </a:cubicBezTo>
                  <a:cubicBezTo>
                    <a:pt x="412" y="163"/>
                    <a:pt x="412" y="163"/>
                    <a:pt x="413" y="163"/>
                  </a:cubicBezTo>
                  <a:cubicBezTo>
                    <a:pt x="413" y="162"/>
                    <a:pt x="412" y="161"/>
                    <a:pt x="413" y="161"/>
                  </a:cubicBezTo>
                  <a:cubicBezTo>
                    <a:pt x="413" y="161"/>
                    <a:pt x="413" y="160"/>
                    <a:pt x="413" y="160"/>
                  </a:cubicBezTo>
                  <a:cubicBezTo>
                    <a:pt x="413" y="159"/>
                    <a:pt x="414" y="160"/>
                    <a:pt x="414" y="159"/>
                  </a:cubicBezTo>
                  <a:cubicBezTo>
                    <a:pt x="414" y="159"/>
                    <a:pt x="414" y="159"/>
                    <a:pt x="414" y="159"/>
                  </a:cubicBezTo>
                  <a:cubicBezTo>
                    <a:pt x="414" y="159"/>
                    <a:pt x="414" y="160"/>
                    <a:pt x="414" y="159"/>
                  </a:cubicBezTo>
                  <a:cubicBezTo>
                    <a:pt x="414" y="159"/>
                    <a:pt x="414" y="158"/>
                    <a:pt x="415" y="158"/>
                  </a:cubicBezTo>
                  <a:cubicBezTo>
                    <a:pt x="415" y="158"/>
                    <a:pt x="415" y="159"/>
                    <a:pt x="415" y="159"/>
                  </a:cubicBezTo>
                  <a:cubicBezTo>
                    <a:pt x="416" y="159"/>
                    <a:pt x="416" y="159"/>
                    <a:pt x="416" y="159"/>
                  </a:cubicBezTo>
                  <a:cubicBezTo>
                    <a:pt x="416" y="159"/>
                    <a:pt x="416" y="159"/>
                    <a:pt x="417" y="159"/>
                  </a:cubicBezTo>
                  <a:cubicBezTo>
                    <a:pt x="417" y="158"/>
                    <a:pt x="417" y="158"/>
                    <a:pt x="417" y="158"/>
                  </a:cubicBezTo>
                  <a:cubicBezTo>
                    <a:pt x="417" y="158"/>
                    <a:pt x="418" y="158"/>
                    <a:pt x="417" y="157"/>
                  </a:cubicBezTo>
                  <a:cubicBezTo>
                    <a:pt x="417" y="157"/>
                    <a:pt x="417" y="156"/>
                    <a:pt x="418" y="156"/>
                  </a:cubicBezTo>
                  <a:cubicBezTo>
                    <a:pt x="418" y="156"/>
                    <a:pt x="418" y="155"/>
                    <a:pt x="419" y="156"/>
                  </a:cubicBezTo>
                  <a:cubicBezTo>
                    <a:pt x="419" y="156"/>
                    <a:pt x="420" y="157"/>
                    <a:pt x="420" y="157"/>
                  </a:cubicBezTo>
                  <a:cubicBezTo>
                    <a:pt x="420" y="158"/>
                    <a:pt x="420" y="159"/>
                    <a:pt x="420" y="159"/>
                  </a:cubicBezTo>
                  <a:cubicBezTo>
                    <a:pt x="420" y="160"/>
                    <a:pt x="420" y="161"/>
                    <a:pt x="419" y="161"/>
                  </a:cubicBezTo>
                  <a:cubicBezTo>
                    <a:pt x="419" y="161"/>
                    <a:pt x="419" y="161"/>
                    <a:pt x="419" y="161"/>
                  </a:cubicBezTo>
                  <a:cubicBezTo>
                    <a:pt x="418" y="161"/>
                    <a:pt x="418" y="161"/>
                    <a:pt x="418" y="161"/>
                  </a:cubicBezTo>
                  <a:cubicBezTo>
                    <a:pt x="418" y="162"/>
                    <a:pt x="418" y="162"/>
                    <a:pt x="417" y="162"/>
                  </a:cubicBezTo>
                  <a:cubicBezTo>
                    <a:pt x="417" y="162"/>
                    <a:pt x="417" y="163"/>
                    <a:pt x="417" y="163"/>
                  </a:cubicBezTo>
                  <a:cubicBezTo>
                    <a:pt x="417" y="163"/>
                    <a:pt x="416" y="164"/>
                    <a:pt x="416" y="164"/>
                  </a:cubicBezTo>
                  <a:cubicBezTo>
                    <a:pt x="416" y="164"/>
                    <a:pt x="416" y="165"/>
                    <a:pt x="416" y="165"/>
                  </a:cubicBezTo>
                  <a:cubicBezTo>
                    <a:pt x="416" y="165"/>
                    <a:pt x="416" y="165"/>
                    <a:pt x="415" y="166"/>
                  </a:cubicBezTo>
                  <a:cubicBezTo>
                    <a:pt x="415" y="166"/>
                    <a:pt x="415" y="166"/>
                    <a:pt x="415" y="167"/>
                  </a:cubicBezTo>
                  <a:cubicBezTo>
                    <a:pt x="415" y="167"/>
                    <a:pt x="415" y="167"/>
                    <a:pt x="415" y="167"/>
                  </a:cubicBezTo>
                  <a:cubicBezTo>
                    <a:pt x="415" y="167"/>
                    <a:pt x="415" y="167"/>
                    <a:pt x="415" y="167"/>
                  </a:cubicBezTo>
                  <a:cubicBezTo>
                    <a:pt x="415" y="167"/>
                    <a:pt x="415" y="168"/>
                    <a:pt x="415" y="168"/>
                  </a:cubicBezTo>
                  <a:cubicBezTo>
                    <a:pt x="415" y="168"/>
                    <a:pt x="414" y="168"/>
                    <a:pt x="415" y="168"/>
                  </a:cubicBezTo>
                  <a:cubicBezTo>
                    <a:pt x="415" y="169"/>
                    <a:pt x="415" y="170"/>
                    <a:pt x="415" y="170"/>
                  </a:cubicBezTo>
                  <a:cubicBezTo>
                    <a:pt x="414" y="169"/>
                    <a:pt x="414" y="169"/>
                    <a:pt x="414" y="169"/>
                  </a:cubicBezTo>
                  <a:cubicBezTo>
                    <a:pt x="413" y="168"/>
                    <a:pt x="413" y="169"/>
                    <a:pt x="414" y="169"/>
                  </a:cubicBezTo>
                  <a:cubicBezTo>
                    <a:pt x="414" y="170"/>
                    <a:pt x="415" y="171"/>
                    <a:pt x="414" y="171"/>
                  </a:cubicBezTo>
                  <a:cubicBezTo>
                    <a:pt x="414" y="171"/>
                    <a:pt x="414" y="171"/>
                    <a:pt x="414" y="171"/>
                  </a:cubicBezTo>
                  <a:cubicBezTo>
                    <a:pt x="414" y="172"/>
                    <a:pt x="414" y="171"/>
                    <a:pt x="414" y="171"/>
                  </a:cubicBezTo>
                  <a:cubicBezTo>
                    <a:pt x="414" y="171"/>
                    <a:pt x="414" y="172"/>
                    <a:pt x="414" y="172"/>
                  </a:cubicBezTo>
                  <a:cubicBezTo>
                    <a:pt x="414" y="172"/>
                    <a:pt x="414" y="172"/>
                    <a:pt x="414" y="173"/>
                  </a:cubicBezTo>
                  <a:cubicBezTo>
                    <a:pt x="414" y="173"/>
                    <a:pt x="414" y="173"/>
                    <a:pt x="414" y="173"/>
                  </a:cubicBezTo>
                  <a:cubicBezTo>
                    <a:pt x="414" y="173"/>
                    <a:pt x="414" y="174"/>
                    <a:pt x="414" y="174"/>
                  </a:cubicBezTo>
                  <a:cubicBezTo>
                    <a:pt x="414" y="174"/>
                    <a:pt x="414" y="175"/>
                    <a:pt x="414" y="176"/>
                  </a:cubicBezTo>
                  <a:cubicBezTo>
                    <a:pt x="414" y="177"/>
                    <a:pt x="414" y="178"/>
                    <a:pt x="414" y="179"/>
                  </a:cubicBezTo>
                  <a:cubicBezTo>
                    <a:pt x="414" y="180"/>
                    <a:pt x="415" y="181"/>
                    <a:pt x="415" y="182"/>
                  </a:cubicBezTo>
                  <a:cubicBezTo>
                    <a:pt x="415" y="183"/>
                    <a:pt x="416" y="183"/>
                    <a:pt x="416" y="184"/>
                  </a:cubicBezTo>
                  <a:cubicBezTo>
                    <a:pt x="416" y="184"/>
                    <a:pt x="416" y="184"/>
                    <a:pt x="416" y="184"/>
                  </a:cubicBezTo>
                  <a:cubicBezTo>
                    <a:pt x="416" y="185"/>
                    <a:pt x="417" y="186"/>
                    <a:pt x="417" y="186"/>
                  </a:cubicBezTo>
                  <a:cubicBezTo>
                    <a:pt x="417" y="186"/>
                    <a:pt x="416" y="186"/>
                    <a:pt x="416" y="185"/>
                  </a:cubicBezTo>
                  <a:cubicBezTo>
                    <a:pt x="416" y="185"/>
                    <a:pt x="416" y="185"/>
                    <a:pt x="416" y="186"/>
                  </a:cubicBezTo>
                  <a:cubicBezTo>
                    <a:pt x="416" y="186"/>
                    <a:pt x="415" y="186"/>
                    <a:pt x="415" y="186"/>
                  </a:cubicBezTo>
                  <a:cubicBezTo>
                    <a:pt x="415" y="185"/>
                    <a:pt x="415" y="185"/>
                    <a:pt x="415" y="185"/>
                  </a:cubicBezTo>
                  <a:cubicBezTo>
                    <a:pt x="414" y="185"/>
                    <a:pt x="414" y="185"/>
                    <a:pt x="414" y="184"/>
                  </a:cubicBezTo>
                  <a:cubicBezTo>
                    <a:pt x="414" y="184"/>
                    <a:pt x="414" y="184"/>
                    <a:pt x="414" y="183"/>
                  </a:cubicBezTo>
                  <a:cubicBezTo>
                    <a:pt x="414" y="183"/>
                    <a:pt x="413" y="181"/>
                    <a:pt x="413" y="181"/>
                  </a:cubicBezTo>
                  <a:cubicBezTo>
                    <a:pt x="412" y="181"/>
                    <a:pt x="412" y="181"/>
                    <a:pt x="411" y="180"/>
                  </a:cubicBezTo>
                  <a:cubicBezTo>
                    <a:pt x="411" y="179"/>
                    <a:pt x="411" y="178"/>
                    <a:pt x="411" y="178"/>
                  </a:cubicBezTo>
                  <a:cubicBezTo>
                    <a:pt x="412" y="178"/>
                    <a:pt x="412" y="177"/>
                    <a:pt x="412" y="176"/>
                  </a:cubicBezTo>
                  <a:cubicBezTo>
                    <a:pt x="412" y="176"/>
                    <a:pt x="412" y="176"/>
                    <a:pt x="412" y="175"/>
                  </a:cubicBezTo>
                  <a:cubicBezTo>
                    <a:pt x="411" y="175"/>
                    <a:pt x="411" y="175"/>
                    <a:pt x="411" y="175"/>
                  </a:cubicBezTo>
                  <a:cubicBezTo>
                    <a:pt x="411" y="175"/>
                    <a:pt x="411" y="174"/>
                    <a:pt x="411" y="174"/>
                  </a:cubicBezTo>
                  <a:cubicBezTo>
                    <a:pt x="411" y="174"/>
                    <a:pt x="412" y="174"/>
                    <a:pt x="412" y="174"/>
                  </a:cubicBezTo>
                  <a:cubicBezTo>
                    <a:pt x="411" y="173"/>
                    <a:pt x="411" y="172"/>
                    <a:pt x="412" y="172"/>
                  </a:cubicBezTo>
                  <a:cubicBezTo>
                    <a:pt x="412" y="172"/>
                    <a:pt x="412" y="172"/>
                    <a:pt x="412" y="172"/>
                  </a:cubicBezTo>
                  <a:cubicBezTo>
                    <a:pt x="412" y="171"/>
                    <a:pt x="412" y="171"/>
                    <a:pt x="412" y="171"/>
                  </a:cubicBezTo>
                  <a:cubicBezTo>
                    <a:pt x="411" y="170"/>
                    <a:pt x="412" y="169"/>
                    <a:pt x="412" y="169"/>
                  </a:cubicBezTo>
                  <a:cubicBezTo>
                    <a:pt x="412" y="168"/>
                    <a:pt x="412" y="168"/>
                    <a:pt x="412" y="167"/>
                  </a:cubicBezTo>
                  <a:cubicBezTo>
                    <a:pt x="412" y="167"/>
                    <a:pt x="412" y="167"/>
                    <a:pt x="412" y="167"/>
                  </a:cubicBezTo>
                  <a:cubicBezTo>
                    <a:pt x="412" y="166"/>
                    <a:pt x="412" y="166"/>
                    <a:pt x="412" y="165"/>
                  </a:cubicBezTo>
                  <a:cubicBezTo>
                    <a:pt x="412" y="165"/>
                    <a:pt x="412" y="165"/>
                    <a:pt x="412" y="165"/>
                  </a:cubicBezTo>
                  <a:cubicBezTo>
                    <a:pt x="411" y="164"/>
                    <a:pt x="411" y="163"/>
                    <a:pt x="411" y="163"/>
                  </a:cubicBezTo>
                  <a:close/>
                  <a:moveTo>
                    <a:pt x="431" y="181"/>
                  </a:moveTo>
                  <a:cubicBezTo>
                    <a:pt x="431" y="180"/>
                    <a:pt x="430" y="179"/>
                    <a:pt x="431" y="179"/>
                  </a:cubicBezTo>
                  <a:cubicBezTo>
                    <a:pt x="432" y="179"/>
                    <a:pt x="431" y="181"/>
                    <a:pt x="431" y="181"/>
                  </a:cubicBezTo>
                  <a:close/>
                  <a:moveTo>
                    <a:pt x="422" y="134"/>
                  </a:moveTo>
                  <a:cubicBezTo>
                    <a:pt x="423" y="134"/>
                    <a:pt x="423" y="135"/>
                    <a:pt x="422" y="135"/>
                  </a:cubicBezTo>
                  <a:cubicBezTo>
                    <a:pt x="422" y="134"/>
                    <a:pt x="422" y="134"/>
                    <a:pt x="421" y="134"/>
                  </a:cubicBezTo>
                  <a:cubicBezTo>
                    <a:pt x="421" y="133"/>
                    <a:pt x="421" y="133"/>
                    <a:pt x="422" y="133"/>
                  </a:cubicBezTo>
                  <a:cubicBezTo>
                    <a:pt x="422" y="132"/>
                    <a:pt x="422" y="134"/>
                    <a:pt x="422" y="134"/>
                  </a:cubicBezTo>
                  <a:close/>
                  <a:moveTo>
                    <a:pt x="422" y="142"/>
                  </a:moveTo>
                  <a:cubicBezTo>
                    <a:pt x="421" y="142"/>
                    <a:pt x="421" y="141"/>
                    <a:pt x="422" y="142"/>
                  </a:cubicBezTo>
                  <a:cubicBezTo>
                    <a:pt x="422" y="142"/>
                    <a:pt x="422" y="142"/>
                    <a:pt x="422" y="142"/>
                  </a:cubicBezTo>
                  <a:cubicBezTo>
                    <a:pt x="423" y="142"/>
                    <a:pt x="423" y="143"/>
                    <a:pt x="422" y="142"/>
                  </a:cubicBezTo>
                  <a:cubicBezTo>
                    <a:pt x="422" y="142"/>
                    <a:pt x="422" y="142"/>
                    <a:pt x="422" y="142"/>
                  </a:cubicBezTo>
                  <a:close/>
                  <a:moveTo>
                    <a:pt x="425" y="177"/>
                  </a:moveTo>
                  <a:cubicBezTo>
                    <a:pt x="425" y="177"/>
                    <a:pt x="424" y="177"/>
                    <a:pt x="424" y="177"/>
                  </a:cubicBezTo>
                  <a:cubicBezTo>
                    <a:pt x="424" y="177"/>
                    <a:pt x="424" y="176"/>
                    <a:pt x="424" y="175"/>
                  </a:cubicBezTo>
                  <a:cubicBezTo>
                    <a:pt x="424" y="175"/>
                    <a:pt x="424" y="175"/>
                    <a:pt x="424" y="175"/>
                  </a:cubicBezTo>
                  <a:cubicBezTo>
                    <a:pt x="425" y="176"/>
                    <a:pt x="425" y="177"/>
                    <a:pt x="425" y="177"/>
                  </a:cubicBezTo>
                  <a:close/>
                  <a:moveTo>
                    <a:pt x="431" y="167"/>
                  </a:moveTo>
                  <a:cubicBezTo>
                    <a:pt x="431" y="168"/>
                    <a:pt x="432" y="170"/>
                    <a:pt x="431" y="169"/>
                  </a:cubicBezTo>
                  <a:cubicBezTo>
                    <a:pt x="430" y="168"/>
                    <a:pt x="430" y="168"/>
                    <a:pt x="430" y="167"/>
                  </a:cubicBezTo>
                  <a:cubicBezTo>
                    <a:pt x="430" y="167"/>
                    <a:pt x="431" y="167"/>
                    <a:pt x="431" y="167"/>
                  </a:cubicBezTo>
                  <a:close/>
                  <a:moveTo>
                    <a:pt x="405" y="122"/>
                  </a:moveTo>
                  <a:cubicBezTo>
                    <a:pt x="405" y="122"/>
                    <a:pt x="405" y="121"/>
                    <a:pt x="405" y="121"/>
                  </a:cubicBezTo>
                  <a:cubicBezTo>
                    <a:pt x="405" y="121"/>
                    <a:pt x="405" y="121"/>
                    <a:pt x="406" y="121"/>
                  </a:cubicBezTo>
                  <a:cubicBezTo>
                    <a:pt x="406" y="122"/>
                    <a:pt x="406" y="122"/>
                    <a:pt x="405" y="122"/>
                  </a:cubicBezTo>
                  <a:close/>
                  <a:moveTo>
                    <a:pt x="411" y="188"/>
                  </a:moveTo>
                  <a:cubicBezTo>
                    <a:pt x="411" y="188"/>
                    <a:pt x="413" y="190"/>
                    <a:pt x="413" y="190"/>
                  </a:cubicBezTo>
                  <a:cubicBezTo>
                    <a:pt x="413" y="190"/>
                    <a:pt x="413" y="190"/>
                    <a:pt x="413" y="190"/>
                  </a:cubicBezTo>
                  <a:cubicBezTo>
                    <a:pt x="413" y="191"/>
                    <a:pt x="414" y="191"/>
                    <a:pt x="413" y="191"/>
                  </a:cubicBezTo>
                  <a:cubicBezTo>
                    <a:pt x="413" y="192"/>
                    <a:pt x="413" y="192"/>
                    <a:pt x="412" y="192"/>
                  </a:cubicBezTo>
                  <a:cubicBezTo>
                    <a:pt x="412" y="193"/>
                    <a:pt x="411" y="192"/>
                    <a:pt x="411" y="191"/>
                  </a:cubicBezTo>
                  <a:cubicBezTo>
                    <a:pt x="411" y="190"/>
                    <a:pt x="411" y="189"/>
                    <a:pt x="411" y="188"/>
                  </a:cubicBezTo>
                  <a:close/>
                  <a:moveTo>
                    <a:pt x="404" y="124"/>
                  </a:moveTo>
                  <a:cubicBezTo>
                    <a:pt x="404" y="123"/>
                    <a:pt x="405" y="124"/>
                    <a:pt x="404" y="125"/>
                  </a:cubicBezTo>
                  <a:cubicBezTo>
                    <a:pt x="404" y="125"/>
                    <a:pt x="403" y="124"/>
                    <a:pt x="404" y="124"/>
                  </a:cubicBezTo>
                  <a:close/>
                  <a:moveTo>
                    <a:pt x="405" y="120"/>
                  </a:moveTo>
                  <a:cubicBezTo>
                    <a:pt x="405" y="119"/>
                    <a:pt x="407" y="121"/>
                    <a:pt x="407" y="122"/>
                  </a:cubicBezTo>
                  <a:cubicBezTo>
                    <a:pt x="407" y="122"/>
                    <a:pt x="405" y="121"/>
                    <a:pt x="405" y="120"/>
                  </a:cubicBezTo>
                  <a:close/>
                  <a:moveTo>
                    <a:pt x="400" y="129"/>
                  </a:moveTo>
                  <a:cubicBezTo>
                    <a:pt x="399" y="129"/>
                    <a:pt x="399" y="129"/>
                    <a:pt x="399" y="129"/>
                  </a:cubicBezTo>
                  <a:cubicBezTo>
                    <a:pt x="399" y="128"/>
                    <a:pt x="400" y="129"/>
                    <a:pt x="400" y="129"/>
                  </a:cubicBezTo>
                  <a:cubicBezTo>
                    <a:pt x="401" y="129"/>
                    <a:pt x="402" y="129"/>
                    <a:pt x="402" y="129"/>
                  </a:cubicBezTo>
                  <a:cubicBezTo>
                    <a:pt x="402" y="130"/>
                    <a:pt x="400" y="129"/>
                    <a:pt x="400" y="129"/>
                  </a:cubicBezTo>
                  <a:close/>
                  <a:moveTo>
                    <a:pt x="393" y="231"/>
                  </a:moveTo>
                  <a:cubicBezTo>
                    <a:pt x="393" y="231"/>
                    <a:pt x="392" y="233"/>
                    <a:pt x="392" y="232"/>
                  </a:cubicBezTo>
                  <a:cubicBezTo>
                    <a:pt x="392" y="231"/>
                    <a:pt x="392" y="230"/>
                    <a:pt x="392" y="230"/>
                  </a:cubicBezTo>
                  <a:cubicBezTo>
                    <a:pt x="392" y="229"/>
                    <a:pt x="392" y="229"/>
                    <a:pt x="393" y="229"/>
                  </a:cubicBezTo>
                  <a:cubicBezTo>
                    <a:pt x="393" y="230"/>
                    <a:pt x="393" y="230"/>
                    <a:pt x="393" y="231"/>
                  </a:cubicBezTo>
                  <a:close/>
                  <a:moveTo>
                    <a:pt x="406" y="127"/>
                  </a:moveTo>
                  <a:cubicBezTo>
                    <a:pt x="406" y="127"/>
                    <a:pt x="407" y="128"/>
                    <a:pt x="407" y="128"/>
                  </a:cubicBezTo>
                  <a:cubicBezTo>
                    <a:pt x="407" y="128"/>
                    <a:pt x="408" y="129"/>
                    <a:pt x="408" y="129"/>
                  </a:cubicBezTo>
                  <a:cubicBezTo>
                    <a:pt x="407" y="129"/>
                    <a:pt x="407" y="129"/>
                    <a:pt x="407" y="129"/>
                  </a:cubicBezTo>
                  <a:cubicBezTo>
                    <a:pt x="407" y="129"/>
                    <a:pt x="407" y="129"/>
                    <a:pt x="408" y="129"/>
                  </a:cubicBezTo>
                  <a:cubicBezTo>
                    <a:pt x="408" y="130"/>
                    <a:pt x="408" y="130"/>
                    <a:pt x="408" y="130"/>
                  </a:cubicBezTo>
                  <a:cubicBezTo>
                    <a:pt x="408" y="131"/>
                    <a:pt x="406" y="129"/>
                    <a:pt x="407" y="130"/>
                  </a:cubicBezTo>
                  <a:cubicBezTo>
                    <a:pt x="406" y="130"/>
                    <a:pt x="406" y="130"/>
                    <a:pt x="405" y="129"/>
                  </a:cubicBezTo>
                  <a:cubicBezTo>
                    <a:pt x="405" y="129"/>
                    <a:pt x="405" y="129"/>
                    <a:pt x="405" y="128"/>
                  </a:cubicBezTo>
                  <a:cubicBezTo>
                    <a:pt x="405" y="128"/>
                    <a:pt x="405" y="128"/>
                    <a:pt x="405" y="127"/>
                  </a:cubicBezTo>
                  <a:cubicBezTo>
                    <a:pt x="406" y="127"/>
                    <a:pt x="405" y="127"/>
                    <a:pt x="405" y="127"/>
                  </a:cubicBezTo>
                  <a:cubicBezTo>
                    <a:pt x="405" y="127"/>
                    <a:pt x="405" y="126"/>
                    <a:pt x="405" y="126"/>
                  </a:cubicBezTo>
                  <a:cubicBezTo>
                    <a:pt x="405" y="126"/>
                    <a:pt x="406" y="127"/>
                    <a:pt x="406" y="127"/>
                  </a:cubicBezTo>
                  <a:cubicBezTo>
                    <a:pt x="406" y="127"/>
                    <a:pt x="406" y="127"/>
                    <a:pt x="406" y="127"/>
                  </a:cubicBezTo>
                  <a:close/>
                  <a:moveTo>
                    <a:pt x="129" y="113"/>
                  </a:moveTo>
                  <a:cubicBezTo>
                    <a:pt x="128" y="113"/>
                    <a:pt x="128" y="112"/>
                    <a:pt x="129" y="111"/>
                  </a:cubicBezTo>
                  <a:cubicBezTo>
                    <a:pt x="130" y="111"/>
                    <a:pt x="131" y="111"/>
                    <a:pt x="131" y="111"/>
                  </a:cubicBezTo>
                  <a:cubicBezTo>
                    <a:pt x="131" y="111"/>
                    <a:pt x="131" y="113"/>
                    <a:pt x="131" y="113"/>
                  </a:cubicBezTo>
                  <a:cubicBezTo>
                    <a:pt x="130" y="113"/>
                    <a:pt x="130" y="113"/>
                    <a:pt x="129" y="113"/>
                  </a:cubicBezTo>
                  <a:close/>
                  <a:moveTo>
                    <a:pt x="131" y="103"/>
                  </a:moveTo>
                  <a:cubicBezTo>
                    <a:pt x="132" y="103"/>
                    <a:pt x="132" y="103"/>
                    <a:pt x="132" y="104"/>
                  </a:cubicBezTo>
                  <a:cubicBezTo>
                    <a:pt x="132" y="104"/>
                    <a:pt x="132" y="104"/>
                    <a:pt x="132" y="105"/>
                  </a:cubicBezTo>
                  <a:cubicBezTo>
                    <a:pt x="131" y="105"/>
                    <a:pt x="130" y="104"/>
                    <a:pt x="131" y="103"/>
                  </a:cubicBezTo>
                  <a:close/>
                  <a:moveTo>
                    <a:pt x="182" y="274"/>
                  </a:moveTo>
                  <a:cubicBezTo>
                    <a:pt x="183" y="273"/>
                    <a:pt x="185" y="272"/>
                    <a:pt x="185" y="274"/>
                  </a:cubicBezTo>
                  <a:cubicBezTo>
                    <a:pt x="185" y="275"/>
                    <a:pt x="185" y="275"/>
                    <a:pt x="185" y="275"/>
                  </a:cubicBezTo>
                  <a:cubicBezTo>
                    <a:pt x="184" y="275"/>
                    <a:pt x="183" y="274"/>
                    <a:pt x="182" y="274"/>
                  </a:cubicBezTo>
                  <a:close/>
                  <a:moveTo>
                    <a:pt x="234" y="294"/>
                  </a:moveTo>
                  <a:cubicBezTo>
                    <a:pt x="234" y="293"/>
                    <a:pt x="235" y="293"/>
                    <a:pt x="235" y="294"/>
                  </a:cubicBezTo>
                  <a:cubicBezTo>
                    <a:pt x="235" y="294"/>
                    <a:pt x="235" y="294"/>
                    <a:pt x="235" y="294"/>
                  </a:cubicBezTo>
                  <a:cubicBezTo>
                    <a:pt x="235" y="294"/>
                    <a:pt x="234" y="294"/>
                    <a:pt x="234" y="294"/>
                  </a:cubicBezTo>
                  <a:close/>
                  <a:moveTo>
                    <a:pt x="123" y="119"/>
                  </a:moveTo>
                  <a:cubicBezTo>
                    <a:pt x="123" y="119"/>
                    <a:pt x="122" y="119"/>
                    <a:pt x="122" y="120"/>
                  </a:cubicBezTo>
                  <a:cubicBezTo>
                    <a:pt x="122" y="120"/>
                    <a:pt x="121" y="121"/>
                    <a:pt x="121" y="121"/>
                  </a:cubicBezTo>
                  <a:cubicBezTo>
                    <a:pt x="120" y="122"/>
                    <a:pt x="119" y="123"/>
                    <a:pt x="118" y="123"/>
                  </a:cubicBezTo>
                  <a:cubicBezTo>
                    <a:pt x="117" y="122"/>
                    <a:pt x="119" y="120"/>
                    <a:pt x="120" y="120"/>
                  </a:cubicBezTo>
                  <a:cubicBezTo>
                    <a:pt x="120" y="119"/>
                    <a:pt x="121" y="119"/>
                    <a:pt x="121" y="119"/>
                  </a:cubicBezTo>
                  <a:cubicBezTo>
                    <a:pt x="121" y="119"/>
                    <a:pt x="121" y="119"/>
                    <a:pt x="122" y="119"/>
                  </a:cubicBezTo>
                  <a:cubicBezTo>
                    <a:pt x="122" y="119"/>
                    <a:pt x="123" y="118"/>
                    <a:pt x="123" y="119"/>
                  </a:cubicBezTo>
                  <a:close/>
                  <a:moveTo>
                    <a:pt x="154" y="111"/>
                  </a:moveTo>
                  <a:cubicBezTo>
                    <a:pt x="154" y="111"/>
                    <a:pt x="153" y="112"/>
                    <a:pt x="152" y="112"/>
                  </a:cubicBezTo>
                  <a:cubicBezTo>
                    <a:pt x="152" y="112"/>
                    <a:pt x="150" y="111"/>
                    <a:pt x="150" y="111"/>
                  </a:cubicBezTo>
                  <a:cubicBezTo>
                    <a:pt x="150" y="110"/>
                    <a:pt x="151" y="110"/>
                    <a:pt x="151" y="109"/>
                  </a:cubicBezTo>
                  <a:cubicBezTo>
                    <a:pt x="151" y="109"/>
                    <a:pt x="151" y="110"/>
                    <a:pt x="152" y="109"/>
                  </a:cubicBezTo>
                  <a:cubicBezTo>
                    <a:pt x="152" y="110"/>
                    <a:pt x="152" y="110"/>
                    <a:pt x="153" y="110"/>
                  </a:cubicBezTo>
                  <a:cubicBezTo>
                    <a:pt x="153" y="110"/>
                    <a:pt x="154" y="110"/>
                    <a:pt x="154" y="111"/>
                  </a:cubicBezTo>
                  <a:close/>
                  <a:moveTo>
                    <a:pt x="149" y="119"/>
                  </a:moveTo>
                  <a:cubicBezTo>
                    <a:pt x="149" y="118"/>
                    <a:pt x="149" y="117"/>
                    <a:pt x="150" y="117"/>
                  </a:cubicBezTo>
                  <a:cubicBezTo>
                    <a:pt x="150" y="116"/>
                    <a:pt x="151" y="116"/>
                    <a:pt x="152" y="116"/>
                  </a:cubicBezTo>
                  <a:cubicBezTo>
                    <a:pt x="152" y="117"/>
                    <a:pt x="152" y="118"/>
                    <a:pt x="151" y="119"/>
                  </a:cubicBezTo>
                  <a:cubicBezTo>
                    <a:pt x="150" y="119"/>
                    <a:pt x="149" y="119"/>
                    <a:pt x="149" y="119"/>
                  </a:cubicBezTo>
                  <a:close/>
                  <a:moveTo>
                    <a:pt x="373" y="284"/>
                  </a:moveTo>
                  <a:cubicBezTo>
                    <a:pt x="374" y="284"/>
                    <a:pt x="374" y="284"/>
                    <a:pt x="374" y="284"/>
                  </a:cubicBezTo>
                  <a:cubicBezTo>
                    <a:pt x="374" y="285"/>
                    <a:pt x="373" y="285"/>
                    <a:pt x="372" y="285"/>
                  </a:cubicBezTo>
                  <a:cubicBezTo>
                    <a:pt x="373" y="285"/>
                    <a:pt x="373" y="285"/>
                    <a:pt x="373" y="284"/>
                  </a:cubicBezTo>
                  <a:close/>
                  <a:moveTo>
                    <a:pt x="165" y="138"/>
                  </a:moveTo>
                  <a:cubicBezTo>
                    <a:pt x="165" y="139"/>
                    <a:pt x="164" y="141"/>
                    <a:pt x="163" y="141"/>
                  </a:cubicBezTo>
                  <a:cubicBezTo>
                    <a:pt x="162" y="141"/>
                    <a:pt x="162" y="141"/>
                    <a:pt x="161" y="142"/>
                  </a:cubicBezTo>
                  <a:cubicBezTo>
                    <a:pt x="161" y="142"/>
                    <a:pt x="161" y="142"/>
                    <a:pt x="161" y="143"/>
                  </a:cubicBezTo>
                  <a:cubicBezTo>
                    <a:pt x="160" y="144"/>
                    <a:pt x="159" y="144"/>
                    <a:pt x="159" y="143"/>
                  </a:cubicBezTo>
                  <a:cubicBezTo>
                    <a:pt x="158" y="143"/>
                    <a:pt x="158" y="142"/>
                    <a:pt x="157" y="141"/>
                  </a:cubicBezTo>
                  <a:cubicBezTo>
                    <a:pt x="157" y="140"/>
                    <a:pt x="156" y="140"/>
                    <a:pt x="155" y="140"/>
                  </a:cubicBezTo>
                  <a:cubicBezTo>
                    <a:pt x="154" y="139"/>
                    <a:pt x="154" y="139"/>
                    <a:pt x="154" y="138"/>
                  </a:cubicBezTo>
                  <a:cubicBezTo>
                    <a:pt x="153" y="138"/>
                    <a:pt x="153" y="138"/>
                    <a:pt x="153" y="137"/>
                  </a:cubicBezTo>
                  <a:cubicBezTo>
                    <a:pt x="152" y="137"/>
                    <a:pt x="152" y="136"/>
                    <a:pt x="152" y="135"/>
                  </a:cubicBezTo>
                  <a:cubicBezTo>
                    <a:pt x="152" y="134"/>
                    <a:pt x="153" y="133"/>
                    <a:pt x="153" y="134"/>
                  </a:cubicBezTo>
                  <a:cubicBezTo>
                    <a:pt x="154" y="134"/>
                    <a:pt x="155" y="135"/>
                    <a:pt x="156" y="135"/>
                  </a:cubicBezTo>
                  <a:cubicBezTo>
                    <a:pt x="156" y="134"/>
                    <a:pt x="157" y="133"/>
                    <a:pt x="156" y="132"/>
                  </a:cubicBezTo>
                  <a:cubicBezTo>
                    <a:pt x="156" y="132"/>
                    <a:pt x="155" y="131"/>
                    <a:pt x="156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5" y="129"/>
                    <a:pt x="155" y="128"/>
                    <a:pt x="156" y="128"/>
                  </a:cubicBezTo>
                  <a:cubicBezTo>
                    <a:pt x="157" y="127"/>
                    <a:pt x="158" y="127"/>
                    <a:pt x="159" y="127"/>
                  </a:cubicBezTo>
                  <a:cubicBezTo>
                    <a:pt x="159" y="127"/>
                    <a:pt x="159" y="128"/>
                    <a:pt x="160" y="128"/>
                  </a:cubicBezTo>
                  <a:cubicBezTo>
                    <a:pt x="160" y="128"/>
                    <a:pt x="162" y="128"/>
                    <a:pt x="162" y="127"/>
                  </a:cubicBezTo>
                  <a:cubicBezTo>
                    <a:pt x="163" y="127"/>
                    <a:pt x="163" y="126"/>
                    <a:pt x="165" y="126"/>
                  </a:cubicBezTo>
                  <a:cubicBezTo>
                    <a:pt x="165" y="127"/>
                    <a:pt x="166" y="127"/>
                    <a:pt x="165" y="128"/>
                  </a:cubicBezTo>
                  <a:cubicBezTo>
                    <a:pt x="165" y="129"/>
                    <a:pt x="161" y="131"/>
                    <a:pt x="163" y="132"/>
                  </a:cubicBezTo>
                  <a:cubicBezTo>
                    <a:pt x="164" y="133"/>
                    <a:pt x="165" y="130"/>
                    <a:pt x="165" y="132"/>
                  </a:cubicBezTo>
                  <a:cubicBezTo>
                    <a:pt x="165" y="133"/>
                    <a:pt x="165" y="133"/>
                    <a:pt x="165" y="134"/>
                  </a:cubicBezTo>
                  <a:cubicBezTo>
                    <a:pt x="165" y="134"/>
                    <a:pt x="165" y="135"/>
                    <a:pt x="165" y="135"/>
                  </a:cubicBezTo>
                  <a:cubicBezTo>
                    <a:pt x="166" y="136"/>
                    <a:pt x="166" y="137"/>
                    <a:pt x="165" y="138"/>
                  </a:cubicBezTo>
                  <a:close/>
                  <a:moveTo>
                    <a:pt x="157" y="102"/>
                  </a:moveTo>
                  <a:cubicBezTo>
                    <a:pt x="156" y="102"/>
                    <a:pt x="155" y="101"/>
                    <a:pt x="156" y="101"/>
                  </a:cubicBezTo>
                  <a:cubicBezTo>
                    <a:pt x="156" y="100"/>
                    <a:pt x="157" y="100"/>
                    <a:pt x="158" y="100"/>
                  </a:cubicBezTo>
                  <a:cubicBezTo>
                    <a:pt x="158" y="100"/>
                    <a:pt x="159" y="100"/>
                    <a:pt x="159" y="101"/>
                  </a:cubicBezTo>
                  <a:cubicBezTo>
                    <a:pt x="158" y="101"/>
                    <a:pt x="158" y="102"/>
                    <a:pt x="157" y="102"/>
                  </a:cubicBezTo>
                  <a:close/>
                  <a:moveTo>
                    <a:pt x="140" y="130"/>
                  </a:moveTo>
                  <a:cubicBezTo>
                    <a:pt x="141" y="130"/>
                    <a:pt x="139" y="132"/>
                    <a:pt x="139" y="132"/>
                  </a:cubicBezTo>
                  <a:cubicBezTo>
                    <a:pt x="137" y="131"/>
                    <a:pt x="140" y="130"/>
                    <a:pt x="140" y="130"/>
                  </a:cubicBezTo>
                  <a:close/>
                  <a:moveTo>
                    <a:pt x="147" y="148"/>
                  </a:moveTo>
                  <a:cubicBezTo>
                    <a:pt x="147" y="149"/>
                    <a:pt x="148" y="149"/>
                    <a:pt x="150" y="149"/>
                  </a:cubicBezTo>
                  <a:cubicBezTo>
                    <a:pt x="151" y="149"/>
                    <a:pt x="151" y="150"/>
                    <a:pt x="152" y="151"/>
                  </a:cubicBezTo>
                  <a:cubicBezTo>
                    <a:pt x="152" y="152"/>
                    <a:pt x="153" y="152"/>
                    <a:pt x="152" y="153"/>
                  </a:cubicBezTo>
                  <a:cubicBezTo>
                    <a:pt x="152" y="154"/>
                    <a:pt x="152" y="154"/>
                    <a:pt x="151" y="154"/>
                  </a:cubicBezTo>
                  <a:cubicBezTo>
                    <a:pt x="151" y="155"/>
                    <a:pt x="150" y="153"/>
                    <a:pt x="150" y="154"/>
                  </a:cubicBezTo>
                  <a:cubicBezTo>
                    <a:pt x="149" y="154"/>
                    <a:pt x="149" y="155"/>
                    <a:pt x="148" y="155"/>
                  </a:cubicBezTo>
                  <a:cubicBezTo>
                    <a:pt x="147" y="155"/>
                    <a:pt x="147" y="156"/>
                    <a:pt x="148" y="156"/>
                  </a:cubicBezTo>
                  <a:cubicBezTo>
                    <a:pt x="148" y="156"/>
                    <a:pt x="149" y="156"/>
                    <a:pt x="149" y="156"/>
                  </a:cubicBezTo>
                  <a:cubicBezTo>
                    <a:pt x="150" y="156"/>
                    <a:pt x="150" y="158"/>
                    <a:pt x="150" y="159"/>
                  </a:cubicBezTo>
                  <a:cubicBezTo>
                    <a:pt x="149" y="159"/>
                    <a:pt x="148" y="160"/>
                    <a:pt x="146" y="160"/>
                  </a:cubicBezTo>
                  <a:cubicBezTo>
                    <a:pt x="145" y="160"/>
                    <a:pt x="143" y="161"/>
                    <a:pt x="143" y="160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41" y="159"/>
                    <a:pt x="141" y="159"/>
                    <a:pt x="140" y="159"/>
                  </a:cubicBezTo>
                  <a:cubicBezTo>
                    <a:pt x="139" y="159"/>
                    <a:pt x="139" y="158"/>
                    <a:pt x="139" y="158"/>
                  </a:cubicBezTo>
                  <a:cubicBezTo>
                    <a:pt x="138" y="156"/>
                    <a:pt x="138" y="158"/>
                    <a:pt x="138" y="159"/>
                  </a:cubicBezTo>
                  <a:cubicBezTo>
                    <a:pt x="137" y="160"/>
                    <a:pt x="137" y="161"/>
                    <a:pt x="135" y="161"/>
                  </a:cubicBezTo>
                  <a:cubicBezTo>
                    <a:pt x="134" y="161"/>
                    <a:pt x="134" y="162"/>
                    <a:pt x="133" y="162"/>
                  </a:cubicBezTo>
                  <a:cubicBezTo>
                    <a:pt x="132" y="162"/>
                    <a:pt x="131" y="163"/>
                    <a:pt x="131" y="163"/>
                  </a:cubicBezTo>
                  <a:cubicBezTo>
                    <a:pt x="129" y="164"/>
                    <a:pt x="127" y="164"/>
                    <a:pt x="125" y="165"/>
                  </a:cubicBezTo>
                  <a:cubicBezTo>
                    <a:pt x="123" y="166"/>
                    <a:pt x="122" y="164"/>
                    <a:pt x="122" y="163"/>
                  </a:cubicBezTo>
                  <a:cubicBezTo>
                    <a:pt x="122" y="161"/>
                    <a:pt x="122" y="160"/>
                    <a:pt x="120" y="161"/>
                  </a:cubicBezTo>
                  <a:cubicBezTo>
                    <a:pt x="119" y="161"/>
                    <a:pt x="117" y="161"/>
                    <a:pt x="117" y="160"/>
                  </a:cubicBezTo>
                  <a:cubicBezTo>
                    <a:pt x="116" y="159"/>
                    <a:pt x="115" y="159"/>
                    <a:pt x="115" y="159"/>
                  </a:cubicBezTo>
                  <a:cubicBezTo>
                    <a:pt x="113" y="156"/>
                    <a:pt x="119" y="155"/>
                    <a:pt x="121" y="155"/>
                  </a:cubicBezTo>
                  <a:cubicBezTo>
                    <a:pt x="122" y="155"/>
                    <a:pt x="123" y="154"/>
                    <a:pt x="124" y="154"/>
                  </a:cubicBezTo>
                  <a:cubicBezTo>
                    <a:pt x="125" y="154"/>
                    <a:pt x="126" y="154"/>
                    <a:pt x="126" y="154"/>
                  </a:cubicBezTo>
                  <a:cubicBezTo>
                    <a:pt x="128" y="153"/>
                    <a:pt x="125" y="153"/>
                    <a:pt x="125" y="153"/>
                  </a:cubicBezTo>
                  <a:cubicBezTo>
                    <a:pt x="123" y="153"/>
                    <a:pt x="121" y="152"/>
                    <a:pt x="119" y="153"/>
                  </a:cubicBezTo>
                  <a:cubicBezTo>
                    <a:pt x="118" y="153"/>
                    <a:pt x="116" y="155"/>
                    <a:pt x="115" y="154"/>
                  </a:cubicBezTo>
                  <a:cubicBezTo>
                    <a:pt x="115" y="153"/>
                    <a:pt x="114" y="152"/>
                    <a:pt x="114" y="151"/>
                  </a:cubicBezTo>
                  <a:cubicBezTo>
                    <a:pt x="115" y="150"/>
                    <a:pt x="117" y="149"/>
                    <a:pt x="118" y="149"/>
                  </a:cubicBezTo>
                  <a:cubicBezTo>
                    <a:pt x="119" y="149"/>
                    <a:pt x="120" y="147"/>
                    <a:pt x="119" y="148"/>
                  </a:cubicBezTo>
                  <a:cubicBezTo>
                    <a:pt x="118" y="148"/>
                    <a:pt x="118" y="148"/>
                    <a:pt x="117" y="148"/>
                  </a:cubicBezTo>
                  <a:cubicBezTo>
                    <a:pt x="116" y="149"/>
                    <a:pt x="115" y="148"/>
                    <a:pt x="114" y="148"/>
                  </a:cubicBezTo>
                  <a:cubicBezTo>
                    <a:pt x="113" y="147"/>
                    <a:pt x="113" y="146"/>
                    <a:pt x="114" y="145"/>
                  </a:cubicBezTo>
                  <a:cubicBezTo>
                    <a:pt x="115" y="145"/>
                    <a:pt x="117" y="143"/>
                    <a:pt x="115" y="143"/>
                  </a:cubicBezTo>
                  <a:cubicBezTo>
                    <a:pt x="115" y="143"/>
                    <a:pt x="114" y="144"/>
                    <a:pt x="115" y="143"/>
                  </a:cubicBezTo>
                  <a:cubicBezTo>
                    <a:pt x="115" y="142"/>
                    <a:pt x="116" y="141"/>
                    <a:pt x="117" y="141"/>
                  </a:cubicBezTo>
                  <a:cubicBezTo>
                    <a:pt x="118" y="140"/>
                    <a:pt x="119" y="138"/>
                    <a:pt x="121" y="138"/>
                  </a:cubicBezTo>
                  <a:cubicBezTo>
                    <a:pt x="122" y="137"/>
                    <a:pt x="123" y="137"/>
                    <a:pt x="124" y="136"/>
                  </a:cubicBezTo>
                  <a:cubicBezTo>
                    <a:pt x="124" y="136"/>
                    <a:pt x="125" y="135"/>
                    <a:pt x="125" y="135"/>
                  </a:cubicBezTo>
                  <a:cubicBezTo>
                    <a:pt x="126" y="135"/>
                    <a:pt x="126" y="135"/>
                    <a:pt x="126" y="136"/>
                  </a:cubicBezTo>
                  <a:cubicBezTo>
                    <a:pt x="126" y="136"/>
                    <a:pt x="126" y="137"/>
                    <a:pt x="126" y="137"/>
                  </a:cubicBezTo>
                  <a:cubicBezTo>
                    <a:pt x="125" y="138"/>
                    <a:pt x="122" y="140"/>
                    <a:pt x="124" y="140"/>
                  </a:cubicBezTo>
                  <a:cubicBezTo>
                    <a:pt x="125" y="140"/>
                    <a:pt x="125" y="139"/>
                    <a:pt x="126" y="139"/>
                  </a:cubicBezTo>
                  <a:cubicBezTo>
                    <a:pt x="126" y="138"/>
                    <a:pt x="126" y="138"/>
                    <a:pt x="127" y="138"/>
                  </a:cubicBezTo>
                  <a:cubicBezTo>
                    <a:pt x="127" y="136"/>
                    <a:pt x="129" y="137"/>
                    <a:pt x="130" y="137"/>
                  </a:cubicBezTo>
                  <a:cubicBezTo>
                    <a:pt x="131" y="137"/>
                    <a:pt x="131" y="138"/>
                    <a:pt x="131" y="139"/>
                  </a:cubicBezTo>
                  <a:cubicBezTo>
                    <a:pt x="130" y="140"/>
                    <a:pt x="130" y="141"/>
                    <a:pt x="131" y="140"/>
                  </a:cubicBezTo>
                  <a:cubicBezTo>
                    <a:pt x="131" y="139"/>
                    <a:pt x="132" y="139"/>
                    <a:pt x="132" y="139"/>
                  </a:cubicBezTo>
                  <a:cubicBezTo>
                    <a:pt x="133" y="139"/>
                    <a:pt x="134" y="138"/>
                    <a:pt x="134" y="138"/>
                  </a:cubicBezTo>
                  <a:cubicBezTo>
                    <a:pt x="134" y="137"/>
                    <a:pt x="133" y="137"/>
                    <a:pt x="133" y="136"/>
                  </a:cubicBezTo>
                  <a:cubicBezTo>
                    <a:pt x="133" y="135"/>
                    <a:pt x="135" y="136"/>
                    <a:pt x="135" y="136"/>
                  </a:cubicBezTo>
                  <a:cubicBezTo>
                    <a:pt x="136" y="136"/>
                    <a:pt x="137" y="138"/>
                    <a:pt x="137" y="139"/>
                  </a:cubicBezTo>
                  <a:cubicBezTo>
                    <a:pt x="137" y="140"/>
                    <a:pt x="137" y="141"/>
                    <a:pt x="137" y="142"/>
                  </a:cubicBezTo>
                  <a:cubicBezTo>
                    <a:pt x="137" y="142"/>
                    <a:pt x="137" y="142"/>
                    <a:pt x="137" y="143"/>
                  </a:cubicBezTo>
                  <a:cubicBezTo>
                    <a:pt x="137" y="143"/>
                    <a:pt x="137" y="143"/>
                    <a:pt x="137" y="144"/>
                  </a:cubicBezTo>
                  <a:cubicBezTo>
                    <a:pt x="138" y="144"/>
                    <a:pt x="138" y="143"/>
                    <a:pt x="138" y="143"/>
                  </a:cubicBezTo>
                  <a:cubicBezTo>
                    <a:pt x="139" y="142"/>
                    <a:pt x="139" y="141"/>
                    <a:pt x="139" y="141"/>
                  </a:cubicBezTo>
                  <a:cubicBezTo>
                    <a:pt x="138" y="140"/>
                    <a:pt x="139" y="139"/>
                    <a:pt x="138" y="138"/>
                  </a:cubicBezTo>
                  <a:cubicBezTo>
                    <a:pt x="138" y="138"/>
                    <a:pt x="138" y="136"/>
                    <a:pt x="138" y="135"/>
                  </a:cubicBezTo>
                  <a:cubicBezTo>
                    <a:pt x="138" y="135"/>
                    <a:pt x="138" y="134"/>
                    <a:pt x="139" y="134"/>
                  </a:cubicBezTo>
                  <a:cubicBezTo>
                    <a:pt x="140" y="133"/>
                    <a:pt x="140" y="134"/>
                    <a:pt x="141" y="134"/>
                  </a:cubicBezTo>
                  <a:cubicBezTo>
                    <a:pt x="141" y="134"/>
                    <a:pt x="142" y="134"/>
                    <a:pt x="143" y="134"/>
                  </a:cubicBezTo>
                  <a:cubicBezTo>
                    <a:pt x="143" y="135"/>
                    <a:pt x="143" y="135"/>
                    <a:pt x="144" y="135"/>
                  </a:cubicBezTo>
                  <a:cubicBezTo>
                    <a:pt x="145" y="135"/>
                    <a:pt x="144" y="134"/>
                    <a:pt x="144" y="134"/>
                  </a:cubicBezTo>
                  <a:cubicBezTo>
                    <a:pt x="144" y="133"/>
                    <a:pt x="143" y="133"/>
                    <a:pt x="143" y="132"/>
                  </a:cubicBezTo>
                  <a:cubicBezTo>
                    <a:pt x="142" y="132"/>
                    <a:pt x="141" y="132"/>
                    <a:pt x="142" y="132"/>
                  </a:cubicBezTo>
                  <a:cubicBezTo>
                    <a:pt x="142" y="131"/>
                    <a:pt x="142" y="130"/>
                    <a:pt x="143" y="130"/>
                  </a:cubicBezTo>
                  <a:cubicBezTo>
                    <a:pt x="144" y="130"/>
                    <a:pt x="146" y="130"/>
                    <a:pt x="147" y="130"/>
                  </a:cubicBezTo>
                  <a:cubicBezTo>
                    <a:pt x="147" y="130"/>
                    <a:pt x="147" y="132"/>
                    <a:pt x="147" y="133"/>
                  </a:cubicBezTo>
                  <a:cubicBezTo>
                    <a:pt x="147" y="133"/>
                    <a:pt x="146" y="133"/>
                    <a:pt x="146" y="134"/>
                  </a:cubicBezTo>
                  <a:cubicBezTo>
                    <a:pt x="146" y="134"/>
                    <a:pt x="146" y="134"/>
                    <a:pt x="145" y="135"/>
                  </a:cubicBezTo>
                  <a:cubicBezTo>
                    <a:pt x="145" y="135"/>
                    <a:pt x="145" y="135"/>
                    <a:pt x="145" y="135"/>
                  </a:cubicBezTo>
                  <a:cubicBezTo>
                    <a:pt x="144" y="136"/>
                    <a:pt x="145" y="136"/>
                    <a:pt x="145" y="137"/>
                  </a:cubicBezTo>
                  <a:cubicBezTo>
                    <a:pt x="145" y="138"/>
                    <a:pt x="145" y="138"/>
                    <a:pt x="145" y="139"/>
                  </a:cubicBezTo>
                  <a:cubicBezTo>
                    <a:pt x="145" y="140"/>
                    <a:pt x="145" y="140"/>
                    <a:pt x="145" y="141"/>
                  </a:cubicBezTo>
                  <a:cubicBezTo>
                    <a:pt x="145" y="141"/>
                    <a:pt x="145" y="141"/>
                    <a:pt x="145" y="142"/>
                  </a:cubicBezTo>
                  <a:cubicBezTo>
                    <a:pt x="145" y="143"/>
                    <a:pt x="146" y="143"/>
                    <a:pt x="146" y="144"/>
                  </a:cubicBezTo>
                  <a:cubicBezTo>
                    <a:pt x="146" y="144"/>
                    <a:pt x="145" y="145"/>
                    <a:pt x="146" y="146"/>
                  </a:cubicBezTo>
                  <a:cubicBezTo>
                    <a:pt x="146" y="147"/>
                    <a:pt x="146" y="147"/>
                    <a:pt x="147" y="148"/>
                  </a:cubicBezTo>
                  <a:close/>
                  <a:moveTo>
                    <a:pt x="380" y="281"/>
                  </a:moveTo>
                  <a:cubicBezTo>
                    <a:pt x="380" y="280"/>
                    <a:pt x="380" y="280"/>
                    <a:pt x="380" y="280"/>
                  </a:cubicBezTo>
                  <a:cubicBezTo>
                    <a:pt x="380" y="280"/>
                    <a:pt x="380" y="280"/>
                    <a:pt x="380" y="280"/>
                  </a:cubicBezTo>
                  <a:cubicBezTo>
                    <a:pt x="380" y="281"/>
                    <a:pt x="379" y="281"/>
                    <a:pt x="379" y="281"/>
                  </a:cubicBezTo>
                  <a:cubicBezTo>
                    <a:pt x="379" y="281"/>
                    <a:pt x="379" y="281"/>
                    <a:pt x="379" y="281"/>
                  </a:cubicBezTo>
                  <a:cubicBezTo>
                    <a:pt x="379" y="281"/>
                    <a:pt x="379" y="281"/>
                    <a:pt x="380" y="281"/>
                  </a:cubicBezTo>
                  <a:close/>
                  <a:moveTo>
                    <a:pt x="381" y="130"/>
                  </a:moveTo>
                  <a:cubicBezTo>
                    <a:pt x="381" y="131"/>
                    <a:pt x="381" y="131"/>
                    <a:pt x="381" y="131"/>
                  </a:cubicBezTo>
                  <a:cubicBezTo>
                    <a:pt x="380" y="130"/>
                    <a:pt x="380" y="130"/>
                    <a:pt x="380" y="130"/>
                  </a:cubicBezTo>
                  <a:cubicBezTo>
                    <a:pt x="380" y="130"/>
                    <a:pt x="381" y="130"/>
                    <a:pt x="381" y="130"/>
                  </a:cubicBezTo>
                  <a:close/>
                  <a:moveTo>
                    <a:pt x="378" y="134"/>
                  </a:moveTo>
                  <a:cubicBezTo>
                    <a:pt x="378" y="134"/>
                    <a:pt x="380" y="135"/>
                    <a:pt x="380" y="136"/>
                  </a:cubicBezTo>
                  <a:cubicBezTo>
                    <a:pt x="380" y="136"/>
                    <a:pt x="380" y="136"/>
                    <a:pt x="380" y="137"/>
                  </a:cubicBezTo>
                  <a:cubicBezTo>
                    <a:pt x="379" y="137"/>
                    <a:pt x="380" y="137"/>
                    <a:pt x="380" y="138"/>
                  </a:cubicBezTo>
                  <a:cubicBezTo>
                    <a:pt x="380" y="138"/>
                    <a:pt x="380" y="138"/>
                    <a:pt x="380" y="138"/>
                  </a:cubicBezTo>
                  <a:cubicBezTo>
                    <a:pt x="380" y="139"/>
                    <a:pt x="379" y="139"/>
                    <a:pt x="379" y="138"/>
                  </a:cubicBezTo>
                  <a:cubicBezTo>
                    <a:pt x="379" y="138"/>
                    <a:pt x="379" y="137"/>
                    <a:pt x="378" y="136"/>
                  </a:cubicBezTo>
                  <a:cubicBezTo>
                    <a:pt x="378" y="136"/>
                    <a:pt x="378" y="136"/>
                    <a:pt x="377" y="136"/>
                  </a:cubicBezTo>
                  <a:cubicBezTo>
                    <a:pt x="377" y="136"/>
                    <a:pt x="377" y="135"/>
                    <a:pt x="377" y="134"/>
                  </a:cubicBezTo>
                  <a:cubicBezTo>
                    <a:pt x="377" y="134"/>
                    <a:pt x="377" y="133"/>
                    <a:pt x="376" y="132"/>
                  </a:cubicBezTo>
                  <a:cubicBezTo>
                    <a:pt x="376" y="132"/>
                    <a:pt x="376" y="132"/>
                    <a:pt x="376" y="131"/>
                  </a:cubicBezTo>
                  <a:cubicBezTo>
                    <a:pt x="376" y="131"/>
                    <a:pt x="376" y="131"/>
                    <a:pt x="376" y="131"/>
                  </a:cubicBezTo>
                  <a:cubicBezTo>
                    <a:pt x="376" y="130"/>
                    <a:pt x="375" y="130"/>
                    <a:pt x="375" y="130"/>
                  </a:cubicBezTo>
                  <a:cubicBezTo>
                    <a:pt x="375" y="129"/>
                    <a:pt x="376" y="129"/>
                    <a:pt x="376" y="129"/>
                  </a:cubicBezTo>
                  <a:cubicBezTo>
                    <a:pt x="376" y="128"/>
                    <a:pt x="376" y="129"/>
                    <a:pt x="376" y="129"/>
                  </a:cubicBezTo>
                  <a:cubicBezTo>
                    <a:pt x="377" y="130"/>
                    <a:pt x="377" y="130"/>
                    <a:pt x="377" y="131"/>
                  </a:cubicBezTo>
                  <a:cubicBezTo>
                    <a:pt x="377" y="131"/>
                    <a:pt x="377" y="131"/>
                    <a:pt x="377" y="132"/>
                  </a:cubicBezTo>
                  <a:cubicBezTo>
                    <a:pt x="377" y="132"/>
                    <a:pt x="378" y="132"/>
                    <a:pt x="378" y="132"/>
                  </a:cubicBezTo>
                  <a:cubicBezTo>
                    <a:pt x="378" y="133"/>
                    <a:pt x="378" y="133"/>
                    <a:pt x="378" y="134"/>
                  </a:cubicBezTo>
                  <a:close/>
                  <a:moveTo>
                    <a:pt x="367" y="113"/>
                  </a:moveTo>
                  <a:cubicBezTo>
                    <a:pt x="367" y="113"/>
                    <a:pt x="368" y="113"/>
                    <a:pt x="368" y="114"/>
                  </a:cubicBezTo>
                  <a:cubicBezTo>
                    <a:pt x="369" y="114"/>
                    <a:pt x="369" y="114"/>
                    <a:pt x="369" y="114"/>
                  </a:cubicBezTo>
                  <a:cubicBezTo>
                    <a:pt x="369" y="114"/>
                    <a:pt x="368" y="114"/>
                    <a:pt x="368" y="114"/>
                  </a:cubicBezTo>
                  <a:cubicBezTo>
                    <a:pt x="367" y="114"/>
                    <a:pt x="367" y="113"/>
                    <a:pt x="367" y="113"/>
                  </a:cubicBezTo>
                  <a:close/>
                  <a:moveTo>
                    <a:pt x="368" y="224"/>
                  </a:moveTo>
                  <a:cubicBezTo>
                    <a:pt x="368" y="225"/>
                    <a:pt x="367" y="223"/>
                    <a:pt x="368" y="223"/>
                  </a:cubicBezTo>
                  <a:cubicBezTo>
                    <a:pt x="368" y="222"/>
                    <a:pt x="368" y="222"/>
                    <a:pt x="368" y="223"/>
                  </a:cubicBezTo>
                  <a:cubicBezTo>
                    <a:pt x="369" y="223"/>
                    <a:pt x="369" y="224"/>
                    <a:pt x="368" y="224"/>
                  </a:cubicBezTo>
                  <a:close/>
                  <a:moveTo>
                    <a:pt x="366" y="256"/>
                  </a:moveTo>
                  <a:cubicBezTo>
                    <a:pt x="365" y="255"/>
                    <a:pt x="367" y="254"/>
                    <a:pt x="368" y="253"/>
                  </a:cubicBezTo>
                  <a:cubicBezTo>
                    <a:pt x="368" y="253"/>
                    <a:pt x="369" y="252"/>
                    <a:pt x="368" y="251"/>
                  </a:cubicBezTo>
                  <a:cubicBezTo>
                    <a:pt x="368" y="251"/>
                    <a:pt x="368" y="251"/>
                    <a:pt x="368" y="251"/>
                  </a:cubicBezTo>
                  <a:cubicBezTo>
                    <a:pt x="368" y="250"/>
                    <a:pt x="368" y="250"/>
                    <a:pt x="368" y="250"/>
                  </a:cubicBezTo>
                  <a:cubicBezTo>
                    <a:pt x="367" y="249"/>
                    <a:pt x="367" y="249"/>
                    <a:pt x="367" y="249"/>
                  </a:cubicBezTo>
                  <a:cubicBezTo>
                    <a:pt x="367" y="248"/>
                    <a:pt x="367" y="248"/>
                    <a:pt x="367" y="247"/>
                  </a:cubicBezTo>
                  <a:cubicBezTo>
                    <a:pt x="367" y="246"/>
                    <a:pt x="367" y="245"/>
                    <a:pt x="367" y="245"/>
                  </a:cubicBezTo>
                  <a:cubicBezTo>
                    <a:pt x="367" y="245"/>
                    <a:pt x="368" y="247"/>
                    <a:pt x="368" y="246"/>
                  </a:cubicBezTo>
                  <a:cubicBezTo>
                    <a:pt x="369" y="245"/>
                    <a:pt x="368" y="245"/>
                    <a:pt x="368" y="244"/>
                  </a:cubicBezTo>
                  <a:cubicBezTo>
                    <a:pt x="369" y="243"/>
                    <a:pt x="369" y="243"/>
                    <a:pt x="368" y="243"/>
                  </a:cubicBezTo>
                  <a:cubicBezTo>
                    <a:pt x="368" y="242"/>
                    <a:pt x="368" y="242"/>
                    <a:pt x="368" y="241"/>
                  </a:cubicBezTo>
                  <a:cubicBezTo>
                    <a:pt x="368" y="241"/>
                    <a:pt x="368" y="240"/>
                    <a:pt x="367" y="240"/>
                  </a:cubicBezTo>
                  <a:cubicBezTo>
                    <a:pt x="367" y="240"/>
                    <a:pt x="367" y="241"/>
                    <a:pt x="367" y="240"/>
                  </a:cubicBezTo>
                  <a:cubicBezTo>
                    <a:pt x="366" y="240"/>
                    <a:pt x="366" y="240"/>
                    <a:pt x="366" y="239"/>
                  </a:cubicBezTo>
                  <a:cubicBezTo>
                    <a:pt x="367" y="239"/>
                    <a:pt x="367" y="239"/>
                    <a:pt x="367" y="238"/>
                  </a:cubicBezTo>
                  <a:cubicBezTo>
                    <a:pt x="367" y="238"/>
                    <a:pt x="367" y="237"/>
                    <a:pt x="367" y="237"/>
                  </a:cubicBezTo>
                  <a:cubicBezTo>
                    <a:pt x="367" y="236"/>
                    <a:pt x="366" y="237"/>
                    <a:pt x="366" y="235"/>
                  </a:cubicBezTo>
                  <a:cubicBezTo>
                    <a:pt x="366" y="235"/>
                    <a:pt x="366" y="234"/>
                    <a:pt x="366" y="234"/>
                  </a:cubicBezTo>
                  <a:cubicBezTo>
                    <a:pt x="366" y="234"/>
                    <a:pt x="365" y="234"/>
                    <a:pt x="365" y="234"/>
                  </a:cubicBezTo>
                  <a:cubicBezTo>
                    <a:pt x="365" y="233"/>
                    <a:pt x="365" y="232"/>
                    <a:pt x="365" y="232"/>
                  </a:cubicBezTo>
                  <a:cubicBezTo>
                    <a:pt x="365" y="231"/>
                    <a:pt x="365" y="231"/>
                    <a:pt x="365" y="231"/>
                  </a:cubicBezTo>
                  <a:cubicBezTo>
                    <a:pt x="365" y="231"/>
                    <a:pt x="365" y="230"/>
                    <a:pt x="365" y="229"/>
                  </a:cubicBezTo>
                  <a:cubicBezTo>
                    <a:pt x="365" y="229"/>
                    <a:pt x="366" y="228"/>
                    <a:pt x="366" y="227"/>
                  </a:cubicBezTo>
                  <a:cubicBezTo>
                    <a:pt x="366" y="227"/>
                    <a:pt x="366" y="225"/>
                    <a:pt x="366" y="225"/>
                  </a:cubicBezTo>
                  <a:cubicBezTo>
                    <a:pt x="367" y="227"/>
                    <a:pt x="368" y="224"/>
                    <a:pt x="368" y="225"/>
                  </a:cubicBezTo>
                  <a:cubicBezTo>
                    <a:pt x="369" y="226"/>
                    <a:pt x="367" y="228"/>
                    <a:pt x="368" y="229"/>
                  </a:cubicBezTo>
                  <a:cubicBezTo>
                    <a:pt x="368" y="229"/>
                    <a:pt x="368" y="229"/>
                    <a:pt x="369" y="229"/>
                  </a:cubicBezTo>
                  <a:cubicBezTo>
                    <a:pt x="369" y="229"/>
                    <a:pt x="369" y="229"/>
                    <a:pt x="369" y="229"/>
                  </a:cubicBezTo>
                  <a:cubicBezTo>
                    <a:pt x="370" y="229"/>
                    <a:pt x="370" y="230"/>
                    <a:pt x="370" y="230"/>
                  </a:cubicBezTo>
                  <a:cubicBezTo>
                    <a:pt x="370" y="231"/>
                    <a:pt x="370" y="231"/>
                    <a:pt x="369" y="232"/>
                  </a:cubicBezTo>
                  <a:cubicBezTo>
                    <a:pt x="369" y="232"/>
                    <a:pt x="369" y="233"/>
                    <a:pt x="369" y="234"/>
                  </a:cubicBezTo>
                  <a:cubicBezTo>
                    <a:pt x="369" y="235"/>
                    <a:pt x="369" y="235"/>
                    <a:pt x="369" y="235"/>
                  </a:cubicBezTo>
                  <a:cubicBezTo>
                    <a:pt x="369" y="236"/>
                    <a:pt x="369" y="236"/>
                    <a:pt x="370" y="236"/>
                  </a:cubicBezTo>
                  <a:cubicBezTo>
                    <a:pt x="370" y="236"/>
                    <a:pt x="370" y="236"/>
                    <a:pt x="370" y="237"/>
                  </a:cubicBezTo>
                  <a:cubicBezTo>
                    <a:pt x="370" y="238"/>
                    <a:pt x="370" y="238"/>
                    <a:pt x="370" y="239"/>
                  </a:cubicBezTo>
                  <a:cubicBezTo>
                    <a:pt x="371" y="239"/>
                    <a:pt x="370" y="240"/>
                    <a:pt x="371" y="240"/>
                  </a:cubicBezTo>
                  <a:cubicBezTo>
                    <a:pt x="371" y="241"/>
                    <a:pt x="371" y="241"/>
                    <a:pt x="371" y="241"/>
                  </a:cubicBezTo>
                  <a:cubicBezTo>
                    <a:pt x="371" y="242"/>
                    <a:pt x="371" y="243"/>
                    <a:pt x="372" y="243"/>
                  </a:cubicBezTo>
                  <a:cubicBezTo>
                    <a:pt x="372" y="244"/>
                    <a:pt x="372" y="245"/>
                    <a:pt x="372" y="246"/>
                  </a:cubicBezTo>
                  <a:cubicBezTo>
                    <a:pt x="373" y="246"/>
                    <a:pt x="373" y="247"/>
                    <a:pt x="373" y="247"/>
                  </a:cubicBezTo>
                  <a:cubicBezTo>
                    <a:pt x="374" y="248"/>
                    <a:pt x="374" y="249"/>
                    <a:pt x="373" y="251"/>
                  </a:cubicBezTo>
                  <a:cubicBezTo>
                    <a:pt x="373" y="251"/>
                    <a:pt x="373" y="252"/>
                    <a:pt x="373" y="253"/>
                  </a:cubicBezTo>
                  <a:cubicBezTo>
                    <a:pt x="373" y="254"/>
                    <a:pt x="373" y="254"/>
                    <a:pt x="372" y="254"/>
                  </a:cubicBezTo>
                  <a:cubicBezTo>
                    <a:pt x="372" y="255"/>
                    <a:pt x="372" y="254"/>
                    <a:pt x="371" y="254"/>
                  </a:cubicBezTo>
                  <a:cubicBezTo>
                    <a:pt x="371" y="254"/>
                    <a:pt x="371" y="254"/>
                    <a:pt x="371" y="254"/>
                  </a:cubicBezTo>
                  <a:cubicBezTo>
                    <a:pt x="371" y="254"/>
                    <a:pt x="371" y="254"/>
                    <a:pt x="371" y="254"/>
                  </a:cubicBezTo>
                  <a:cubicBezTo>
                    <a:pt x="370" y="255"/>
                    <a:pt x="370" y="255"/>
                    <a:pt x="369" y="255"/>
                  </a:cubicBezTo>
                  <a:cubicBezTo>
                    <a:pt x="369" y="255"/>
                    <a:pt x="369" y="255"/>
                    <a:pt x="368" y="256"/>
                  </a:cubicBezTo>
                  <a:cubicBezTo>
                    <a:pt x="368" y="256"/>
                    <a:pt x="367" y="257"/>
                    <a:pt x="366" y="256"/>
                  </a:cubicBezTo>
                  <a:close/>
                  <a:moveTo>
                    <a:pt x="369" y="116"/>
                  </a:moveTo>
                  <a:cubicBezTo>
                    <a:pt x="369" y="117"/>
                    <a:pt x="369" y="116"/>
                    <a:pt x="369" y="116"/>
                  </a:cubicBezTo>
                  <a:cubicBezTo>
                    <a:pt x="369" y="116"/>
                    <a:pt x="369" y="116"/>
                    <a:pt x="369" y="115"/>
                  </a:cubicBezTo>
                  <a:cubicBezTo>
                    <a:pt x="369" y="114"/>
                    <a:pt x="369" y="115"/>
                    <a:pt x="370" y="116"/>
                  </a:cubicBezTo>
                  <a:cubicBezTo>
                    <a:pt x="370" y="116"/>
                    <a:pt x="370" y="116"/>
                    <a:pt x="371" y="117"/>
                  </a:cubicBezTo>
                  <a:cubicBezTo>
                    <a:pt x="372" y="118"/>
                    <a:pt x="371" y="116"/>
                    <a:pt x="372" y="117"/>
                  </a:cubicBezTo>
                  <a:cubicBezTo>
                    <a:pt x="372" y="117"/>
                    <a:pt x="372" y="117"/>
                    <a:pt x="372" y="117"/>
                  </a:cubicBezTo>
                  <a:cubicBezTo>
                    <a:pt x="372" y="117"/>
                    <a:pt x="372" y="117"/>
                    <a:pt x="372" y="117"/>
                  </a:cubicBezTo>
                  <a:cubicBezTo>
                    <a:pt x="372" y="116"/>
                    <a:pt x="372" y="116"/>
                    <a:pt x="372" y="116"/>
                  </a:cubicBezTo>
                  <a:cubicBezTo>
                    <a:pt x="372" y="116"/>
                    <a:pt x="373" y="116"/>
                    <a:pt x="373" y="117"/>
                  </a:cubicBezTo>
                  <a:cubicBezTo>
                    <a:pt x="373" y="117"/>
                    <a:pt x="373" y="118"/>
                    <a:pt x="373" y="118"/>
                  </a:cubicBezTo>
                  <a:cubicBezTo>
                    <a:pt x="373" y="118"/>
                    <a:pt x="373" y="119"/>
                    <a:pt x="374" y="119"/>
                  </a:cubicBezTo>
                  <a:cubicBezTo>
                    <a:pt x="374" y="119"/>
                    <a:pt x="374" y="118"/>
                    <a:pt x="374" y="118"/>
                  </a:cubicBezTo>
                  <a:cubicBezTo>
                    <a:pt x="374" y="118"/>
                    <a:pt x="374" y="118"/>
                    <a:pt x="374" y="118"/>
                  </a:cubicBezTo>
                  <a:cubicBezTo>
                    <a:pt x="375" y="118"/>
                    <a:pt x="375" y="118"/>
                    <a:pt x="375" y="119"/>
                  </a:cubicBezTo>
                  <a:cubicBezTo>
                    <a:pt x="376" y="119"/>
                    <a:pt x="376" y="119"/>
                    <a:pt x="376" y="120"/>
                  </a:cubicBezTo>
                  <a:cubicBezTo>
                    <a:pt x="377" y="120"/>
                    <a:pt x="378" y="120"/>
                    <a:pt x="378" y="120"/>
                  </a:cubicBezTo>
                  <a:cubicBezTo>
                    <a:pt x="379" y="121"/>
                    <a:pt x="379" y="121"/>
                    <a:pt x="378" y="121"/>
                  </a:cubicBezTo>
                  <a:cubicBezTo>
                    <a:pt x="378" y="122"/>
                    <a:pt x="378" y="122"/>
                    <a:pt x="379" y="122"/>
                  </a:cubicBezTo>
                  <a:cubicBezTo>
                    <a:pt x="379" y="123"/>
                    <a:pt x="379" y="123"/>
                    <a:pt x="379" y="123"/>
                  </a:cubicBezTo>
                  <a:cubicBezTo>
                    <a:pt x="378" y="123"/>
                    <a:pt x="378" y="124"/>
                    <a:pt x="378" y="124"/>
                  </a:cubicBezTo>
                  <a:cubicBezTo>
                    <a:pt x="378" y="125"/>
                    <a:pt x="378" y="126"/>
                    <a:pt x="377" y="126"/>
                  </a:cubicBezTo>
                  <a:cubicBezTo>
                    <a:pt x="377" y="126"/>
                    <a:pt x="376" y="125"/>
                    <a:pt x="376" y="125"/>
                  </a:cubicBezTo>
                  <a:cubicBezTo>
                    <a:pt x="376" y="124"/>
                    <a:pt x="375" y="124"/>
                    <a:pt x="375" y="124"/>
                  </a:cubicBezTo>
                  <a:cubicBezTo>
                    <a:pt x="374" y="123"/>
                    <a:pt x="373" y="124"/>
                    <a:pt x="372" y="123"/>
                  </a:cubicBezTo>
                  <a:cubicBezTo>
                    <a:pt x="372" y="122"/>
                    <a:pt x="371" y="122"/>
                    <a:pt x="372" y="121"/>
                  </a:cubicBezTo>
                  <a:cubicBezTo>
                    <a:pt x="372" y="122"/>
                    <a:pt x="372" y="122"/>
                    <a:pt x="372" y="122"/>
                  </a:cubicBezTo>
                  <a:cubicBezTo>
                    <a:pt x="372" y="122"/>
                    <a:pt x="372" y="121"/>
                    <a:pt x="372" y="121"/>
                  </a:cubicBezTo>
                  <a:cubicBezTo>
                    <a:pt x="372" y="121"/>
                    <a:pt x="373" y="121"/>
                    <a:pt x="372" y="121"/>
                  </a:cubicBezTo>
                  <a:cubicBezTo>
                    <a:pt x="372" y="120"/>
                    <a:pt x="372" y="120"/>
                    <a:pt x="371" y="120"/>
                  </a:cubicBezTo>
                  <a:cubicBezTo>
                    <a:pt x="371" y="120"/>
                    <a:pt x="371" y="120"/>
                    <a:pt x="370" y="120"/>
                  </a:cubicBezTo>
                  <a:cubicBezTo>
                    <a:pt x="370" y="120"/>
                    <a:pt x="370" y="120"/>
                    <a:pt x="370" y="120"/>
                  </a:cubicBezTo>
                  <a:cubicBezTo>
                    <a:pt x="369" y="119"/>
                    <a:pt x="369" y="119"/>
                    <a:pt x="369" y="119"/>
                  </a:cubicBezTo>
                  <a:cubicBezTo>
                    <a:pt x="369" y="118"/>
                    <a:pt x="369" y="118"/>
                    <a:pt x="369" y="118"/>
                  </a:cubicBezTo>
                  <a:cubicBezTo>
                    <a:pt x="369" y="118"/>
                    <a:pt x="369" y="117"/>
                    <a:pt x="368" y="117"/>
                  </a:cubicBezTo>
                  <a:cubicBezTo>
                    <a:pt x="368" y="117"/>
                    <a:pt x="367" y="116"/>
                    <a:pt x="368" y="116"/>
                  </a:cubicBezTo>
                  <a:cubicBezTo>
                    <a:pt x="368" y="116"/>
                    <a:pt x="368" y="116"/>
                    <a:pt x="369" y="116"/>
                  </a:cubicBezTo>
                  <a:close/>
                  <a:moveTo>
                    <a:pt x="381" y="278"/>
                  </a:moveTo>
                  <a:cubicBezTo>
                    <a:pt x="380" y="278"/>
                    <a:pt x="380" y="278"/>
                    <a:pt x="380" y="277"/>
                  </a:cubicBezTo>
                  <a:cubicBezTo>
                    <a:pt x="380" y="277"/>
                    <a:pt x="380" y="277"/>
                    <a:pt x="380" y="277"/>
                  </a:cubicBezTo>
                  <a:cubicBezTo>
                    <a:pt x="380" y="276"/>
                    <a:pt x="381" y="276"/>
                    <a:pt x="381" y="275"/>
                  </a:cubicBezTo>
                  <a:cubicBezTo>
                    <a:pt x="381" y="275"/>
                    <a:pt x="381" y="277"/>
                    <a:pt x="381" y="277"/>
                  </a:cubicBezTo>
                  <a:cubicBezTo>
                    <a:pt x="381" y="278"/>
                    <a:pt x="381" y="279"/>
                    <a:pt x="381" y="278"/>
                  </a:cubicBezTo>
                  <a:close/>
                  <a:moveTo>
                    <a:pt x="371" y="219"/>
                  </a:moveTo>
                  <a:cubicBezTo>
                    <a:pt x="370" y="220"/>
                    <a:pt x="370" y="217"/>
                    <a:pt x="370" y="217"/>
                  </a:cubicBezTo>
                  <a:cubicBezTo>
                    <a:pt x="371" y="217"/>
                    <a:pt x="371" y="217"/>
                    <a:pt x="371" y="218"/>
                  </a:cubicBezTo>
                  <a:cubicBezTo>
                    <a:pt x="371" y="218"/>
                    <a:pt x="371" y="219"/>
                    <a:pt x="371" y="219"/>
                  </a:cubicBezTo>
                  <a:close/>
                  <a:moveTo>
                    <a:pt x="360" y="248"/>
                  </a:moveTo>
                  <a:cubicBezTo>
                    <a:pt x="361" y="248"/>
                    <a:pt x="361" y="247"/>
                    <a:pt x="361" y="246"/>
                  </a:cubicBezTo>
                  <a:cubicBezTo>
                    <a:pt x="361" y="246"/>
                    <a:pt x="361" y="245"/>
                    <a:pt x="361" y="245"/>
                  </a:cubicBezTo>
                  <a:cubicBezTo>
                    <a:pt x="361" y="245"/>
                    <a:pt x="360" y="244"/>
                    <a:pt x="360" y="243"/>
                  </a:cubicBezTo>
                  <a:cubicBezTo>
                    <a:pt x="360" y="243"/>
                    <a:pt x="360" y="241"/>
                    <a:pt x="361" y="241"/>
                  </a:cubicBezTo>
                  <a:cubicBezTo>
                    <a:pt x="361" y="241"/>
                    <a:pt x="362" y="240"/>
                    <a:pt x="362" y="241"/>
                  </a:cubicBezTo>
                  <a:cubicBezTo>
                    <a:pt x="362" y="241"/>
                    <a:pt x="363" y="242"/>
                    <a:pt x="363" y="242"/>
                  </a:cubicBezTo>
                  <a:cubicBezTo>
                    <a:pt x="363" y="243"/>
                    <a:pt x="363" y="241"/>
                    <a:pt x="363" y="241"/>
                  </a:cubicBezTo>
                  <a:cubicBezTo>
                    <a:pt x="363" y="241"/>
                    <a:pt x="363" y="241"/>
                    <a:pt x="363" y="240"/>
                  </a:cubicBezTo>
                  <a:cubicBezTo>
                    <a:pt x="363" y="240"/>
                    <a:pt x="363" y="239"/>
                    <a:pt x="362" y="239"/>
                  </a:cubicBezTo>
                  <a:cubicBezTo>
                    <a:pt x="362" y="239"/>
                    <a:pt x="363" y="238"/>
                    <a:pt x="363" y="238"/>
                  </a:cubicBezTo>
                  <a:cubicBezTo>
                    <a:pt x="363" y="238"/>
                    <a:pt x="363" y="238"/>
                    <a:pt x="364" y="238"/>
                  </a:cubicBezTo>
                  <a:cubicBezTo>
                    <a:pt x="364" y="238"/>
                    <a:pt x="364" y="238"/>
                    <a:pt x="364" y="238"/>
                  </a:cubicBezTo>
                  <a:cubicBezTo>
                    <a:pt x="365" y="238"/>
                    <a:pt x="365" y="240"/>
                    <a:pt x="365" y="241"/>
                  </a:cubicBezTo>
                  <a:cubicBezTo>
                    <a:pt x="366" y="242"/>
                    <a:pt x="365" y="243"/>
                    <a:pt x="365" y="244"/>
                  </a:cubicBezTo>
                  <a:cubicBezTo>
                    <a:pt x="365" y="245"/>
                    <a:pt x="365" y="245"/>
                    <a:pt x="365" y="247"/>
                  </a:cubicBezTo>
                  <a:cubicBezTo>
                    <a:pt x="365" y="247"/>
                    <a:pt x="365" y="248"/>
                    <a:pt x="364" y="248"/>
                  </a:cubicBezTo>
                  <a:cubicBezTo>
                    <a:pt x="364" y="250"/>
                    <a:pt x="364" y="253"/>
                    <a:pt x="363" y="252"/>
                  </a:cubicBezTo>
                  <a:cubicBezTo>
                    <a:pt x="362" y="251"/>
                    <a:pt x="362" y="250"/>
                    <a:pt x="362" y="251"/>
                  </a:cubicBezTo>
                  <a:cubicBezTo>
                    <a:pt x="362" y="251"/>
                    <a:pt x="361" y="252"/>
                    <a:pt x="361" y="251"/>
                  </a:cubicBezTo>
                  <a:cubicBezTo>
                    <a:pt x="360" y="251"/>
                    <a:pt x="360" y="249"/>
                    <a:pt x="360" y="248"/>
                  </a:cubicBezTo>
                  <a:close/>
                  <a:moveTo>
                    <a:pt x="438" y="169"/>
                  </a:moveTo>
                  <a:cubicBezTo>
                    <a:pt x="437" y="169"/>
                    <a:pt x="437" y="169"/>
                    <a:pt x="437" y="169"/>
                  </a:cubicBezTo>
                  <a:cubicBezTo>
                    <a:pt x="437" y="169"/>
                    <a:pt x="437" y="169"/>
                    <a:pt x="436" y="170"/>
                  </a:cubicBezTo>
                  <a:cubicBezTo>
                    <a:pt x="436" y="170"/>
                    <a:pt x="436" y="170"/>
                    <a:pt x="436" y="171"/>
                  </a:cubicBezTo>
                  <a:cubicBezTo>
                    <a:pt x="435" y="171"/>
                    <a:pt x="435" y="171"/>
                    <a:pt x="435" y="172"/>
                  </a:cubicBezTo>
                  <a:cubicBezTo>
                    <a:pt x="435" y="172"/>
                    <a:pt x="435" y="172"/>
                    <a:pt x="435" y="173"/>
                  </a:cubicBezTo>
                  <a:cubicBezTo>
                    <a:pt x="435" y="173"/>
                    <a:pt x="436" y="173"/>
                    <a:pt x="435" y="173"/>
                  </a:cubicBezTo>
                  <a:cubicBezTo>
                    <a:pt x="435" y="174"/>
                    <a:pt x="436" y="175"/>
                    <a:pt x="436" y="176"/>
                  </a:cubicBezTo>
                  <a:cubicBezTo>
                    <a:pt x="436" y="177"/>
                    <a:pt x="434" y="177"/>
                    <a:pt x="433" y="176"/>
                  </a:cubicBezTo>
                  <a:cubicBezTo>
                    <a:pt x="433" y="176"/>
                    <a:pt x="433" y="176"/>
                    <a:pt x="432" y="177"/>
                  </a:cubicBezTo>
                  <a:cubicBezTo>
                    <a:pt x="432" y="177"/>
                    <a:pt x="432" y="177"/>
                    <a:pt x="432" y="178"/>
                  </a:cubicBezTo>
                  <a:cubicBezTo>
                    <a:pt x="432" y="179"/>
                    <a:pt x="433" y="179"/>
                    <a:pt x="433" y="180"/>
                  </a:cubicBezTo>
                  <a:cubicBezTo>
                    <a:pt x="433" y="181"/>
                    <a:pt x="433" y="182"/>
                    <a:pt x="433" y="183"/>
                  </a:cubicBezTo>
                  <a:cubicBezTo>
                    <a:pt x="433" y="183"/>
                    <a:pt x="433" y="183"/>
                    <a:pt x="434" y="183"/>
                  </a:cubicBezTo>
                  <a:cubicBezTo>
                    <a:pt x="434" y="183"/>
                    <a:pt x="434" y="184"/>
                    <a:pt x="434" y="184"/>
                  </a:cubicBezTo>
                  <a:cubicBezTo>
                    <a:pt x="435" y="184"/>
                    <a:pt x="435" y="185"/>
                    <a:pt x="435" y="185"/>
                  </a:cubicBezTo>
                  <a:cubicBezTo>
                    <a:pt x="435" y="186"/>
                    <a:pt x="435" y="186"/>
                    <a:pt x="435" y="187"/>
                  </a:cubicBezTo>
                  <a:cubicBezTo>
                    <a:pt x="435" y="187"/>
                    <a:pt x="435" y="188"/>
                    <a:pt x="435" y="188"/>
                  </a:cubicBezTo>
                  <a:cubicBezTo>
                    <a:pt x="436" y="189"/>
                    <a:pt x="436" y="190"/>
                    <a:pt x="436" y="191"/>
                  </a:cubicBezTo>
                  <a:cubicBezTo>
                    <a:pt x="436" y="191"/>
                    <a:pt x="436" y="191"/>
                    <a:pt x="436" y="192"/>
                  </a:cubicBezTo>
                  <a:cubicBezTo>
                    <a:pt x="436" y="192"/>
                    <a:pt x="436" y="192"/>
                    <a:pt x="436" y="192"/>
                  </a:cubicBezTo>
                  <a:cubicBezTo>
                    <a:pt x="436" y="192"/>
                    <a:pt x="436" y="192"/>
                    <a:pt x="436" y="192"/>
                  </a:cubicBezTo>
                  <a:cubicBezTo>
                    <a:pt x="435" y="192"/>
                    <a:pt x="435" y="193"/>
                    <a:pt x="435" y="192"/>
                  </a:cubicBezTo>
                  <a:cubicBezTo>
                    <a:pt x="435" y="191"/>
                    <a:pt x="435" y="191"/>
                    <a:pt x="435" y="190"/>
                  </a:cubicBezTo>
                  <a:cubicBezTo>
                    <a:pt x="435" y="190"/>
                    <a:pt x="435" y="189"/>
                    <a:pt x="435" y="189"/>
                  </a:cubicBezTo>
                  <a:cubicBezTo>
                    <a:pt x="435" y="188"/>
                    <a:pt x="435" y="188"/>
                    <a:pt x="435" y="187"/>
                  </a:cubicBezTo>
                  <a:cubicBezTo>
                    <a:pt x="435" y="187"/>
                    <a:pt x="435" y="186"/>
                    <a:pt x="434" y="186"/>
                  </a:cubicBezTo>
                  <a:cubicBezTo>
                    <a:pt x="434" y="186"/>
                    <a:pt x="434" y="185"/>
                    <a:pt x="434" y="185"/>
                  </a:cubicBezTo>
                  <a:cubicBezTo>
                    <a:pt x="433" y="185"/>
                    <a:pt x="433" y="184"/>
                    <a:pt x="433" y="184"/>
                  </a:cubicBezTo>
                  <a:cubicBezTo>
                    <a:pt x="433" y="183"/>
                    <a:pt x="433" y="183"/>
                    <a:pt x="432" y="183"/>
                  </a:cubicBezTo>
                  <a:cubicBezTo>
                    <a:pt x="432" y="182"/>
                    <a:pt x="432" y="182"/>
                    <a:pt x="431" y="182"/>
                  </a:cubicBezTo>
                  <a:cubicBezTo>
                    <a:pt x="431" y="182"/>
                    <a:pt x="431" y="182"/>
                    <a:pt x="431" y="182"/>
                  </a:cubicBezTo>
                  <a:cubicBezTo>
                    <a:pt x="431" y="181"/>
                    <a:pt x="431" y="181"/>
                    <a:pt x="431" y="181"/>
                  </a:cubicBezTo>
                  <a:cubicBezTo>
                    <a:pt x="430" y="181"/>
                    <a:pt x="430" y="181"/>
                    <a:pt x="430" y="182"/>
                  </a:cubicBezTo>
                  <a:cubicBezTo>
                    <a:pt x="430" y="182"/>
                    <a:pt x="431" y="182"/>
                    <a:pt x="431" y="183"/>
                  </a:cubicBezTo>
                  <a:cubicBezTo>
                    <a:pt x="431" y="183"/>
                    <a:pt x="431" y="183"/>
                    <a:pt x="431" y="183"/>
                  </a:cubicBezTo>
                  <a:cubicBezTo>
                    <a:pt x="432" y="184"/>
                    <a:pt x="431" y="185"/>
                    <a:pt x="431" y="184"/>
                  </a:cubicBezTo>
                  <a:cubicBezTo>
                    <a:pt x="430" y="184"/>
                    <a:pt x="430" y="183"/>
                    <a:pt x="430" y="183"/>
                  </a:cubicBezTo>
                  <a:cubicBezTo>
                    <a:pt x="430" y="183"/>
                    <a:pt x="430" y="183"/>
                    <a:pt x="430" y="183"/>
                  </a:cubicBezTo>
                  <a:cubicBezTo>
                    <a:pt x="430" y="184"/>
                    <a:pt x="431" y="186"/>
                    <a:pt x="431" y="186"/>
                  </a:cubicBezTo>
                  <a:cubicBezTo>
                    <a:pt x="431" y="187"/>
                    <a:pt x="432" y="186"/>
                    <a:pt x="432" y="187"/>
                  </a:cubicBezTo>
                  <a:cubicBezTo>
                    <a:pt x="433" y="188"/>
                    <a:pt x="431" y="187"/>
                    <a:pt x="431" y="187"/>
                  </a:cubicBezTo>
                  <a:cubicBezTo>
                    <a:pt x="430" y="187"/>
                    <a:pt x="430" y="187"/>
                    <a:pt x="430" y="186"/>
                  </a:cubicBezTo>
                  <a:cubicBezTo>
                    <a:pt x="430" y="185"/>
                    <a:pt x="429" y="184"/>
                    <a:pt x="429" y="184"/>
                  </a:cubicBezTo>
                  <a:cubicBezTo>
                    <a:pt x="429" y="183"/>
                    <a:pt x="429" y="183"/>
                    <a:pt x="429" y="182"/>
                  </a:cubicBezTo>
                  <a:cubicBezTo>
                    <a:pt x="429" y="181"/>
                    <a:pt x="429" y="181"/>
                    <a:pt x="429" y="180"/>
                  </a:cubicBezTo>
                  <a:cubicBezTo>
                    <a:pt x="429" y="180"/>
                    <a:pt x="429" y="179"/>
                    <a:pt x="429" y="179"/>
                  </a:cubicBezTo>
                  <a:cubicBezTo>
                    <a:pt x="429" y="179"/>
                    <a:pt x="428" y="178"/>
                    <a:pt x="428" y="178"/>
                  </a:cubicBezTo>
                  <a:cubicBezTo>
                    <a:pt x="428" y="178"/>
                    <a:pt x="428" y="179"/>
                    <a:pt x="429" y="179"/>
                  </a:cubicBezTo>
                  <a:cubicBezTo>
                    <a:pt x="429" y="180"/>
                    <a:pt x="429" y="180"/>
                    <a:pt x="429" y="181"/>
                  </a:cubicBezTo>
                  <a:cubicBezTo>
                    <a:pt x="429" y="181"/>
                    <a:pt x="429" y="182"/>
                    <a:pt x="429" y="182"/>
                  </a:cubicBezTo>
                  <a:cubicBezTo>
                    <a:pt x="429" y="183"/>
                    <a:pt x="428" y="182"/>
                    <a:pt x="428" y="182"/>
                  </a:cubicBezTo>
                  <a:cubicBezTo>
                    <a:pt x="428" y="183"/>
                    <a:pt x="428" y="184"/>
                    <a:pt x="428" y="185"/>
                  </a:cubicBezTo>
                  <a:cubicBezTo>
                    <a:pt x="429" y="186"/>
                    <a:pt x="429" y="187"/>
                    <a:pt x="429" y="189"/>
                  </a:cubicBezTo>
                  <a:cubicBezTo>
                    <a:pt x="430" y="190"/>
                    <a:pt x="429" y="190"/>
                    <a:pt x="429" y="192"/>
                  </a:cubicBezTo>
                  <a:cubicBezTo>
                    <a:pt x="429" y="192"/>
                    <a:pt x="429" y="193"/>
                    <a:pt x="430" y="193"/>
                  </a:cubicBezTo>
                  <a:cubicBezTo>
                    <a:pt x="430" y="194"/>
                    <a:pt x="430" y="194"/>
                    <a:pt x="430" y="195"/>
                  </a:cubicBezTo>
                  <a:cubicBezTo>
                    <a:pt x="430" y="195"/>
                    <a:pt x="431" y="194"/>
                    <a:pt x="431" y="194"/>
                  </a:cubicBezTo>
                  <a:cubicBezTo>
                    <a:pt x="432" y="194"/>
                    <a:pt x="432" y="195"/>
                    <a:pt x="432" y="196"/>
                  </a:cubicBezTo>
                  <a:cubicBezTo>
                    <a:pt x="433" y="196"/>
                    <a:pt x="433" y="197"/>
                    <a:pt x="433" y="198"/>
                  </a:cubicBezTo>
                  <a:cubicBezTo>
                    <a:pt x="433" y="199"/>
                    <a:pt x="433" y="198"/>
                    <a:pt x="433" y="199"/>
                  </a:cubicBezTo>
                  <a:cubicBezTo>
                    <a:pt x="433" y="200"/>
                    <a:pt x="433" y="201"/>
                    <a:pt x="433" y="201"/>
                  </a:cubicBezTo>
                  <a:cubicBezTo>
                    <a:pt x="434" y="201"/>
                    <a:pt x="434" y="201"/>
                    <a:pt x="433" y="201"/>
                  </a:cubicBezTo>
                  <a:cubicBezTo>
                    <a:pt x="433" y="201"/>
                    <a:pt x="433" y="201"/>
                    <a:pt x="433" y="201"/>
                  </a:cubicBezTo>
                  <a:cubicBezTo>
                    <a:pt x="433" y="200"/>
                    <a:pt x="433" y="200"/>
                    <a:pt x="433" y="199"/>
                  </a:cubicBezTo>
                  <a:cubicBezTo>
                    <a:pt x="433" y="198"/>
                    <a:pt x="432" y="197"/>
                    <a:pt x="432" y="196"/>
                  </a:cubicBezTo>
                  <a:cubicBezTo>
                    <a:pt x="432" y="195"/>
                    <a:pt x="431" y="196"/>
                    <a:pt x="431" y="196"/>
                  </a:cubicBezTo>
                  <a:cubicBezTo>
                    <a:pt x="430" y="196"/>
                    <a:pt x="430" y="197"/>
                    <a:pt x="431" y="198"/>
                  </a:cubicBezTo>
                  <a:cubicBezTo>
                    <a:pt x="431" y="199"/>
                    <a:pt x="431" y="200"/>
                    <a:pt x="431" y="200"/>
                  </a:cubicBezTo>
                  <a:cubicBezTo>
                    <a:pt x="431" y="201"/>
                    <a:pt x="431" y="203"/>
                    <a:pt x="431" y="203"/>
                  </a:cubicBezTo>
                  <a:cubicBezTo>
                    <a:pt x="431" y="204"/>
                    <a:pt x="430" y="204"/>
                    <a:pt x="430" y="204"/>
                  </a:cubicBezTo>
                  <a:cubicBezTo>
                    <a:pt x="430" y="206"/>
                    <a:pt x="429" y="204"/>
                    <a:pt x="429" y="204"/>
                  </a:cubicBezTo>
                  <a:cubicBezTo>
                    <a:pt x="429" y="204"/>
                    <a:pt x="429" y="203"/>
                    <a:pt x="429" y="203"/>
                  </a:cubicBezTo>
                  <a:cubicBezTo>
                    <a:pt x="429" y="203"/>
                    <a:pt x="430" y="202"/>
                    <a:pt x="430" y="202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0" y="200"/>
                    <a:pt x="430" y="200"/>
                    <a:pt x="430" y="199"/>
                  </a:cubicBezTo>
                  <a:cubicBezTo>
                    <a:pt x="430" y="199"/>
                    <a:pt x="430" y="198"/>
                    <a:pt x="430" y="198"/>
                  </a:cubicBezTo>
                  <a:cubicBezTo>
                    <a:pt x="430" y="197"/>
                    <a:pt x="429" y="197"/>
                    <a:pt x="429" y="196"/>
                  </a:cubicBezTo>
                  <a:cubicBezTo>
                    <a:pt x="429" y="195"/>
                    <a:pt x="429" y="194"/>
                    <a:pt x="429" y="193"/>
                  </a:cubicBezTo>
                  <a:cubicBezTo>
                    <a:pt x="429" y="192"/>
                    <a:pt x="429" y="191"/>
                    <a:pt x="429" y="190"/>
                  </a:cubicBezTo>
                  <a:cubicBezTo>
                    <a:pt x="428" y="189"/>
                    <a:pt x="429" y="189"/>
                    <a:pt x="429" y="188"/>
                  </a:cubicBezTo>
                  <a:cubicBezTo>
                    <a:pt x="429" y="188"/>
                    <a:pt x="428" y="187"/>
                    <a:pt x="428" y="187"/>
                  </a:cubicBezTo>
                  <a:cubicBezTo>
                    <a:pt x="428" y="186"/>
                    <a:pt x="427" y="185"/>
                    <a:pt x="427" y="184"/>
                  </a:cubicBezTo>
                  <a:cubicBezTo>
                    <a:pt x="427" y="183"/>
                    <a:pt x="427" y="182"/>
                    <a:pt x="427" y="181"/>
                  </a:cubicBezTo>
                  <a:cubicBezTo>
                    <a:pt x="427" y="180"/>
                    <a:pt x="427" y="179"/>
                    <a:pt x="426" y="178"/>
                  </a:cubicBezTo>
                  <a:cubicBezTo>
                    <a:pt x="426" y="178"/>
                    <a:pt x="426" y="178"/>
                    <a:pt x="426" y="178"/>
                  </a:cubicBezTo>
                  <a:cubicBezTo>
                    <a:pt x="426" y="178"/>
                    <a:pt x="426" y="178"/>
                    <a:pt x="425" y="178"/>
                  </a:cubicBezTo>
                  <a:cubicBezTo>
                    <a:pt x="425" y="177"/>
                    <a:pt x="425" y="177"/>
                    <a:pt x="425" y="178"/>
                  </a:cubicBezTo>
                  <a:cubicBezTo>
                    <a:pt x="425" y="178"/>
                    <a:pt x="425" y="178"/>
                    <a:pt x="425" y="179"/>
                  </a:cubicBezTo>
                  <a:cubicBezTo>
                    <a:pt x="425" y="179"/>
                    <a:pt x="425" y="179"/>
                    <a:pt x="425" y="180"/>
                  </a:cubicBezTo>
                  <a:cubicBezTo>
                    <a:pt x="424" y="180"/>
                    <a:pt x="425" y="181"/>
                    <a:pt x="425" y="181"/>
                  </a:cubicBezTo>
                  <a:cubicBezTo>
                    <a:pt x="425" y="182"/>
                    <a:pt x="425" y="182"/>
                    <a:pt x="425" y="183"/>
                  </a:cubicBezTo>
                  <a:cubicBezTo>
                    <a:pt x="425" y="183"/>
                    <a:pt x="425" y="183"/>
                    <a:pt x="424" y="184"/>
                  </a:cubicBezTo>
                  <a:cubicBezTo>
                    <a:pt x="424" y="184"/>
                    <a:pt x="424" y="184"/>
                    <a:pt x="424" y="184"/>
                  </a:cubicBezTo>
                  <a:cubicBezTo>
                    <a:pt x="424" y="184"/>
                    <a:pt x="424" y="184"/>
                    <a:pt x="424" y="185"/>
                  </a:cubicBezTo>
                  <a:cubicBezTo>
                    <a:pt x="424" y="185"/>
                    <a:pt x="424" y="186"/>
                    <a:pt x="424" y="186"/>
                  </a:cubicBezTo>
                  <a:cubicBezTo>
                    <a:pt x="424" y="186"/>
                    <a:pt x="425" y="187"/>
                    <a:pt x="425" y="187"/>
                  </a:cubicBezTo>
                  <a:cubicBezTo>
                    <a:pt x="425" y="188"/>
                    <a:pt x="425" y="188"/>
                    <a:pt x="425" y="189"/>
                  </a:cubicBezTo>
                  <a:cubicBezTo>
                    <a:pt x="425" y="189"/>
                    <a:pt x="425" y="190"/>
                    <a:pt x="425" y="190"/>
                  </a:cubicBezTo>
                  <a:cubicBezTo>
                    <a:pt x="425" y="190"/>
                    <a:pt x="425" y="191"/>
                    <a:pt x="425" y="191"/>
                  </a:cubicBezTo>
                  <a:cubicBezTo>
                    <a:pt x="425" y="192"/>
                    <a:pt x="426" y="191"/>
                    <a:pt x="426" y="193"/>
                  </a:cubicBezTo>
                  <a:cubicBezTo>
                    <a:pt x="426" y="193"/>
                    <a:pt x="426" y="194"/>
                    <a:pt x="426" y="194"/>
                  </a:cubicBezTo>
                  <a:cubicBezTo>
                    <a:pt x="427" y="195"/>
                    <a:pt x="427" y="195"/>
                    <a:pt x="427" y="196"/>
                  </a:cubicBezTo>
                  <a:cubicBezTo>
                    <a:pt x="427" y="197"/>
                    <a:pt x="426" y="196"/>
                    <a:pt x="426" y="196"/>
                  </a:cubicBezTo>
                  <a:cubicBezTo>
                    <a:pt x="426" y="195"/>
                    <a:pt x="425" y="194"/>
                    <a:pt x="424" y="193"/>
                  </a:cubicBezTo>
                  <a:cubicBezTo>
                    <a:pt x="424" y="192"/>
                    <a:pt x="423" y="191"/>
                    <a:pt x="423" y="190"/>
                  </a:cubicBezTo>
                  <a:cubicBezTo>
                    <a:pt x="422" y="190"/>
                    <a:pt x="421" y="190"/>
                    <a:pt x="421" y="190"/>
                  </a:cubicBezTo>
                  <a:cubicBezTo>
                    <a:pt x="421" y="190"/>
                    <a:pt x="421" y="190"/>
                    <a:pt x="421" y="189"/>
                  </a:cubicBezTo>
                  <a:cubicBezTo>
                    <a:pt x="420" y="189"/>
                    <a:pt x="420" y="188"/>
                    <a:pt x="420" y="188"/>
                  </a:cubicBezTo>
                  <a:cubicBezTo>
                    <a:pt x="420" y="188"/>
                    <a:pt x="419" y="186"/>
                    <a:pt x="419" y="187"/>
                  </a:cubicBezTo>
                  <a:cubicBezTo>
                    <a:pt x="419" y="187"/>
                    <a:pt x="419" y="188"/>
                    <a:pt x="419" y="189"/>
                  </a:cubicBezTo>
                  <a:cubicBezTo>
                    <a:pt x="420" y="189"/>
                    <a:pt x="420" y="190"/>
                    <a:pt x="420" y="190"/>
                  </a:cubicBezTo>
                  <a:cubicBezTo>
                    <a:pt x="420" y="190"/>
                    <a:pt x="421" y="190"/>
                    <a:pt x="421" y="190"/>
                  </a:cubicBezTo>
                  <a:cubicBezTo>
                    <a:pt x="421" y="191"/>
                    <a:pt x="421" y="192"/>
                    <a:pt x="421" y="193"/>
                  </a:cubicBezTo>
                  <a:cubicBezTo>
                    <a:pt x="422" y="194"/>
                    <a:pt x="421" y="193"/>
                    <a:pt x="421" y="194"/>
                  </a:cubicBezTo>
                  <a:cubicBezTo>
                    <a:pt x="421" y="195"/>
                    <a:pt x="421" y="196"/>
                    <a:pt x="420" y="195"/>
                  </a:cubicBezTo>
                  <a:cubicBezTo>
                    <a:pt x="420" y="194"/>
                    <a:pt x="420" y="193"/>
                    <a:pt x="420" y="192"/>
                  </a:cubicBezTo>
                  <a:cubicBezTo>
                    <a:pt x="420" y="191"/>
                    <a:pt x="419" y="193"/>
                    <a:pt x="419" y="193"/>
                  </a:cubicBezTo>
                  <a:cubicBezTo>
                    <a:pt x="419" y="194"/>
                    <a:pt x="419" y="194"/>
                    <a:pt x="419" y="194"/>
                  </a:cubicBezTo>
                  <a:cubicBezTo>
                    <a:pt x="419" y="193"/>
                    <a:pt x="418" y="193"/>
                    <a:pt x="418" y="193"/>
                  </a:cubicBezTo>
                  <a:cubicBezTo>
                    <a:pt x="418" y="193"/>
                    <a:pt x="418" y="194"/>
                    <a:pt x="418" y="194"/>
                  </a:cubicBezTo>
                  <a:cubicBezTo>
                    <a:pt x="418" y="194"/>
                    <a:pt x="418" y="194"/>
                    <a:pt x="418" y="195"/>
                  </a:cubicBezTo>
                  <a:cubicBezTo>
                    <a:pt x="417" y="195"/>
                    <a:pt x="417" y="195"/>
                    <a:pt x="417" y="194"/>
                  </a:cubicBezTo>
                  <a:cubicBezTo>
                    <a:pt x="417" y="194"/>
                    <a:pt x="417" y="193"/>
                    <a:pt x="417" y="193"/>
                  </a:cubicBezTo>
                  <a:cubicBezTo>
                    <a:pt x="417" y="193"/>
                    <a:pt x="417" y="192"/>
                    <a:pt x="416" y="192"/>
                  </a:cubicBezTo>
                  <a:cubicBezTo>
                    <a:pt x="416" y="192"/>
                    <a:pt x="416" y="193"/>
                    <a:pt x="415" y="193"/>
                  </a:cubicBezTo>
                  <a:cubicBezTo>
                    <a:pt x="415" y="194"/>
                    <a:pt x="414" y="194"/>
                    <a:pt x="414" y="195"/>
                  </a:cubicBezTo>
                  <a:cubicBezTo>
                    <a:pt x="414" y="195"/>
                    <a:pt x="413" y="196"/>
                    <a:pt x="413" y="196"/>
                  </a:cubicBezTo>
                  <a:cubicBezTo>
                    <a:pt x="413" y="197"/>
                    <a:pt x="413" y="198"/>
                    <a:pt x="413" y="199"/>
                  </a:cubicBezTo>
                  <a:cubicBezTo>
                    <a:pt x="413" y="199"/>
                    <a:pt x="412" y="200"/>
                    <a:pt x="412" y="199"/>
                  </a:cubicBezTo>
                  <a:cubicBezTo>
                    <a:pt x="412" y="198"/>
                    <a:pt x="411" y="197"/>
                    <a:pt x="411" y="196"/>
                  </a:cubicBezTo>
                  <a:cubicBezTo>
                    <a:pt x="411" y="195"/>
                    <a:pt x="412" y="196"/>
                    <a:pt x="412" y="194"/>
                  </a:cubicBezTo>
                  <a:cubicBezTo>
                    <a:pt x="412" y="194"/>
                    <a:pt x="411" y="193"/>
                    <a:pt x="411" y="193"/>
                  </a:cubicBezTo>
                  <a:cubicBezTo>
                    <a:pt x="411" y="192"/>
                    <a:pt x="411" y="192"/>
                    <a:pt x="410" y="192"/>
                  </a:cubicBezTo>
                  <a:cubicBezTo>
                    <a:pt x="410" y="192"/>
                    <a:pt x="410" y="192"/>
                    <a:pt x="409" y="191"/>
                  </a:cubicBezTo>
                  <a:cubicBezTo>
                    <a:pt x="409" y="191"/>
                    <a:pt x="409" y="191"/>
                    <a:pt x="409" y="191"/>
                  </a:cubicBezTo>
                  <a:cubicBezTo>
                    <a:pt x="409" y="192"/>
                    <a:pt x="409" y="192"/>
                    <a:pt x="409" y="192"/>
                  </a:cubicBezTo>
                  <a:cubicBezTo>
                    <a:pt x="410" y="192"/>
                    <a:pt x="410" y="193"/>
                    <a:pt x="410" y="193"/>
                  </a:cubicBezTo>
                  <a:cubicBezTo>
                    <a:pt x="410" y="194"/>
                    <a:pt x="410" y="194"/>
                    <a:pt x="410" y="195"/>
                  </a:cubicBezTo>
                  <a:cubicBezTo>
                    <a:pt x="410" y="196"/>
                    <a:pt x="410" y="197"/>
                    <a:pt x="410" y="197"/>
                  </a:cubicBezTo>
                  <a:cubicBezTo>
                    <a:pt x="410" y="198"/>
                    <a:pt x="411" y="199"/>
                    <a:pt x="411" y="200"/>
                  </a:cubicBezTo>
                  <a:cubicBezTo>
                    <a:pt x="411" y="200"/>
                    <a:pt x="411" y="200"/>
                    <a:pt x="411" y="201"/>
                  </a:cubicBezTo>
                  <a:cubicBezTo>
                    <a:pt x="411" y="201"/>
                    <a:pt x="411" y="201"/>
                    <a:pt x="411" y="201"/>
                  </a:cubicBezTo>
                  <a:cubicBezTo>
                    <a:pt x="410" y="201"/>
                    <a:pt x="410" y="201"/>
                    <a:pt x="410" y="200"/>
                  </a:cubicBezTo>
                  <a:cubicBezTo>
                    <a:pt x="410" y="200"/>
                    <a:pt x="409" y="200"/>
                    <a:pt x="409" y="199"/>
                  </a:cubicBezTo>
                  <a:cubicBezTo>
                    <a:pt x="409" y="199"/>
                    <a:pt x="409" y="199"/>
                    <a:pt x="409" y="200"/>
                  </a:cubicBezTo>
                  <a:cubicBezTo>
                    <a:pt x="409" y="200"/>
                    <a:pt x="409" y="200"/>
                    <a:pt x="409" y="201"/>
                  </a:cubicBezTo>
                  <a:cubicBezTo>
                    <a:pt x="409" y="201"/>
                    <a:pt x="409" y="202"/>
                    <a:pt x="409" y="202"/>
                  </a:cubicBezTo>
                  <a:cubicBezTo>
                    <a:pt x="408" y="202"/>
                    <a:pt x="408" y="202"/>
                    <a:pt x="408" y="203"/>
                  </a:cubicBezTo>
                  <a:cubicBezTo>
                    <a:pt x="408" y="203"/>
                    <a:pt x="408" y="204"/>
                    <a:pt x="409" y="205"/>
                  </a:cubicBezTo>
                  <a:cubicBezTo>
                    <a:pt x="409" y="206"/>
                    <a:pt x="409" y="206"/>
                    <a:pt x="409" y="207"/>
                  </a:cubicBezTo>
                  <a:cubicBezTo>
                    <a:pt x="409" y="208"/>
                    <a:pt x="408" y="207"/>
                    <a:pt x="408" y="207"/>
                  </a:cubicBezTo>
                  <a:cubicBezTo>
                    <a:pt x="407" y="206"/>
                    <a:pt x="407" y="206"/>
                    <a:pt x="407" y="205"/>
                  </a:cubicBezTo>
                  <a:cubicBezTo>
                    <a:pt x="406" y="204"/>
                    <a:pt x="405" y="204"/>
                    <a:pt x="405" y="205"/>
                  </a:cubicBezTo>
                  <a:cubicBezTo>
                    <a:pt x="405" y="205"/>
                    <a:pt x="406" y="206"/>
                    <a:pt x="406" y="206"/>
                  </a:cubicBezTo>
                  <a:cubicBezTo>
                    <a:pt x="406" y="207"/>
                    <a:pt x="406" y="207"/>
                    <a:pt x="406" y="207"/>
                  </a:cubicBezTo>
                  <a:cubicBezTo>
                    <a:pt x="407" y="207"/>
                    <a:pt x="407" y="207"/>
                    <a:pt x="407" y="208"/>
                  </a:cubicBezTo>
                  <a:cubicBezTo>
                    <a:pt x="407" y="208"/>
                    <a:pt x="407" y="209"/>
                    <a:pt x="407" y="209"/>
                  </a:cubicBezTo>
                  <a:cubicBezTo>
                    <a:pt x="407" y="210"/>
                    <a:pt x="406" y="209"/>
                    <a:pt x="406" y="208"/>
                  </a:cubicBezTo>
                  <a:cubicBezTo>
                    <a:pt x="406" y="208"/>
                    <a:pt x="405" y="208"/>
                    <a:pt x="405" y="207"/>
                  </a:cubicBezTo>
                  <a:cubicBezTo>
                    <a:pt x="405" y="207"/>
                    <a:pt x="405" y="207"/>
                    <a:pt x="405" y="207"/>
                  </a:cubicBezTo>
                  <a:cubicBezTo>
                    <a:pt x="405" y="205"/>
                    <a:pt x="404" y="204"/>
                    <a:pt x="404" y="203"/>
                  </a:cubicBezTo>
                  <a:cubicBezTo>
                    <a:pt x="404" y="202"/>
                    <a:pt x="404" y="201"/>
                    <a:pt x="404" y="201"/>
                  </a:cubicBezTo>
                  <a:cubicBezTo>
                    <a:pt x="403" y="200"/>
                    <a:pt x="403" y="200"/>
                    <a:pt x="403" y="199"/>
                  </a:cubicBezTo>
                  <a:cubicBezTo>
                    <a:pt x="403" y="199"/>
                    <a:pt x="402" y="199"/>
                    <a:pt x="402" y="198"/>
                  </a:cubicBezTo>
                  <a:cubicBezTo>
                    <a:pt x="402" y="198"/>
                    <a:pt x="402" y="197"/>
                    <a:pt x="402" y="197"/>
                  </a:cubicBezTo>
                  <a:cubicBezTo>
                    <a:pt x="402" y="197"/>
                    <a:pt x="402" y="197"/>
                    <a:pt x="401" y="196"/>
                  </a:cubicBezTo>
                  <a:cubicBezTo>
                    <a:pt x="401" y="196"/>
                    <a:pt x="401" y="195"/>
                    <a:pt x="402" y="196"/>
                  </a:cubicBezTo>
                  <a:cubicBezTo>
                    <a:pt x="402" y="196"/>
                    <a:pt x="403" y="197"/>
                    <a:pt x="403" y="198"/>
                  </a:cubicBezTo>
                  <a:cubicBezTo>
                    <a:pt x="404" y="198"/>
                    <a:pt x="404" y="199"/>
                    <a:pt x="404" y="199"/>
                  </a:cubicBezTo>
                  <a:cubicBezTo>
                    <a:pt x="405" y="199"/>
                    <a:pt x="405" y="200"/>
                    <a:pt x="405" y="200"/>
                  </a:cubicBezTo>
                  <a:cubicBezTo>
                    <a:pt x="406" y="200"/>
                    <a:pt x="406" y="200"/>
                    <a:pt x="406" y="200"/>
                  </a:cubicBezTo>
                  <a:cubicBezTo>
                    <a:pt x="407" y="201"/>
                    <a:pt x="407" y="200"/>
                    <a:pt x="407" y="200"/>
                  </a:cubicBezTo>
                  <a:cubicBezTo>
                    <a:pt x="407" y="200"/>
                    <a:pt x="408" y="200"/>
                    <a:pt x="408" y="200"/>
                  </a:cubicBezTo>
                  <a:cubicBezTo>
                    <a:pt x="408" y="200"/>
                    <a:pt x="408" y="199"/>
                    <a:pt x="408" y="199"/>
                  </a:cubicBezTo>
                  <a:cubicBezTo>
                    <a:pt x="409" y="197"/>
                    <a:pt x="407" y="194"/>
                    <a:pt x="406" y="193"/>
                  </a:cubicBezTo>
                  <a:cubicBezTo>
                    <a:pt x="406" y="192"/>
                    <a:pt x="406" y="192"/>
                    <a:pt x="405" y="191"/>
                  </a:cubicBezTo>
                  <a:cubicBezTo>
                    <a:pt x="405" y="191"/>
                    <a:pt x="405" y="190"/>
                    <a:pt x="405" y="190"/>
                  </a:cubicBezTo>
                  <a:cubicBezTo>
                    <a:pt x="404" y="189"/>
                    <a:pt x="404" y="188"/>
                    <a:pt x="403" y="187"/>
                  </a:cubicBezTo>
                  <a:cubicBezTo>
                    <a:pt x="403" y="187"/>
                    <a:pt x="403" y="187"/>
                    <a:pt x="403" y="187"/>
                  </a:cubicBezTo>
                  <a:cubicBezTo>
                    <a:pt x="403" y="186"/>
                    <a:pt x="402" y="187"/>
                    <a:pt x="402" y="187"/>
                  </a:cubicBezTo>
                  <a:cubicBezTo>
                    <a:pt x="402" y="186"/>
                    <a:pt x="402" y="186"/>
                    <a:pt x="401" y="186"/>
                  </a:cubicBezTo>
                  <a:cubicBezTo>
                    <a:pt x="401" y="186"/>
                    <a:pt x="401" y="186"/>
                    <a:pt x="401" y="186"/>
                  </a:cubicBezTo>
                  <a:cubicBezTo>
                    <a:pt x="401" y="185"/>
                    <a:pt x="401" y="185"/>
                    <a:pt x="400" y="185"/>
                  </a:cubicBezTo>
                  <a:cubicBezTo>
                    <a:pt x="400" y="185"/>
                    <a:pt x="400" y="186"/>
                    <a:pt x="400" y="186"/>
                  </a:cubicBezTo>
                  <a:cubicBezTo>
                    <a:pt x="400" y="186"/>
                    <a:pt x="400" y="185"/>
                    <a:pt x="399" y="185"/>
                  </a:cubicBezTo>
                  <a:cubicBezTo>
                    <a:pt x="399" y="184"/>
                    <a:pt x="399" y="184"/>
                    <a:pt x="399" y="184"/>
                  </a:cubicBezTo>
                  <a:cubicBezTo>
                    <a:pt x="399" y="184"/>
                    <a:pt x="398" y="184"/>
                    <a:pt x="398" y="183"/>
                  </a:cubicBezTo>
                  <a:cubicBezTo>
                    <a:pt x="398" y="183"/>
                    <a:pt x="397" y="181"/>
                    <a:pt x="397" y="181"/>
                  </a:cubicBezTo>
                  <a:cubicBezTo>
                    <a:pt x="398" y="181"/>
                    <a:pt x="398" y="181"/>
                    <a:pt x="398" y="181"/>
                  </a:cubicBezTo>
                  <a:cubicBezTo>
                    <a:pt x="398" y="181"/>
                    <a:pt x="398" y="180"/>
                    <a:pt x="398" y="180"/>
                  </a:cubicBezTo>
                  <a:cubicBezTo>
                    <a:pt x="398" y="180"/>
                    <a:pt x="397" y="179"/>
                    <a:pt x="397" y="179"/>
                  </a:cubicBezTo>
                  <a:cubicBezTo>
                    <a:pt x="397" y="179"/>
                    <a:pt x="397" y="179"/>
                    <a:pt x="396" y="178"/>
                  </a:cubicBezTo>
                  <a:cubicBezTo>
                    <a:pt x="396" y="178"/>
                    <a:pt x="396" y="178"/>
                    <a:pt x="396" y="178"/>
                  </a:cubicBezTo>
                  <a:cubicBezTo>
                    <a:pt x="396" y="177"/>
                    <a:pt x="396" y="177"/>
                    <a:pt x="395" y="177"/>
                  </a:cubicBezTo>
                  <a:cubicBezTo>
                    <a:pt x="395" y="177"/>
                    <a:pt x="395" y="177"/>
                    <a:pt x="395" y="176"/>
                  </a:cubicBezTo>
                  <a:cubicBezTo>
                    <a:pt x="395" y="176"/>
                    <a:pt x="395" y="176"/>
                    <a:pt x="394" y="176"/>
                  </a:cubicBezTo>
                  <a:cubicBezTo>
                    <a:pt x="394" y="176"/>
                    <a:pt x="395" y="176"/>
                    <a:pt x="394" y="176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94" y="176"/>
                    <a:pt x="394" y="176"/>
                    <a:pt x="394" y="176"/>
                  </a:cubicBezTo>
                  <a:cubicBezTo>
                    <a:pt x="394" y="176"/>
                    <a:pt x="393" y="176"/>
                    <a:pt x="393" y="176"/>
                  </a:cubicBezTo>
                  <a:cubicBezTo>
                    <a:pt x="393" y="176"/>
                    <a:pt x="393" y="176"/>
                    <a:pt x="393" y="176"/>
                  </a:cubicBezTo>
                  <a:cubicBezTo>
                    <a:pt x="392" y="176"/>
                    <a:pt x="392" y="176"/>
                    <a:pt x="392" y="176"/>
                  </a:cubicBezTo>
                  <a:cubicBezTo>
                    <a:pt x="392" y="177"/>
                    <a:pt x="392" y="176"/>
                    <a:pt x="392" y="176"/>
                  </a:cubicBezTo>
                  <a:cubicBezTo>
                    <a:pt x="392" y="175"/>
                    <a:pt x="392" y="176"/>
                    <a:pt x="392" y="176"/>
                  </a:cubicBezTo>
                  <a:cubicBezTo>
                    <a:pt x="392" y="176"/>
                    <a:pt x="392" y="176"/>
                    <a:pt x="392" y="177"/>
                  </a:cubicBezTo>
                  <a:cubicBezTo>
                    <a:pt x="392" y="178"/>
                    <a:pt x="391" y="178"/>
                    <a:pt x="391" y="177"/>
                  </a:cubicBezTo>
                  <a:cubicBezTo>
                    <a:pt x="391" y="177"/>
                    <a:pt x="391" y="177"/>
                    <a:pt x="391" y="177"/>
                  </a:cubicBezTo>
                  <a:cubicBezTo>
                    <a:pt x="391" y="178"/>
                    <a:pt x="391" y="178"/>
                    <a:pt x="391" y="178"/>
                  </a:cubicBezTo>
                  <a:cubicBezTo>
                    <a:pt x="390" y="178"/>
                    <a:pt x="391" y="179"/>
                    <a:pt x="390" y="179"/>
                  </a:cubicBezTo>
                  <a:cubicBezTo>
                    <a:pt x="390" y="179"/>
                    <a:pt x="390" y="179"/>
                    <a:pt x="390" y="178"/>
                  </a:cubicBezTo>
                  <a:cubicBezTo>
                    <a:pt x="389" y="178"/>
                    <a:pt x="389" y="178"/>
                    <a:pt x="389" y="179"/>
                  </a:cubicBezTo>
                  <a:cubicBezTo>
                    <a:pt x="389" y="179"/>
                    <a:pt x="389" y="178"/>
                    <a:pt x="389" y="178"/>
                  </a:cubicBezTo>
                  <a:cubicBezTo>
                    <a:pt x="388" y="178"/>
                    <a:pt x="389" y="180"/>
                    <a:pt x="388" y="179"/>
                  </a:cubicBezTo>
                  <a:cubicBezTo>
                    <a:pt x="388" y="179"/>
                    <a:pt x="388" y="178"/>
                    <a:pt x="388" y="179"/>
                  </a:cubicBezTo>
                  <a:cubicBezTo>
                    <a:pt x="388" y="179"/>
                    <a:pt x="388" y="180"/>
                    <a:pt x="387" y="179"/>
                  </a:cubicBezTo>
                  <a:cubicBezTo>
                    <a:pt x="387" y="179"/>
                    <a:pt x="387" y="178"/>
                    <a:pt x="387" y="178"/>
                  </a:cubicBezTo>
                  <a:cubicBezTo>
                    <a:pt x="387" y="179"/>
                    <a:pt x="387" y="179"/>
                    <a:pt x="387" y="180"/>
                  </a:cubicBezTo>
                  <a:cubicBezTo>
                    <a:pt x="387" y="180"/>
                    <a:pt x="387" y="181"/>
                    <a:pt x="387" y="181"/>
                  </a:cubicBezTo>
                  <a:cubicBezTo>
                    <a:pt x="387" y="182"/>
                    <a:pt x="387" y="181"/>
                    <a:pt x="387" y="181"/>
                  </a:cubicBezTo>
                  <a:cubicBezTo>
                    <a:pt x="386" y="181"/>
                    <a:pt x="387" y="182"/>
                    <a:pt x="387" y="182"/>
                  </a:cubicBezTo>
                  <a:cubicBezTo>
                    <a:pt x="387" y="183"/>
                    <a:pt x="386" y="182"/>
                    <a:pt x="386" y="182"/>
                  </a:cubicBezTo>
                  <a:cubicBezTo>
                    <a:pt x="386" y="182"/>
                    <a:pt x="386" y="184"/>
                    <a:pt x="386" y="184"/>
                  </a:cubicBezTo>
                  <a:cubicBezTo>
                    <a:pt x="386" y="184"/>
                    <a:pt x="386" y="183"/>
                    <a:pt x="386" y="184"/>
                  </a:cubicBezTo>
                  <a:cubicBezTo>
                    <a:pt x="386" y="184"/>
                    <a:pt x="386" y="185"/>
                    <a:pt x="386" y="185"/>
                  </a:cubicBezTo>
                  <a:cubicBezTo>
                    <a:pt x="386" y="185"/>
                    <a:pt x="385" y="185"/>
                    <a:pt x="385" y="185"/>
                  </a:cubicBezTo>
                  <a:cubicBezTo>
                    <a:pt x="385" y="184"/>
                    <a:pt x="385" y="183"/>
                    <a:pt x="385" y="184"/>
                  </a:cubicBezTo>
                  <a:cubicBezTo>
                    <a:pt x="385" y="185"/>
                    <a:pt x="385" y="184"/>
                    <a:pt x="385" y="184"/>
                  </a:cubicBezTo>
                  <a:cubicBezTo>
                    <a:pt x="385" y="185"/>
                    <a:pt x="385" y="186"/>
                    <a:pt x="385" y="187"/>
                  </a:cubicBezTo>
                  <a:cubicBezTo>
                    <a:pt x="385" y="187"/>
                    <a:pt x="385" y="187"/>
                    <a:pt x="385" y="187"/>
                  </a:cubicBezTo>
                  <a:cubicBezTo>
                    <a:pt x="385" y="188"/>
                    <a:pt x="385" y="188"/>
                    <a:pt x="385" y="188"/>
                  </a:cubicBezTo>
                  <a:cubicBezTo>
                    <a:pt x="385" y="189"/>
                    <a:pt x="385" y="189"/>
                    <a:pt x="385" y="190"/>
                  </a:cubicBezTo>
                  <a:cubicBezTo>
                    <a:pt x="385" y="190"/>
                    <a:pt x="385" y="190"/>
                    <a:pt x="385" y="191"/>
                  </a:cubicBezTo>
                  <a:cubicBezTo>
                    <a:pt x="385" y="191"/>
                    <a:pt x="385" y="191"/>
                    <a:pt x="385" y="191"/>
                  </a:cubicBezTo>
                  <a:cubicBezTo>
                    <a:pt x="385" y="192"/>
                    <a:pt x="385" y="192"/>
                    <a:pt x="385" y="193"/>
                  </a:cubicBezTo>
                  <a:cubicBezTo>
                    <a:pt x="385" y="193"/>
                    <a:pt x="384" y="193"/>
                    <a:pt x="384" y="193"/>
                  </a:cubicBezTo>
                  <a:cubicBezTo>
                    <a:pt x="384" y="193"/>
                    <a:pt x="384" y="193"/>
                    <a:pt x="384" y="194"/>
                  </a:cubicBezTo>
                  <a:cubicBezTo>
                    <a:pt x="384" y="194"/>
                    <a:pt x="384" y="194"/>
                    <a:pt x="384" y="195"/>
                  </a:cubicBezTo>
                  <a:cubicBezTo>
                    <a:pt x="384" y="195"/>
                    <a:pt x="385" y="196"/>
                    <a:pt x="384" y="196"/>
                  </a:cubicBezTo>
                  <a:cubicBezTo>
                    <a:pt x="384" y="197"/>
                    <a:pt x="384" y="197"/>
                    <a:pt x="384" y="197"/>
                  </a:cubicBezTo>
                  <a:cubicBezTo>
                    <a:pt x="384" y="198"/>
                    <a:pt x="384" y="198"/>
                    <a:pt x="384" y="199"/>
                  </a:cubicBezTo>
                  <a:cubicBezTo>
                    <a:pt x="384" y="200"/>
                    <a:pt x="384" y="201"/>
                    <a:pt x="383" y="202"/>
                  </a:cubicBezTo>
                  <a:cubicBezTo>
                    <a:pt x="383" y="202"/>
                    <a:pt x="383" y="202"/>
                    <a:pt x="383" y="203"/>
                  </a:cubicBezTo>
                  <a:cubicBezTo>
                    <a:pt x="382" y="203"/>
                    <a:pt x="382" y="204"/>
                    <a:pt x="382" y="204"/>
                  </a:cubicBezTo>
                  <a:cubicBezTo>
                    <a:pt x="382" y="205"/>
                    <a:pt x="382" y="205"/>
                    <a:pt x="382" y="206"/>
                  </a:cubicBezTo>
                  <a:cubicBezTo>
                    <a:pt x="381" y="207"/>
                    <a:pt x="381" y="207"/>
                    <a:pt x="381" y="207"/>
                  </a:cubicBezTo>
                  <a:cubicBezTo>
                    <a:pt x="381" y="207"/>
                    <a:pt x="381" y="207"/>
                    <a:pt x="380" y="207"/>
                  </a:cubicBezTo>
                  <a:cubicBezTo>
                    <a:pt x="380" y="208"/>
                    <a:pt x="379" y="209"/>
                    <a:pt x="379" y="210"/>
                  </a:cubicBezTo>
                  <a:cubicBezTo>
                    <a:pt x="379" y="210"/>
                    <a:pt x="379" y="211"/>
                    <a:pt x="378" y="211"/>
                  </a:cubicBezTo>
                  <a:cubicBezTo>
                    <a:pt x="378" y="211"/>
                    <a:pt x="378" y="211"/>
                    <a:pt x="378" y="211"/>
                  </a:cubicBezTo>
                  <a:cubicBezTo>
                    <a:pt x="378" y="212"/>
                    <a:pt x="378" y="212"/>
                    <a:pt x="378" y="213"/>
                  </a:cubicBezTo>
                  <a:cubicBezTo>
                    <a:pt x="378" y="214"/>
                    <a:pt x="378" y="214"/>
                    <a:pt x="378" y="215"/>
                  </a:cubicBezTo>
                  <a:cubicBezTo>
                    <a:pt x="378" y="216"/>
                    <a:pt x="379" y="217"/>
                    <a:pt x="378" y="217"/>
                  </a:cubicBezTo>
                  <a:cubicBezTo>
                    <a:pt x="378" y="218"/>
                    <a:pt x="377" y="217"/>
                    <a:pt x="377" y="217"/>
                  </a:cubicBezTo>
                  <a:cubicBezTo>
                    <a:pt x="377" y="218"/>
                    <a:pt x="378" y="218"/>
                    <a:pt x="378" y="219"/>
                  </a:cubicBezTo>
                  <a:cubicBezTo>
                    <a:pt x="378" y="219"/>
                    <a:pt x="378" y="218"/>
                    <a:pt x="379" y="219"/>
                  </a:cubicBezTo>
                  <a:cubicBezTo>
                    <a:pt x="379" y="219"/>
                    <a:pt x="379" y="220"/>
                    <a:pt x="379" y="221"/>
                  </a:cubicBezTo>
                  <a:cubicBezTo>
                    <a:pt x="379" y="222"/>
                    <a:pt x="380" y="222"/>
                    <a:pt x="380" y="223"/>
                  </a:cubicBezTo>
                  <a:cubicBezTo>
                    <a:pt x="380" y="224"/>
                    <a:pt x="379" y="225"/>
                    <a:pt x="379" y="226"/>
                  </a:cubicBezTo>
                  <a:cubicBezTo>
                    <a:pt x="380" y="227"/>
                    <a:pt x="380" y="227"/>
                    <a:pt x="380" y="227"/>
                  </a:cubicBezTo>
                  <a:cubicBezTo>
                    <a:pt x="380" y="227"/>
                    <a:pt x="381" y="227"/>
                    <a:pt x="381" y="228"/>
                  </a:cubicBezTo>
                  <a:cubicBezTo>
                    <a:pt x="382" y="228"/>
                    <a:pt x="382" y="228"/>
                    <a:pt x="382" y="228"/>
                  </a:cubicBezTo>
                  <a:cubicBezTo>
                    <a:pt x="382" y="227"/>
                    <a:pt x="382" y="227"/>
                    <a:pt x="382" y="227"/>
                  </a:cubicBezTo>
                  <a:cubicBezTo>
                    <a:pt x="383" y="227"/>
                    <a:pt x="383" y="227"/>
                    <a:pt x="383" y="227"/>
                  </a:cubicBezTo>
                  <a:cubicBezTo>
                    <a:pt x="383" y="227"/>
                    <a:pt x="384" y="226"/>
                    <a:pt x="384" y="225"/>
                  </a:cubicBezTo>
                  <a:cubicBezTo>
                    <a:pt x="384" y="225"/>
                    <a:pt x="384" y="224"/>
                    <a:pt x="384" y="224"/>
                  </a:cubicBezTo>
                  <a:cubicBezTo>
                    <a:pt x="385" y="224"/>
                    <a:pt x="385" y="224"/>
                    <a:pt x="385" y="223"/>
                  </a:cubicBezTo>
                  <a:cubicBezTo>
                    <a:pt x="385" y="223"/>
                    <a:pt x="384" y="222"/>
                    <a:pt x="385" y="222"/>
                  </a:cubicBezTo>
                  <a:cubicBezTo>
                    <a:pt x="385" y="222"/>
                    <a:pt x="385" y="224"/>
                    <a:pt x="385" y="225"/>
                  </a:cubicBezTo>
                  <a:cubicBezTo>
                    <a:pt x="385" y="226"/>
                    <a:pt x="385" y="227"/>
                    <a:pt x="385" y="227"/>
                  </a:cubicBezTo>
                  <a:cubicBezTo>
                    <a:pt x="385" y="228"/>
                    <a:pt x="386" y="228"/>
                    <a:pt x="386" y="227"/>
                  </a:cubicBezTo>
                  <a:cubicBezTo>
                    <a:pt x="386" y="227"/>
                    <a:pt x="387" y="226"/>
                    <a:pt x="387" y="225"/>
                  </a:cubicBezTo>
                  <a:cubicBezTo>
                    <a:pt x="387" y="225"/>
                    <a:pt x="387" y="225"/>
                    <a:pt x="387" y="225"/>
                  </a:cubicBezTo>
                  <a:cubicBezTo>
                    <a:pt x="388" y="225"/>
                    <a:pt x="388" y="225"/>
                    <a:pt x="388" y="226"/>
                  </a:cubicBezTo>
                  <a:cubicBezTo>
                    <a:pt x="387" y="227"/>
                    <a:pt x="387" y="227"/>
                    <a:pt x="386" y="228"/>
                  </a:cubicBezTo>
                  <a:cubicBezTo>
                    <a:pt x="386" y="228"/>
                    <a:pt x="386" y="229"/>
                    <a:pt x="386" y="229"/>
                  </a:cubicBezTo>
                  <a:cubicBezTo>
                    <a:pt x="386" y="230"/>
                    <a:pt x="386" y="231"/>
                    <a:pt x="386" y="231"/>
                  </a:cubicBezTo>
                  <a:cubicBezTo>
                    <a:pt x="387" y="231"/>
                    <a:pt x="387" y="234"/>
                    <a:pt x="387" y="234"/>
                  </a:cubicBezTo>
                  <a:cubicBezTo>
                    <a:pt x="387" y="234"/>
                    <a:pt x="387" y="235"/>
                    <a:pt x="386" y="235"/>
                  </a:cubicBezTo>
                  <a:cubicBezTo>
                    <a:pt x="386" y="235"/>
                    <a:pt x="386" y="235"/>
                    <a:pt x="386" y="236"/>
                  </a:cubicBezTo>
                  <a:cubicBezTo>
                    <a:pt x="386" y="236"/>
                    <a:pt x="386" y="237"/>
                    <a:pt x="386" y="237"/>
                  </a:cubicBezTo>
                  <a:cubicBezTo>
                    <a:pt x="386" y="238"/>
                    <a:pt x="385" y="238"/>
                    <a:pt x="385" y="238"/>
                  </a:cubicBezTo>
                  <a:cubicBezTo>
                    <a:pt x="385" y="240"/>
                    <a:pt x="386" y="240"/>
                    <a:pt x="387" y="240"/>
                  </a:cubicBezTo>
                  <a:cubicBezTo>
                    <a:pt x="387" y="239"/>
                    <a:pt x="387" y="238"/>
                    <a:pt x="388" y="237"/>
                  </a:cubicBezTo>
                  <a:cubicBezTo>
                    <a:pt x="388" y="237"/>
                    <a:pt x="388" y="237"/>
                    <a:pt x="388" y="237"/>
                  </a:cubicBezTo>
                  <a:cubicBezTo>
                    <a:pt x="389" y="237"/>
                    <a:pt x="389" y="236"/>
                    <a:pt x="389" y="235"/>
                  </a:cubicBezTo>
                  <a:cubicBezTo>
                    <a:pt x="389" y="235"/>
                    <a:pt x="390" y="236"/>
                    <a:pt x="390" y="235"/>
                  </a:cubicBezTo>
                  <a:cubicBezTo>
                    <a:pt x="391" y="234"/>
                    <a:pt x="391" y="234"/>
                    <a:pt x="391" y="233"/>
                  </a:cubicBezTo>
                  <a:cubicBezTo>
                    <a:pt x="391" y="233"/>
                    <a:pt x="391" y="232"/>
                    <a:pt x="391" y="231"/>
                  </a:cubicBezTo>
                  <a:cubicBezTo>
                    <a:pt x="391" y="231"/>
                    <a:pt x="391" y="231"/>
                    <a:pt x="391" y="230"/>
                  </a:cubicBezTo>
                  <a:cubicBezTo>
                    <a:pt x="391" y="230"/>
                    <a:pt x="391" y="229"/>
                    <a:pt x="391" y="228"/>
                  </a:cubicBezTo>
                  <a:cubicBezTo>
                    <a:pt x="390" y="227"/>
                    <a:pt x="391" y="226"/>
                    <a:pt x="392" y="225"/>
                  </a:cubicBezTo>
                  <a:cubicBezTo>
                    <a:pt x="392" y="225"/>
                    <a:pt x="392" y="223"/>
                    <a:pt x="392" y="222"/>
                  </a:cubicBezTo>
                  <a:cubicBezTo>
                    <a:pt x="392" y="222"/>
                    <a:pt x="392" y="221"/>
                    <a:pt x="392" y="221"/>
                  </a:cubicBezTo>
                  <a:cubicBezTo>
                    <a:pt x="392" y="220"/>
                    <a:pt x="392" y="220"/>
                    <a:pt x="392" y="220"/>
                  </a:cubicBezTo>
                  <a:cubicBezTo>
                    <a:pt x="391" y="220"/>
                    <a:pt x="391" y="220"/>
                    <a:pt x="391" y="219"/>
                  </a:cubicBezTo>
                  <a:cubicBezTo>
                    <a:pt x="391" y="219"/>
                    <a:pt x="391" y="219"/>
                    <a:pt x="391" y="218"/>
                  </a:cubicBezTo>
                  <a:cubicBezTo>
                    <a:pt x="390" y="217"/>
                    <a:pt x="390" y="217"/>
                    <a:pt x="390" y="216"/>
                  </a:cubicBezTo>
                  <a:cubicBezTo>
                    <a:pt x="390" y="216"/>
                    <a:pt x="390" y="215"/>
                    <a:pt x="390" y="215"/>
                  </a:cubicBezTo>
                  <a:cubicBezTo>
                    <a:pt x="391" y="214"/>
                    <a:pt x="390" y="213"/>
                    <a:pt x="390" y="212"/>
                  </a:cubicBezTo>
                  <a:cubicBezTo>
                    <a:pt x="390" y="211"/>
                    <a:pt x="391" y="210"/>
                    <a:pt x="391" y="209"/>
                  </a:cubicBezTo>
                  <a:cubicBezTo>
                    <a:pt x="391" y="209"/>
                    <a:pt x="392" y="208"/>
                    <a:pt x="392" y="208"/>
                  </a:cubicBezTo>
                  <a:cubicBezTo>
                    <a:pt x="392" y="208"/>
                    <a:pt x="392" y="207"/>
                    <a:pt x="392" y="207"/>
                  </a:cubicBezTo>
                  <a:cubicBezTo>
                    <a:pt x="393" y="206"/>
                    <a:pt x="393" y="205"/>
                    <a:pt x="393" y="204"/>
                  </a:cubicBezTo>
                  <a:cubicBezTo>
                    <a:pt x="393" y="203"/>
                    <a:pt x="392" y="201"/>
                    <a:pt x="393" y="200"/>
                  </a:cubicBezTo>
                  <a:cubicBezTo>
                    <a:pt x="393" y="200"/>
                    <a:pt x="393" y="200"/>
                    <a:pt x="393" y="200"/>
                  </a:cubicBezTo>
                  <a:cubicBezTo>
                    <a:pt x="393" y="199"/>
                    <a:pt x="393" y="198"/>
                    <a:pt x="394" y="199"/>
                  </a:cubicBezTo>
                  <a:cubicBezTo>
                    <a:pt x="394" y="199"/>
                    <a:pt x="394" y="198"/>
                    <a:pt x="395" y="199"/>
                  </a:cubicBezTo>
                  <a:cubicBezTo>
                    <a:pt x="395" y="199"/>
                    <a:pt x="395" y="199"/>
                    <a:pt x="395" y="199"/>
                  </a:cubicBezTo>
                  <a:cubicBezTo>
                    <a:pt x="396" y="200"/>
                    <a:pt x="397" y="201"/>
                    <a:pt x="396" y="203"/>
                  </a:cubicBezTo>
                  <a:cubicBezTo>
                    <a:pt x="396" y="203"/>
                    <a:pt x="396" y="203"/>
                    <a:pt x="396" y="204"/>
                  </a:cubicBezTo>
                  <a:cubicBezTo>
                    <a:pt x="396" y="204"/>
                    <a:pt x="396" y="205"/>
                    <a:pt x="395" y="205"/>
                  </a:cubicBezTo>
                  <a:cubicBezTo>
                    <a:pt x="395" y="206"/>
                    <a:pt x="395" y="207"/>
                    <a:pt x="395" y="207"/>
                  </a:cubicBezTo>
                  <a:cubicBezTo>
                    <a:pt x="395" y="208"/>
                    <a:pt x="395" y="209"/>
                    <a:pt x="395" y="209"/>
                  </a:cubicBezTo>
                  <a:cubicBezTo>
                    <a:pt x="394" y="209"/>
                    <a:pt x="394" y="210"/>
                    <a:pt x="394" y="210"/>
                  </a:cubicBezTo>
                  <a:cubicBezTo>
                    <a:pt x="394" y="211"/>
                    <a:pt x="394" y="212"/>
                    <a:pt x="394" y="213"/>
                  </a:cubicBezTo>
                  <a:cubicBezTo>
                    <a:pt x="394" y="214"/>
                    <a:pt x="394" y="214"/>
                    <a:pt x="394" y="215"/>
                  </a:cubicBezTo>
                  <a:cubicBezTo>
                    <a:pt x="394" y="216"/>
                    <a:pt x="394" y="217"/>
                    <a:pt x="394" y="217"/>
                  </a:cubicBezTo>
                  <a:cubicBezTo>
                    <a:pt x="394" y="218"/>
                    <a:pt x="394" y="218"/>
                    <a:pt x="394" y="219"/>
                  </a:cubicBezTo>
                  <a:cubicBezTo>
                    <a:pt x="394" y="219"/>
                    <a:pt x="395" y="220"/>
                    <a:pt x="395" y="220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5" y="220"/>
                    <a:pt x="395" y="221"/>
                    <a:pt x="395" y="221"/>
                  </a:cubicBezTo>
                  <a:cubicBezTo>
                    <a:pt x="396" y="222"/>
                    <a:pt x="396" y="222"/>
                    <a:pt x="395" y="222"/>
                  </a:cubicBezTo>
                  <a:cubicBezTo>
                    <a:pt x="395" y="223"/>
                    <a:pt x="395" y="223"/>
                    <a:pt x="395" y="223"/>
                  </a:cubicBezTo>
                  <a:cubicBezTo>
                    <a:pt x="395" y="223"/>
                    <a:pt x="395" y="223"/>
                    <a:pt x="395" y="223"/>
                  </a:cubicBezTo>
                  <a:cubicBezTo>
                    <a:pt x="395" y="223"/>
                    <a:pt x="396" y="223"/>
                    <a:pt x="396" y="223"/>
                  </a:cubicBezTo>
                  <a:cubicBezTo>
                    <a:pt x="396" y="223"/>
                    <a:pt x="396" y="223"/>
                    <a:pt x="397" y="222"/>
                  </a:cubicBezTo>
                  <a:cubicBezTo>
                    <a:pt x="397" y="222"/>
                    <a:pt x="397" y="221"/>
                    <a:pt x="397" y="221"/>
                  </a:cubicBezTo>
                  <a:cubicBezTo>
                    <a:pt x="398" y="221"/>
                    <a:pt x="398" y="222"/>
                    <a:pt x="398" y="222"/>
                  </a:cubicBezTo>
                  <a:cubicBezTo>
                    <a:pt x="398" y="222"/>
                    <a:pt x="399" y="222"/>
                    <a:pt x="399" y="222"/>
                  </a:cubicBezTo>
                  <a:cubicBezTo>
                    <a:pt x="399" y="222"/>
                    <a:pt x="400" y="222"/>
                    <a:pt x="400" y="222"/>
                  </a:cubicBezTo>
                  <a:cubicBezTo>
                    <a:pt x="400" y="222"/>
                    <a:pt x="400" y="222"/>
                    <a:pt x="401" y="222"/>
                  </a:cubicBezTo>
                  <a:cubicBezTo>
                    <a:pt x="401" y="221"/>
                    <a:pt x="401" y="221"/>
                    <a:pt x="401" y="221"/>
                  </a:cubicBezTo>
                  <a:cubicBezTo>
                    <a:pt x="401" y="221"/>
                    <a:pt x="401" y="222"/>
                    <a:pt x="402" y="222"/>
                  </a:cubicBezTo>
                  <a:cubicBezTo>
                    <a:pt x="402" y="222"/>
                    <a:pt x="402" y="222"/>
                    <a:pt x="402" y="222"/>
                  </a:cubicBezTo>
                  <a:cubicBezTo>
                    <a:pt x="402" y="223"/>
                    <a:pt x="402" y="223"/>
                    <a:pt x="402" y="223"/>
                  </a:cubicBezTo>
                  <a:cubicBezTo>
                    <a:pt x="401" y="223"/>
                    <a:pt x="401" y="222"/>
                    <a:pt x="401" y="223"/>
                  </a:cubicBezTo>
                  <a:cubicBezTo>
                    <a:pt x="400" y="223"/>
                    <a:pt x="400" y="223"/>
                    <a:pt x="400" y="224"/>
                  </a:cubicBezTo>
                  <a:cubicBezTo>
                    <a:pt x="400" y="224"/>
                    <a:pt x="400" y="224"/>
                    <a:pt x="399" y="224"/>
                  </a:cubicBezTo>
                  <a:cubicBezTo>
                    <a:pt x="399" y="224"/>
                    <a:pt x="399" y="224"/>
                    <a:pt x="399" y="223"/>
                  </a:cubicBezTo>
                  <a:cubicBezTo>
                    <a:pt x="399" y="223"/>
                    <a:pt x="398" y="224"/>
                    <a:pt x="398" y="224"/>
                  </a:cubicBezTo>
                  <a:cubicBezTo>
                    <a:pt x="397" y="224"/>
                    <a:pt x="397" y="224"/>
                    <a:pt x="397" y="224"/>
                  </a:cubicBezTo>
                  <a:cubicBezTo>
                    <a:pt x="397" y="224"/>
                    <a:pt x="397" y="225"/>
                    <a:pt x="396" y="225"/>
                  </a:cubicBezTo>
                  <a:cubicBezTo>
                    <a:pt x="396" y="224"/>
                    <a:pt x="396" y="224"/>
                    <a:pt x="396" y="225"/>
                  </a:cubicBezTo>
                  <a:cubicBezTo>
                    <a:pt x="395" y="225"/>
                    <a:pt x="396" y="226"/>
                    <a:pt x="396" y="226"/>
                  </a:cubicBezTo>
                  <a:cubicBezTo>
                    <a:pt x="395" y="227"/>
                    <a:pt x="395" y="228"/>
                    <a:pt x="396" y="228"/>
                  </a:cubicBezTo>
                  <a:cubicBezTo>
                    <a:pt x="396" y="229"/>
                    <a:pt x="397" y="229"/>
                    <a:pt x="397" y="228"/>
                  </a:cubicBezTo>
                  <a:cubicBezTo>
                    <a:pt x="397" y="228"/>
                    <a:pt x="397" y="228"/>
                    <a:pt x="398" y="228"/>
                  </a:cubicBezTo>
                  <a:cubicBezTo>
                    <a:pt x="398" y="230"/>
                    <a:pt x="398" y="231"/>
                    <a:pt x="398" y="231"/>
                  </a:cubicBezTo>
                  <a:cubicBezTo>
                    <a:pt x="398" y="233"/>
                    <a:pt x="397" y="232"/>
                    <a:pt x="397" y="231"/>
                  </a:cubicBezTo>
                  <a:cubicBezTo>
                    <a:pt x="396" y="231"/>
                    <a:pt x="396" y="230"/>
                    <a:pt x="395" y="230"/>
                  </a:cubicBezTo>
                  <a:cubicBezTo>
                    <a:pt x="395" y="231"/>
                    <a:pt x="395" y="231"/>
                    <a:pt x="395" y="231"/>
                  </a:cubicBezTo>
                  <a:cubicBezTo>
                    <a:pt x="395" y="232"/>
                    <a:pt x="395" y="233"/>
                    <a:pt x="395" y="233"/>
                  </a:cubicBezTo>
                  <a:cubicBezTo>
                    <a:pt x="395" y="234"/>
                    <a:pt x="395" y="234"/>
                    <a:pt x="395" y="235"/>
                  </a:cubicBezTo>
                  <a:cubicBezTo>
                    <a:pt x="395" y="236"/>
                    <a:pt x="395" y="236"/>
                    <a:pt x="395" y="237"/>
                  </a:cubicBezTo>
                  <a:cubicBezTo>
                    <a:pt x="395" y="238"/>
                    <a:pt x="395" y="239"/>
                    <a:pt x="394" y="239"/>
                  </a:cubicBezTo>
                  <a:cubicBezTo>
                    <a:pt x="394" y="239"/>
                    <a:pt x="394" y="241"/>
                    <a:pt x="393" y="241"/>
                  </a:cubicBezTo>
                  <a:cubicBezTo>
                    <a:pt x="393" y="241"/>
                    <a:pt x="393" y="240"/>
                    <a:pt x="393" y="240"/>
                  </a:cubicBezTo>
                  <a:cubicBezTo>
                    <a:pt x="393" y="240"/>
                    <a:pt x="392" y="239"/>
                    <a:pt x="392" y="239"/>
                  </a:cubicBezTo>
                  <a:cubicBezTo>
                    <a:pt x="392" y="239"/>
                    <a:pt x="392" y="239"/>
                    <a:pt x="392" y="239"/>
                  </a:cubicBezTo>
                  <a:cubicBezTo>
                    <a:pt x="392" y="239"/>
                    <a:pt x="392" y="240"/>
                    <a:pt x="391" y="240"/>
                  </a:cubicBezTo>
                  <a:cubicBezTo>
                    <a:pt x="391" y="241"/>
                    <a:pt x="391" y="241"/>
                    <a:pt x="391" y="241"/>
                  </a:cubicBezTo>
                  <a:cubicBezTo>
                    <a:pt x="390" y="241"/>
                    <a:pt x="390" y="241"/>
                    <a:pt x="390" y="242"/>
                  </a:cubicBezTo>
                  <a:cubicBezTo>
                    <a:pt x="390" y="243"/>
                    <a:pt x="389" y="242"/>
                    <a:pt x="389" y="242"/>
                  </a:cubicBezTo>
                  <a:cubicBezTo>
                    <a:pt x="389" y="242"/>
                    <a:pt x="389" y="244"/>
                    <a:pt x="388" y="243"/>
                  </a:cubicBezTo>
                  <a:cubicBezTo>
                    <a:pt x="388" y="242"/>
                    <a:pt x="388" y="242"/>
                    <a:pt x="388" y="241"/>
                  </a:cubicBezTo>
                  <a:cubicBezTo>
                    <a:pt x="388" y="241"/>
                    <a:pt x="388" y="241"/>
                    <a:pt x="388" y="241"/>
                  </a:cubicBezTo>
                  <a:cubicBezTo>
                    <a:pt x="388" y="240"/>
                    <a:pt x="388" y="241"/>
                    <a:pt x="388" y="241"/>
                  </a:cubicBezTo>
                  <a:cubicBezTo>
                    <a:pt x="387" y="241"/>
                    <a:pt x="387" y="241"/>
                    <a:pt x="387" y="241"/>
                  </a:cubicBezTo>
                  <a:cubicBezTo>
                    <a:pt x="387" y="242"/>
                    <a:pt x="386" y="242"/>
                    <a:pt x="386" y="242"/>
                  </a:cubicBezTo>
                  <a:cubicBezTo>
                    <a:pt x="385" y="243"/>
                    <a:pt x="385" y="242"/>
                    <a:pt x="385" y="241"/>
                  </a:cubicBezTo>
                  <a:cubicBezTo>
                    <a:pt x="385" y="240"/>
                    <a:pt x="385" y="240"/>
                    <a:pt x="385" y="239"/>
                  </a:cubicBezTo>
                  <a:cubicBezTo>
                    <a:pt x="384" y="238"/>
                    <a:pt x="385" y="238"/>
                    <a:pt x="385" y="237"/>
                  </a:cubicBezTo>
                  <a:cubicBezTo>
                    <a:pt x="385" y="236"/>
                    <a:pt x="385" y="236"/>
                    <a:pt x="385" y="235"/>
                  </a:cubicBezTo>
                  <a:cubicBezTo>
                    <a:pt x="385" y="235"/>
                    <a:pt x="385" y="234"/>
                    <a:pt x="385" y="234"/>
                  </a:cubicBezTo>
                  <a:cubicBezTo>
                    <a:pt x="385" y="234"/>
                    <a:pt x="385" y="234"/>
                    <a:pt x="385" y="233"/>
                  </a:cubicBezTo>
                  <a:cubicBezTo>
                    <a:pt x="385" y="232"/>
                    <a:pt x="385" y="231"/>
                    <a:pt x="385" y="231"/>
                  </a:cubicBezTo>
                  <a:cubicBezTo>
                    <a:pt x="385" y="231"/>
                    <a:pt x="385" y="229"/>
                    <a:pt x="385" y="230"/>
                  </a:cubicBezTo>
                  <a:cubicBezTo>
                    <a:pt x="384" y="230"/>
                    <a:pt x="384" y="230"/>
                    <a:pt x="384" y="231"/>
                  </a:cubicBezTo>
                  <a:cubicBezTo>
                    <a:pt x="384" y="231"/>
                    <a:pt x="383" y="230"/>
                    <a:pt x="383" y="231"/>
                  </a:cubicBezTo>
                  <a:cubicBezTo>
                    <a:pt x="383" y="232"/>
                    <a:pt x="382" y="233"/>
                    <a:pt x="382" y="234"/>
                  </a:cubicBezTo>
                  <a:cubicBezTo>
                    <a:pt x="382" y="234"/>
                    <a:pt x="382" y="235"/>
                    <a:pt x="383" y="235"/>
                  </a:cubicBezTo>
                  <a:cubicBezTo>
                    <a:pt x="383" y="236"/>
                    <a:pt x="383" y="236"/>
                    <a:pt x="383" y="236"/>
                  </a:cubicBezTo>
                  <a:cubicBezTo>
                    <a:pt x="383" y="237"/>
                    <a:pt x="383" y="238"/>
                    <a:pt x="383" y="238"/>
                  </a:cubicBezTo>
                  <a:cubicBezTo>
                    <a:pt x="383" y="238"/>
                    <a:pt x="383" y="239"/>
                    <a:pt x="383" y="239"/>
                  </a:cubicBezTo>
                  <a:cubicBezTo>
                    <a:pt x="383" y="240"/>
                    <a:pt x="383" y="240"/>
                    <a:pt x="383" y="241"/>
                  </a:cubicBezTo>
                  <a:cubicBezTo>
                    <a:pt x="383" y="242"/>
                    <a:pt x="383" y="242"/>
                    <a:pt x="383" y="243"/>
                  </a:cubicBezTo>
                  <a:cubicBezTo>
                    <a:pt x="383" y="244"/>
                    <a:pt x="383" y="243"/>
                    <a:pt x="382" y="243"/>
                  </a:cubicBezTo>
                  <a:cubicBezTo>
                    <a:pt x="382" y="243"/>
                    <a:pt x="382" y="243"/>
                    <a:pt x="382" y="244"/>
                  </a:cubicBezTo>
                  <a:cubicBezTo>
                    <a:pt x="381" y="245"/>
                    <a:pt x="381" y="244"/>
                    <a:pt x="381" y="245"/>
                  </a:cubicBezTo>
                  <a:cubicBezTo>
                    <a:pt x="380" y="245"/>
                    <a:pt x="380" y="245"/>
                    <a:pt x="379" y="245"/>
                  </a:cubicBezTo>
                  <a:cubicBezTo>
                    <a:pt x="379" y="246"/>
                    <a:pt x="379" y="246"/>
                    <a:pt x="379" y="247"/>
                  </a:cubicBezTo>
                  <a:cubicBezTo>
                    <a:pt x="379" y="248"/>
                    <a:pt x="379" y="248"/>
                    <a:pt x="378" y="249"/>
                  </a:cubicBezTo>
                  <a:cubicBezTo>
                    <a:pt x="378" y="249"/>
                    <a:pt x="379" y="250"/>
                    <a:pt x="378" y="250"/>
                  </a:cubicBezTo>
                  <a:cubicBezTo>
                    <a:pt x="378" y="251"/>
                    <a:pt x="378" y="251"/>
                    <a:pt x="378" y="251"/>
                  </a:cubicBezTo>
                  <a:cubicBezTo>
                    <a:pt x="378" y="251"/>
                    <a:pt x="377" y="252"/>
                    <a:pt x="377" y="252"/>
                  </a:cubicBezTo>
                  <a:cubicBezTo>
                    <a:pt x="377" y="252"/>
                    <a:pt x="377" y="252"/>
                    <a:pt x="377" y="252"/>
                  </a:cubicBezTo>
                  <a:cubicBezTo>
                    <a:pt x="376" y="252"/>
                    <a:pt x="376" y="251"/>
                    <a:pt x="376" y="252"/>
                  </a:cubicBezTo>
                  <a:cubicBezTo>
                    <a:pt x="376" y="253"/>
                    <a:pt x="376" y="253"/>
                    <a:pt x="376" y="254"/>
                  </a:cubicBezTo>
                  <a:cubicBezTo>
                    <a:pt x="375" y="254"/>
                    <a:pt x="376" y="255"/>
                    <a:pt x="375" y="255"/>
                  </a:cubicBezTo>
                  <a:cubicBezTo>
                    <a:pt x="375" y="255"/>
                    <a:pt x="375" y="256"/>
                    <a:pt x="375" y="257"/>
                  </a:cubicBezTo>
                  <a:cubicBezTo>
                    <a:pt x="375" y="257"/>
                    <a:pt x="374" y="257"/>
                    <a:pt x="374" y="258"/>
                  </a:cubicBezTo>
                  <a:cubicBezTo>
                    <a:pt x="374" y="258"/>
                    <a:pt x="373" y="258"/>
                    <a:pt x="373" y="257"/>
                  </a:cubicBezTo>
                  <a:cubicBezTo>
                    <a:pt x="373" y="257"/>
                    <a:pt x="373" y="257"/>
                    <a:pt x="373" y="257"/>
                  </a:cubicBezTo>
                  <a:cubicBezTo>
                    <a:pt x="372" y="257"/>
                    <a:pt x="372" y="256"/>
                    <a:pt x="372" y="257"/>
                  </a:cubicBezTo>
                  <a:cubicBezTo>
                    <a:pt x="371" y="258"/>
                    <a:pt x="372" y="258"/>
                    <a:pt x="372" y="259"/>
                  </a:cubicBezTo>
                  <a:cubicBezTo>
                    <a:pt x="372" y="262"/>
                    <a:pt x="370" y="260"/>
                    <a:pt x="370" y="260"/>
                  </a:cubicBezTo>
                  <a:cubicBezTo>
                    <a:pt x="369" y="260"/>
                    <a:pt x="369" y="260"/>
                    <a:pt x="369" y="261"/>
                  </a:cubicBezTo>
                  <a:cubicBezTo>
                    <a:pt x="368" y="261"/>
                    <a:pt x="368" y="261"/>
                    <a:pt x="368" y="262"/>
                  </a:cubicBezTo>
                  <a:cubicBezTo>
                    <a:pt x="368" y="263"/>
                    <a:pt x="369" y="263"/>
                    <a:pt x="370" y="264"/>
                  </a:cubicBezTo>
                  <a:cubicBezTo>
                    <a:pt x="370" y="264"/>
                    <a:pt x="371" y="264"/>
                    <a:pt x="371" y="265"/>
                  </a:cubicBezTo>
                  <a:cubicBezTo>
                    <a:pt x="371" y="265"/>
                    <a:pt x="371" y="265"/>
                    <a:pt x="371" y="266"/>
                  </a:cubicBezTo>
                  <a:cubicBezTo>
                    <a:pt x="371" y="266"/>
                    <a:pt x="371" y="267"/>
                    <a:pt x="371" y="267"/>
                  </a:cubicBezTo>
                  <a:cubicBezTo>
                    <a:pt x="372" y="267"/>
                    <a:pt x="372" y="268"/>
                    <a:pt x="372" y="269"/>
                  </a:cubicBezTo>
                  <a:cubicBezTo>
                    <a:pt x="372" y="270"/>
                    <a:pt x="372" y="271"/>
                    <a:pt x="372" y="272"/>
                  </a:cubicBezTo>
                  <a:cubicBezTo>
                    <a:pt x="372" y="272"/>
                    <a:pt x="371" y="273"/>
                    <a:pt x="371" y="273"/>
                  </a:cubicBezTo>
                  <a:cubicBezTo>
                    <a:pt x="371" y="273"/>
                    <a:pt x="371" y="274"/>
                    <a:pt x="371" y="274"/>
                  </a:cubicBezTo>
                  <a:cubicBezTo>
                    <a:pt x="371" y="275"/>
                    <a:pt x="371" y="275"/>
                    <a:pt x="371" y="276"/>
                  </a:cubicBezTo>
                  <a:cubicBezTo>
                    <a:pt x="370" y="277"/>
                    <a:pt x="369" y="276"/>
                    <a:pt x="368" y="276"/>
                  </a:cubicBezTo>
                  <a:cubicBezTo>
                    <a:pt x="368" y="276"/>
                    <a:pt x="367" y="276"/>
                    <a:pt x="367" y="276"/>
                  </a:cubicBezTo>
                  <a:cubicBezTo>
                    <a:pt x="366" y="276"/>
                    <a:pt x="366" y="276"/>
                    <a:pt x="365" y="276"/>
                  </a:cubicBezTo>
                  <a:cubicBezTo>
                    <a:pt x="364" y="277"/>
                    <a:pt x="364" y="277"/>
                    <a:pt x="364" y="277"/>
                  </a:cubicBezTo>
                  <a:cubicBezTo>
                    <a:pt x="363" y="277"/>
                    <a:pt x="363" y="276"/>
                    <a:pt x="362" y="276"/>
                  </a:cubicBezTo>
                  <a:cubicBezTo>
                    <a:pt x="362" y="276"/>
                    <a:pt x="361" y="279"/>
                    <a:pt x="361" y="279"/>
                  </a:cubicBezTo>
                  <a:cubicBezTo>
                    <a:pt x="361" y="280"/>
                    <a:pt x="362" y="281"/>
                    <a:pt x="362" y="281"/>
                  </a:cubicBezTo>
                  <a:cubicBezTo>
                    <a:pt x="362" y="282"/>
                    <a:pt x="361" y="283"/>
                    <a:pt x="361" y="284"/>
                  </a:cubicBezTo>
                  <a:cubicBezTo>
                    <a:pt x="361" y="286"/>
                    <a:pt x="361" y="288"/>
                    <a:pt x="360" y="289"/>
                  </a:cubicBezTo>
                  <a:cubicBezTo>
                    <a:pt x="360" y="290"/>
                    <a:pt x="360" y="291"/>
                    <a:pt x="360" y="291"/>
                  </a:cubicBezTo>
                  <a:cubicBezTo>
                    <a:pt x="360" y="291"/>
                    <a:pt x="360" y="291"/>
                    <a:pt x="360" y="292"/>
                  </a:cubicBezTo>
                  <a:cubicBezTo>
                    <a:pt x="364" y="290"/>
                    <a:pt x="368" y="288"/>
                    <a:pt x="371" y="286"/>
                  </a:cubicBezTo>
                  <a:cubicBezTo>
                    <a:pt x="371" y="286"/>
                    <a:pt x="371" y="286"/>
                    <a:pt x="371" y="286"/>
                  </a:cubicBezTo>
                  <a:cubicBezTo>
                    <a:pt x="371" y="285"/>
                    <a:pt x="372" y="285"/>
                    <a:pt x="372" y="284"/>
                  </a:cubicBezTo>
                  <a:cubicBezTo>
                    <a:pt x="372" y="282"/>
                    <a:pt x="374" y="282"/>
                    <a:pt x="374" y="281"/>
                  </a:cubicBezTo>
                  <a:cubicBezTo>
                    <a:pt x="375" y="281"/>
                    <a:pt x="375" y="281"/>
                    <a:pt x="375" y="281"/>
                  </a:cubicBezTo>
                  <a:cubicBezTo>
                    <a:pt x="375" y="280"/>
                    <a:pt x="376" y="280"/>
                    <a:pt x="376" y="279"/>
                  </a:cubicBezTo>
                  <a:cubicBezTo>
                    <a:pt x="376" y="278"/>
                    <a:pt x="375" y="277"/>
                    <a:pt x="376" y="276"/>
                  </a:cubicBezTo>
                  <a:cubicBezTo>
                    <a:pt x="377" y="275"/>
                    <a:pt x="378" y="275"/>
                    <a:pt x="378" y="275"/>
                  </a:cubicBezTo>
                  <a:cubicBezTo>
                    <a:pt x="378" y="275"/>
                    <a:pt x="378" y="276"/>
                    <a:pt x="379" y="276"/>
                  </a:cubicBezTo>
                  <a:cubicBezTo>
                    <a:pt x="379" y="275"/>
                    <a:pt x="380" y="275"/>
                    <a:pt x="380" y="275"/>
                  </a:cubicBezTo>
                  <a:cubicBezTo>
                    <a:pt x="380" y="274"/>
                    <a:pt x="381" y="273"/>
                    <a:pt x="381" y="273"/>
                  </a:cubicBezTo>
                  <a:cubicBezTo>
                    <a:pt x="381" y="272"/>
                    <a:pt x="382" y="272"/>
                    <a:pt x="382" y="272"/>
                  </a:cubicBezTo>
                  <a:cubicBezTo>
                    <a:pt x="382" y="271"/>
                    <a:pt x="383" y="271"/>
                    <a:pt x="384" y="272"/>
                  </a:cubicBezTo>
                  <a:cubicBezTo>
                    <a:pt x="384" y="273"/>
                    <a:pt x="384" y="275"/>
                    <a:pt x="384" y="276"/>
                  </a:cubicBezTo>
                  <a:cubicBezTo>
                    <a:pt x="384" y="277"/>
                    <a:pt x="385" y="278"/>
                    <a:pt x="385" y="278"/>
                  </a:cubicBezTo>
                  <a:cubicBezTo>
                    <a:pt x="386" y="278"/>
                    <a:pt x="387" y="277"/>
                    <a:pt x="388" y="277"/>
                  </a:cubicBezTo>
                  <a:cubicBezTo>
                    <a:pt x="387" y="276"/>
                    <a:pt x="387" y="276"/>
                    <a:pt x="387" y="275"/>
                  </a:cubicBezTo>
                  <a:cubicBezTo>
                    <a:pt x="387" y="273"/>
                    <a:pt x="386" y="272"/>
                    <a:pt x="386" y="271"/>
                  </a:cubicBezTo>
                  <a:cubicBezTo>
                    <a:pt x="386" y="271"/>
                    <a:pt x="386" y="270"/>
                    <a:pt x="385" y="270"/>
                  </a:cubicBezTo>
                  <a:cubicBezTo>
                    <a:pt x="385" y="270"/>
                    <a:pt x="385" y="269"/>
                    <a:pt x="386" y="269"/>
                  </a:cubicBezTo>
                  <a:cubicBezTo>
                    <a:pt x="386" y="269"/>
                    <a:pt x="386" y="269"/>
                    <a:pt x="386" y="269"/>
                  </a:cubicBezTo>
                  <a:cubicBezTo>
                    <a:pt x="387" y="270"/>
                    <a:pt x="387" y="270"/>
                    <a:pt x="387" y="270"/>
                  </a:cubicBezTo>
                  <a:cubicBezTo>
                    <a:pt x="388" y="270"/>
                    <a:pt x="388" y="269"/>
                    <a:pt x="389" y="270"/>
                  </a:cubicBezTo>
                  <a:cubicBezTo>
                    <a:pt x="389" y="271"/>
                    <a:pt x="389" y="271"/>
                    <a:pt x="389" y="272"/>
                  </a:cubicBezTo>
                  <a:cubicBezTo>
                    <a:pt x="389" y="272"/>
                    <a:pt x="390" y="272"/>
                    <a:pt x="390" y="272"/>
                  </a:cubicBezTo>
                  <a:cubicBezTo>
                    <a:pt x="390" y="273"/>
                    <a:pt x="390" y="273"/>
                    <a:pt x="390" y="274"/>
                  </a:cubicBezTo>
                  <a:cubicBezTo>
                    <a:pt x="391" y="274"/>
                    <a:pt x="391" y="274"/>
                    <a:pt x="391" y="275"/>
                  </a:cubicBezTo>
                  <a:cubicBezTo>
                    <a:pt x="394" y="272"/>
                    <a:pt x="398" y="270"/>
                    <a:pt x="401" y="267"/>
                  </a:cubicBezTo>
                  <a:cubicBezTo>
                    <a:pt x="401" y="267"/>
                    <a:pt x="401" y="266"/>
                    <a:pt x="402" y="265"/>
                  </a:cubicBezTo>
                  <a:cubicBezTo>
                    <a:pt x="402" y="264"/>
                    <a:pt x="402" y="263"/>
                    <a:pt x="403" y="263"/>
                  </a:cubicBezTo>
                  <a:cubicBezTo>
                    <a:pt x="403" y="262"/>
                    <a:pt x="403" y="263"/>
                    <a:pt x="404" y="264"/>
                  </a:cubicBezTo>
                  <a:cubicBezTo>
                    <a:pt x="404" y="264"/>
                    <a:pt x="404" y="265"/>
                    <a:pt x="404" y="265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5" y="264"/>
                    <a:pt x="406" y="264"/>
                  </a:cubicBezTo>
                  <a:cubicBezTo>
                    <a:pt x="406" y="263"/>
                    <a:pt x="406" y="263"/>
                    <a:pt x="406" y="263"/>
                  </a:cubicBezTo>
                  <a:cubicBezTo>
                    <a:pt x="407" y="262"/>
                    <a:pt x="407" y="262"/>
                    <a:pt x="408" y="261"/>
                  </a:cubicBezTo>
                  <a:cubicBezTo>
                    <a:pt x="408" y="261"/>
                    <a:pt x="409" y="260"/>
                    <a:pt x="409" y="261"/>
                  </a:cubicBezTo>
                  <a:cubicBezTo>
                    <a:pt x="409" y="261"/>
                    <a:pt x="408" y="261"/>
                    <a:pt x="408" y="261"/>
                  </a:cubicBezTo>
                  <a:cubicBezTo>
                    <a:pt x="408" y="262"/>
                    <a:pt x="408" y="262"/>
                    <a:pt x="408" y="262"/>
                  </a:cubicBezTo>
                  <a:cubicBezTo>
                    <a:pt x="422" y="251"/>
                    <a:pt x="434" y="239"/>
                    <a:pt x="446" y="232"/>
                  </a:cubicBezTo>
                  <a:cubicBezTo>
                    <a:pt x="447" y="231"/>
                    <a:pt x="448" y="230"/>
                    <a:pt x="450" y="230"/>
                  </a:cubicBezTo>
                  <a:cubicBezTo>
                    <a:pt x="449" y="208"/>
                    <a:pt x="445" y="188"/>
                    <a:pt x="438" y="168"/>
                  </a:cubicBezTo>
                  <a:cubicBezTo>
                    <a:pt x="438" y="168"/>
                    <a:pt x="438" y="169"/>
                    <a:pt x="438" y="169"/>
                  </a:cubicBezTo>
                  <a:close/>
                  <a:moveTo>
                    <a:pt x="404" y="220"/>
                  </a:moveTo>
                  <a:cubicBezTo>
                    <a:pt x="404" y="220"/>
                    <a:pt x="404" y="221"/>
                    <a:pt x="404" y="221"/>
                  </a:cubicBezTo>
                  <a:cubicBezTo>
                    <a:pt x="404" y="221"/>
                    <a:pt x="404" y="222"/>
                    <a:pt x="404" y="222"/>
                  </a:cubicBezTo>
                  <a:cubicBezTo>
                    <a:pt x="404" y="222"/>
                    <a:pt x="403" y="223"/>
                    <a:pt x="403" y="222"/>
                  </a:cubicBezTo>
                  <a:cubicBezTo>
                    <a:pt x="402" y="222"/>
                    <a:pt x="403" y="221"/>
                    <a:pt x="402" y="221"/>
                  </a:cubicBezTo>
                  <a:cubicBezTo>
                    <a:pt x="402" y="220"/>
                    <a:pt x="402" y="219"/>
                    <a:pt x="402" y="219"/>
                  </a:cubicBezTo>
                  <a:cubicBezTo>
                    <a:pt x="402" y="218"/>
                    <a:pt x="401" y="216"/>
                    <a:pt x="402" y="216"/>
                  </a:cubicBezTo>
                  <a:cubicBezTo>
                    <a:pt x="402" y="216"/>
                    <a:pt x="402" y="216"/>
                    <a:pt x="403" y="216"/>
                  </a:cubicBezTo>
                  <a:cubicBezTo>
                    <a:pt x="403" y="217"/>
                    <a:pt x="403" y="217"/>
                    <a:pt x="403" y="217"/>
                  </a:cubicBezTo>
                  <a:cubicBezTo>
                    <a:pt x="403" y="218"/>
                    <a:pt x="404" y="218"/>
                    <a:pt x="404" y="218"/>
                  </a:cubicBezTo>
                  <a:cubicBezTo>
                    <a:pt x="404" y="219"/>
                    <a:pt x="404" y="220"/>
                    <a:pt x="404" y="220"/>
                  </a:cubicBezTo>
                  <a:close/>
                  <a:moveTo>
                    <a:pt x="407" y="219"/>
                  </a:moveTo>
                  <a:cubicBezTo>
                    <a:pt x="406" y="219"/>
                    <a:pt x="406" y="219"/>
                    <a:pt x="406" y="219"/>
                  </a:cubicBezTo>
                  <a:cubicBezTo>
                    <a:pt x="406" y="219"/>
                    <a:pt x="406" y="218"/>
                    <a:pt x="406" y="218"/>
                  </a:cubicBezTo>
                  <a:cubicBezTo>
                    <a:pt x="405" y="217"/>
                    <a:pt x="405" y="217"/>
                    <a:pt x="405" y="216"/>
                  </a:cubicBezTo>
                  <a:cubicBezTo>
                    <a:pt x="405" y="216"/>
                    <a:pt x="405" y="215"/>
                    <a:pt x="405" y="215"/>
                  </a:cubicBezTo>
                  <a:cubicBezTo>
                    <a:pt x="405" y="214"/>
                    <a:pt x="405" y="214"/>
                    <a:pt x="405" y="213"/>
                  </a:cubicBezTo>
                  <a:cubicBezTo>
                    <a:pt x="405" y="212"/>
                    <a:pt x="406" y="215"/>
                    <a:pt x="406" y="215"/>
                  </a:cubicBezTo>
                  <a:cubicBezTo>
                    <a:pt x="406" y="216"/>
                    <a:pt x="406" y="217"/>
                    <a:pt x="406" y="217"/>
                  </a:cubicBezTo>
                  <a:cubicBezTo>
                    <a:pt x="406" y="218"/>
                    <a:pt x="407" y="218"/>
                    <a:pt x="407" y="219"/>
                  </a:cubicBezTo>
                  <a:close/>
                  <a:moveTo>
                    <a:pt x="409" y="229"/>
                  </a:moveTo>
                  <a:cubicBezTo>
                    <a:pt x="409" y="229"/>
                    <a:pt x="409" y="229"/>
                    <a:pt x="409" y="229"/>
                  </a:cubicBezTo>
                  <a:cubicBezTo>
                    <a:pt x="409" y="228"/>
                    <a:pt x="409" y="228"/>
                    <a:pt x="408" y="228"/>
                  </a:cubicBezTo>
                  <a:cubicBezTo>
                    <a:pt x="408" y="228"/>
                    <a:pt x="408" y="228"/>
                    <a:pt x="408" y="227"/>
                  </a:cubicBezTo>
                  <a:cubicBezTo>
                    <a:pt x="408" y="226"/>
                    <a:pt x="408" y="227"/>
                    <a:pt x="409" y="227"/>
                  </a:cubicBezTo>
                  <a:cubicBezTo>
                    <a:pt x="409" y="227"/>
                    <a:pt x="409" y="227"/>
                    <a:pt x="409" y="228"/>
                  </a:cubicBezTo>
                  <a:cubicBezTo>
                    <a:pt x="409" y="228"/>
                    <a:pt x="409" y="228"/>
                    <a:pt x="409" y="229"/>
                  </a:cubicBezTo>
                  <a:close/>
                  <a:moveTo>
                    <a:pt x="364" y="117"/>
                  </a:moveTo>
                  <a:cubicBezTo>
                    <a:pt x="364" y="116"/>
                    <a:pt x="365" y="117"/>
                    <a:pt x="365" y="117"/>
                  </a:cubicBezTo>
                  <a:cubicBezTo>
                    <a:pt x="365" y="118"/>
                    <a:pt x="365" y="118"/>
                    <a:pt x="365" y="118"/>
                  </a:cubicBezTo>
                  <a:cubicBezTo>
                    <a:pt x="365" y="119"/>
                    <a:pt x="366" y="119"/>
                    <a:pt x="366" y="119"/>
                  </a:cubicBezTo>
                  <a:cubicBezTo>
                    <a:pt x="366" y="119"/>
                    <a:pt x="366" y="118"/>
                    <a:pt x="366" y="118"/>
                  </a:cubicBezTo>
                  <a:cubicBezTo>
                    <a:pt x="366" y="118"/>
                    <a:pt x="368" y="121"/>
                    <a:pt x="368" y="120"/>
                  </a:cubicBezTo>
                  <a:cubicBezTo>
                    <a:pt x="368" y="119"/>
                    <a:pt x="368" y="118"/>
                    <a:pt x="367" y="117"/>
                  </a:cubicBezTo>
                  <a:cubicBezTo>
                    <a:pt x="367" y="117"/>
                    <a:pt x="367" y="117"/>
                    <a:pt x="367" y="117"/>
                  </a:cubicBezTo>
                  <a:cubicBezTo>
                    <a:pt x="368" y="117"/>
                    <a:pt x="368" y="117"/>
                    <a:pt x="368" y="118"/>
                  </a:cubicBezTo>
                  <a:cubicBezTo>
                    <a:pt x="369" y="118"/>
                    <a:pt x="369" y="119"/>
                    <a:pt x="369" y="119"/>
                  </a:cubicBezTo>
                  <a:cubicBezTo>
                    <a:pt x="369" y="119"/>
                    <a:pt x="369" y="119"/>
                    <a:pt x="369" y="120"/>
                  </a:cubicBezTo>
                  <a:cubicBezTo>
                    <a:pt x="369" y="120"/>
                    <a:pt x="370" y="120"/>
                    <a:pt x="370" y="121"/>
                  </a:cubicBezTo>
                  <a:cubicBezTo>
                    <a:pt x="370" y="121"/>
                    <a:pt x="370" y="121"/>
                    <a:pt x="370" y="120"/>
                  </a:cubicBezTo>
                  <a:cubicBezTo>
                    <a:pt x="371" y="121"/>
                    <a:pt x="371" y="122"/>
                    <a:pt x="371" y="122"/>
                  </a:cubicBezTo>
                  <a:cubicBezTo>
                    <a:pt x="371" y="123"/>
                    <a:pt x="371" y="123"/>
                    <a:pt x="372" y="123"/>
                  </a:cubicBezTo>
                  <a:cubicBezTo>
                    <a:pt x="372" y="124"/>
                    <a:pt x="372" y="124"/>
                    <a:pt x="373" y="124"/>
                  </a:cubicBezTo>
                  <a:cubicBezTo>
                    <a:pt x="373" y="124"/>
                    <a:pt x="373" y="124"/>
                    <a:pt x="373" y="125"/>
                  </a:cubicBezTo>
                  <a:cubicBezTo>
                    <a:pt x="373" y="125"/>
                    <a:pt x="373" y="125"/>
                    <a:pt x="374" y="125"/>
                  </a:cubicBezTo>
                  <a:cubicBezTo>
                    <a:pt x="374" y="126"/>
                    <a:pt x="374" y="126"/>
                    <a:pt x="374" y="126"/>
                  </a:cubicBezTo>
                  <a:cubicBezTo>
                    <a:pt x="374" y="127"/>
                    <a:pt x="375" y="127"/>
                    <a:pt x="375" y="127"/>
                  </a:cubicBezTo>
                  <a:cubicBezTo>
                    <a:pt x="375" y="128"/>
                    <a:pt x="374" y="128"/>
                    <a:pt x="374" y="128"/>
                  </a:cubicBezTo>
                  <a:cubicBezTo>
                    <a:pt x="374" y="127"/>
                    <a:pt x="374" y="128"/>
                    <a:pt x="374" y="128"/>
                  </a:cubicBezTo>
                  <a:cubicBezTo>
                    <a:pt x="373" y="129"/>
                    <a:pt x="373" y="129"/>
                    <a:pt x="374" y="130"/>
                  </a:cubicBezTo>
                  <a:cubicBezTo>
                    <a:pt x="374" y="130"/>
                    <a:pt x="374" y="131"/>
                    <a:pt x="374" y="131"/>
                  </a:cubicBezTo>
                  <a:cubicBezTo>
                    <a:pt x="374" y="131"/>
                    <a:pt x="374" y="132"/>
                    <a:pt x="374" y="132"/>
                  </a:cubicBezTo>
                  <a:cubicBezTo>
                    <a:pt x="374" y="133"/>
                    <a:pt x="374" y="134"/>
                    <a:pt x="374" y="134"/>
                  </a:cubicBezTo>
                  <a:cubicBezTo>
                    <a:pt x="374" y="135"/>
                    <a:pt x="374" y="135"/>
                    <a:pt x="374" y="136"/>
                  </a:cubicBezTo>
                  <a:cubicBezTo>
                    <a:pt x="374" y="137"/>
                    <a:pt x="374" y="139"/>
                    <a:pt x="374" y="140"/>
                  </a:cubicBezTo>
                  <a:cubicBezTo>
                    <a:pt x="374" y="139"/>
                    <a:pt x="373" y="138"/>
                    <a:pt x="373" y="138"/>
                  </a:cubicBezTo>
                  <a:cubicBezTo>
                    <a:pt x="373" y="137"/>
                    <a:pt x="373" y="137"/>
                    <a:pt x="373" y="137"/>
                  </a:cubicBezTo>
                  <a:cubicBezTo>
                    <a:pt x="373" y="137"/>
                    <a:pt x="373" y="137"/>
                    <a:pt x="373" y="137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1" y="135"/>
                    <a:pt x="371" y="135"/>
                    <a:pt x="371" y="134"/>
                  </a:cubicBezTo>
                  <a:cubicBezTo>
                    <a:pt x="371" y="134"/>
                    <a:pt x="370" y="134"/>
                    <a:pt x="370" y="133"/>
                  </a:cubicBezTo>
                  <a:cubicBezTo>
                    <a:pt x="370" y="133"/>
                    <a:pt x="371" y="133"/>
                    <a:pt x="371" y="133"/>
                  </a:cubicBezTo>
                  <a:cubicBezTo>
                    <a:pt x="371" y="133"/>
                    <a:pt x="371" y="133"/>
                    <a:pt x="371" y="133"/>
                  </a:cubicBezTo>
                  <a:cubicBezTo>
                    <a:pt x="371" y="132"/>
                    <a:pt x="371" y="132"/>
                    <a:pt x="370" y="132"/>
                  </a:cubicBezTo>
                  <a:cubicBezTo>
                    <a:pt x="370" y="132"/>
                    <a:pt x="370" y="132"/>
                    <a:pt x="369" y="131"/>
                  </a:cubicBezTo>
                  <a:cubicBezTo>
                    <a:pt x="369" y="131"/>
                    <a:pt x="369" y="130"/>
                    <a:pt x="369" y="130"/>
                  </a:cubicBezTo>
                  <a:cubicBezTo>
                    <a:pt x="368" y="129"/>
                    <a:pt x="369" y="129"/>
                    <a:pt x="369" y="129"/>
                  </a:cubicBezTo>
                  <a:cubicBezTo>
                    <a:pt x="369" y="129"/>
                    <a:pt x="369" y="128"/>
                    <a:pt x="369" y="128"/>
                  </a:cubicBezTo>
                  <a:cubicBezTo>
                    <a:pt x="370" y="128"/>
                    <a:pt x="370" y="128"/>
                    <a:pt x="370" y="128"/>
                  </a:cubicBezTo>
                  <a:cubicBezTo>
                    <a:pt x="371" y="128"/>
                    <a:pt x="371" y="127"/>
                    <a:pt x="371" y="126"/>
                  </a:cubicBezTo>
                  <a:cubicBezTo>
                    <a:pt x="370" y="126"/>
                    <a:pt x="370" y="126"/>
                    <a:pt x="370" y="126"/>
                  </a:cubicBezTo>
                  <a:cubicBezTo>
                    <a:pt x="370" y="126"/>
                    <a:pt x="370" y="127"/>
                    <a:pt x="370" y="127"/>
                  </a:cubicBezTo>
                  <a:cubicBezTo>
                    <a:pt x="369" y="127"/>
                    <a:pt x="369" y="126"/>
                    <a:pt x="369" y="126"/>
                  </a:cubicBezTo>
                  <a:cubicBezTo>
                    <a:pt x="369" y="126"/>
                    <a:pt x="369" y="126"/>
                    <a:pt x="369" y="126"/>
                  </a:cubicBezTo>
                  <a:cubicBezTo>
                    <a:pt x="369" y="127"/>
                    <a:pt x="369" y="127"/>
                    <a:pt x="369" y="127"/>
                  </a:cubicBezTo>
                  <a:cubicBezTo>
                    <a:pt x="369" y="128"/>
                    <a:pt x="369" y="128"/>
                    <a:pt x="368" y="128"/>
                  </a:cubicBezTo>
                  <a:cubicBezTo>
                    <a:pt x="368" y="128"/>
                    <a:pt x="368" y="128"/>
                    <a:pt x="368" y="127"/>
                  </a:cubicBezTo>
                  <a:cubicBezTo>
                    <a:pt x="367" y="127"/>
                    <a:pt x="367" y="127"/>
                    <a:pt x="367" y="126"/>
                  </a:cubicBezTo>
                  <a:cubicBezTo>
                    <a:pt x="366" y="125"/>
                    <a:pt x="366" y="124"/>
                    <a:pt x="365" y="123"/>
                  </a:cubicBezTo>
                  <a:cubicBezTo>
                    <a:pt x="364" y="123"/>
                    <a:pt x="365" y="122"/>
                    <a:pt x="365" y="121"/>
                  </a:cubicBezTo>
                  <a:cubicBezTo>
                    <a:pt x="364" y="121"/>
                    <a:pt x="364" y="121"/>
                    <a:pt x="364" y="120"/>
                  </a:cubicBezTo>
                  <a:cubicBezTo>
                    <a:pt x="363" y="120"/>
                    <a:pt x="363" y="119"/>
                    <a:pt x="363" y="119"/>
                  </a:cubicBezTo>
                  <a:cubicBezTo>
                    <a:pt x="363" y="118"/>
                    <a:pt x="362" y="117"/>
                    <a:pt x="362" y="117"/>
                  </a:cubicBezTo>
                  <a:cubicBezTo>
                    <a:pt x="362" y="116"/>
                    <a:pt x="362" y="116"/>
                    <a:pt x="363" y="116"/>
                  </a:cubicBezTo>
                  <a:cubicBezTo>
                    <a:pt x="363" y="116"/>
                    <a:pt x="363" y="116"/>
                    <a:pt x="363" y="117"/>
                  </a:cubicBezTo>
                  <a:cubicBezTo>
                    <a:pt x="364" y="117"/>
                    <a:pt x="364" y="117"/>
                    <a:pt x="364" y="117"/>
                  </a:cubicBezTo>
                  <a:close/>
                  <a:moveTo>
                    <a:pt x="181" y="390"/>
                  </a:moveTo>
                  <a:cubicBezTo>
                    <a:pt x="180" y="390"/>
                    <a:pt x="180" y="388"/>
                    <a:pt x="181" y="388"/>
                  </a:cubicBezTo>
                  <a:cubicBezTo>
                    <a:pt x="183" y="388"/>
                    <a:pt x="183" y="390"/>
                    <a:pt x="184" y="390"/>
                  </a:cubicBezTo>
                  <a:cubicBezTo>
                    <a:pt x="185" y="390"/>
                    <a:pt x="187" y="390"/>
                    <a:pt x="187" y="391"/>
                  </a:cubicBezTo>
                  <a:cubicBezTo>
                    <a:pt x="188" y="392"/>
                    <a:pt x="186" y="392"/>
                    <a:pt x="186" y="392"/>
                  </a:cubicBezTo>
                  <a:cubicBezTo>
                    <a:pt x="185" y="392"/>
                    <a:pt x="184" y="391"/>
                    <a:pt x="183" y="391"/>
                  </a:cubicBezTo>
                  <a:cubicBezTo>
                    <a:pt x="182" y="391"/>
                    <a:pt x="181" y="391"/>
                    <a:pt x="181" y="390"/>
                  </a:cubicBezTo>
                  <a:close/>
                  <a:moveTo>
                    <a:pt x="188" y="383"/>
                  </a:moveTo>
                  <a:cubicBezTo>
                    <a:pt x="187" y="384"/>
                    <a:pt x="186" y="383"/>
                    <a:pt x="186" y="383"/>
                  </a:cubicBezTo>
                  <a:cubicBezTo>
                    <a:pt x="185" y="381"/>
                    <a:pt x="186" y="381"/>
                    <a:pt x="188" y="382"/>
                  </a:cubicBezTo>
                  <a:cubicBezTo>
                    <a:pt x="188" y="383"/>
                    <a:pt x="188" y="383"/>
                    <a:pt x="188" y="383"/>
                  </a:cubicBezTo>
                  <a:close/>
                  <a:moveTo>
                    <a:pt x="183" y="387"/>
                  </a:moveTo>
                  <a:cubicBezTo>
                    <a:pt x="182" y="387"/>
                    <a:pt x="186" y="387"/>
                    <a:pt x="186" y="388"/>
                  </a:cubicBezTo>
                  <a:cubicBezTo>
                    <a:pt x="185" y="389"/>
                    <a:pt x="183" y="388"/>
                    <a:pt x="183" y="387"/>
                  </a:cubicBezTo>
                  <a:close/>
                  <a:moveTo>
                    <a:pt x="229" y="443"/>
                  </a:moveTo>
                  <a:cubicBezTo>
                    <a:pt x="229" y="443"/>
                    <a:pt x="229" y="444"/>
                    <a:pt x="229" y="444"/>
                  </a:cubicBezTo>
                  <a:cubicBezTo>
                    <a:pt x="230" y="444"/>
                    <a:pt x="230" y="444"/>
                    <a:pt x="230" y="444"/>
                  </a:cubicBezTo>
                  <a:cubicBezTo>
                    <a:pt x="230" y="444"/>
                    <a:pt x="229" y="444"/>
                    <a:pt x="229" y="444"/>
                  </a:cubicBezTo>
                  <a:cubicBezTo>
                    <a:pt x="229" y="444"/>
                    <a:pt x="229" y="444"/>
                    <a:pt x="229" y="443"/>
                  </a:cubicBezTo>
                  <a:close/>
                  <a:moveTo>
                    <a:pt x="183" y="383"/>
                  </a:moveTo>
                  <a:cubicBezTo>
                    <a:pt x="183" y="383"/>
                    <a:pt x="183" y="383"/>
                    <a:pt x="183" y="383"/>
                  </a:cubicBezTo>
                  <a:cubicBezTo>
                    <a:pt x="183" y="383"/>
                    <a:pt x="184" y="384"/>
                    <a:pt x="183" y="384"/>
                  </a:cubicBezTo>
                  <a:cubicBezTo>
                    <a:pt x="182" y="384"/>
                    <a:pt x="181" y="383"/>
                    <a:pt x="183" y="383"/>
                  </a:cubicBezTo>
                  <a:close/>
                  <a:moveTo>
                    <a:pt x="201" y="386"/>
                  </a:moveTo>
                  <a:cubicBezTo>
                    <a:pt x="201" y="387"/>
                    <a:pt x="201" y="387"/>
                    <a:pt x="201" y="386"/>
                  </a:cubicBezTo>
                  <a:cubicBezTo>
                    <a:pt x="200" y="386"/>
                    <a:pt x="200" y="384"/>
                    <a:pt x="201" y="384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1" y="385"/>
                    <a:pt x="202" y="385"/>
                    <a:pt x="201" y="386"/>
                  </a:cubicBezTo>
                  <a:close/>
                  <a:moveTo>
                    <a:pt x="179" y="387"/>
                  </a:moveTo>
                  <a:cubicBezTo>
                    <a:pt x="180" y="387"/>
                    <a:pt x="180" y="387"/>
                    <a:pt x="181" y="387"/>
                  </a:cubicBezTo>
                  <a:cubicBezTo>
                    <a:pt x="181" y="387"/>
                    <a:pt x="181" y="388"/>
                    <a:pt x="181" y="388"/>
                  </a:cubicBezTo>
                  <a:cubicBezTo>
                    <a:pt x="180" y="388"/>
                    <a:pt x="179" y="388"/>
                    <a:pt x="179" y="387"/>
                  </a:cubicBezTo>
                  <a:cubicBezTo>
                    <a:pt x="179" y="387"/>
                    <a:pt x="179" y="387"/>
                    <a:pt x="179" y="387"/>
                  </a:cubicBezTo>
                  <a:close/>
                  <a:moveTo>
                    <a:pt x="228" y="441"/>
                  </a:moveTo>
                  <a:cubicBezTo>
                    <a:pt x="228" y="441"/>
                    <a:pt x="228" y="441"/>
                    <a:pt x="228" y="442"/>
                  </a:cubicBezTo>
                  <a:cubicBezTo>
                    <a:pt x="228" y="442"/>
                    <a:pt x="228" y="442"/>
                    <a:pt x="228" y="442"/>
                  </a:cubicBezTo>
                  <a:cubicBezTo>
                    <a:pt x="228" y="442"/>
                    <a:pt x="229" y="443"/>
                    <a:pt x="228" y="443"/>
                  </a:cubicBezTo>
                  <a:cubicBezTo>
                    <a:pt x="228" y="443"/>
                    <a:pt x="227" y="443"/>
                    <a:pt x="227" y="443"/>
                  </a:cubicBezTo>
                  <a:cubicBezTo>
                    <a:pt x="227" y="443"/>
                    <a:pt x="228" y="442"/>
                    <a:pt x="227" y="442"/>
                  </a:cubicBezTo>
                  <a:cubicBezTo>
                    <a:pt x="226" y="442"/>
                    <a:pt x="227" y="441"/>
                    <a:pt x="228" y="441"/>
                  </a:cubicBezTo>
                  <a:close/>
                  <a:moveTo>
                    <a:pt x="218" y="340"/>
                  </a:moveTo>
                  <a:cubicBezTo>
                    <a:pt x="218" y="341"/>
                    <a:pt x="219" y="340"/>
                    <a:pt x="219" y="341"/>
                  </a:cubicBezTo>
                  <a:cubicBezTo>
                    <a:pt x="220" y="341"/>
                    <a:pt x="219" y="342"/>
                    <a:pt x="219" y="343"/>
                  </a:cubicBezTo>
                  <a:cubicBezTo>
                    <a:pt x="218" y="343"/>
                    <a:pt x="218" y="341"/>
                    <a:pt x="217" y="341"/>
                  </a:cubicBezTo>
                  <a:cubicBezTo>
                    <a:pt x="217" y="341"/>
                    <a:pt x="216" y="341"/>
                    <a:pt x="215" y="341"/>
                  </a:cubicBezTo>
                  <a:cubicBezTo>
                    <a:pt x="215" y="340"/>
                    <a:pt x="215" y="340"/>
                    <a:pt x="216" y="340"/>
                  </a:cubicBezTo>
                  <a:cubicBezTo>
                    <a:pt x="216" y="340"/>
                    <a:pt x="218" y="339"/>
                    <a:pt x="218" y="340"/>
                  </a:cubicBezTo>
                  <a:close/>
                  <a:moveTo>
                    <a:pt x="216" y="356"/>
                  </a:moveTo>
                  <a:cubicBezTo>
                    <a:pt x="217" y="356"/>
                    <a:pt x="218" y="356"/>
                    <a:pt x="218" y="356"/>
                  </a:cubicBezTo>
                  <a:cubicBezTo>
                    <a:pt x="218" y="357"/>
                    <a:pt x="217" y="357"/>
                    <a:pt x="217" y="357"/>
                  </a:cubicBezTo>
                  <a:cubicBezTo>
                    <a:pt x="216" y="357"/>
                    <a:pt x="216" y="357"/>
                    <a:pt x="215" y="357"/>
                  </a:cubicBezTo>
                  <a:cubicBezTo>
                    <a:pt x="215" y="357"/>
                    <a:pt x="215" y="357"/>
                    <a:pt x="214" y="357"/>
                  </a:cubicBezTo>
                  <a:cubicBezTo>
                    <a:pt x="213" y="357"/>
                    <a:pt x="214" y="356"/>
                    <a:pt x="214" y="356"/>
                  </a:cubicBezTo>
                  <a:cubicBezTo>
                    <a:pt x="215" y="356"/>
                    <a:pt x="215" y="356"/>
                    <a:pt x="216" y="356"/>
                  </a:cubicBezTo>
                  <a:close/>
                  <a:moveTo>
                    <a:pt x="237" y="369"/>
                  </a:moveTo>
                  <a:cubicBezTo>
                    <a:pt x="236" y="369"/>
                    <a:pt x="237" y="369"/>
                    <a:pt x="238" y="369"/>
                  </a:cubicBezTo>
                  <a:cubicBezTo>
                    <a:pt x="238" y="369"/>
                    <a:pt x="239" y="369"/>
                    <a:pt x="240" y="369"/>
                  </a:cubicBezTo>
                  <a:cubicBezTo>
                    <a:pt x="240" y="369"/>
                    <a:pt x="240" y="370"/>
                    <a:pt x="240" y="370"/>
                  </a:cubicBezTo>
                  <a:cubicBezTo>
                    <a:pt x="239" y="370"/>
                    <a:pt x="239" y="370"/>
                    <a:pt x="239" y="370"/>
                  </a:cubicBezTo>
                  <a:cubicBezTo>
                    <a:pt x="238" y="370"/>
                    <a:pt x="238" y="369"/>
                    <a:pt x="237" y="369"/>
                  </a:cubicBezTo>
                  <a:close/>
                  <a:moveTo>
                    <a:pt x="202" y="345"/>
                  </a:moveTo>
                  <a:cubicBezTo>
                    <a:pt x="202" y="346"/>
                    <a:pt x="201" y="345"/>
                    <a:pt x="201" y="345"/>
                  </a:cubicBezTo>
                  <a:cubicBezTo>
                    <a:pt x="200" y="345"/>
                    <a:pt x="202" y="344"/>
                    <a:pt x="202" y="345"/>
                  </a:cubicBezTo>
                  <a:close/>
                  <a:moveTo>
                    <a:pt x="238" y="350"/>
                  </a:moveTo>
                  <a:cubicBezTo>
                    <a:pt x="239" y="350"/>
                    <a:pt x="237" y="351"/>
                    <a:pt x="237" y="351"/>
                  </a:cubicBezTo>
                  <a:cubicBezTo>
                    <a:pt x="236" y="351"/>
                    <a:pt x="235" y="352"/>
                    <a:pt x="234" y="352"/>
                  </a:cubicBezTo>
                  <a:cubicBezTo>
                    <a:pt x="234" y="352"/>
                    <a:pt x="233" y="352"/>
                    <a:pt x="233" y="352"/>
                  </a:cubicBezTo>
                  <a:cubicBezTo>
                    <a:pt x="232" y="352"/>
                    <a:pt x="233" y="353"/>
                    <a:pt x="232" y="353"/>
                  </a:cubicBezTo>
                  <a:cubicBezTo>
                    <a:pt x="231" y="353"/>
                    <a:pt x="231" y="354"/>
                    <a:pt x="231" y="354"/>
                  </a:cubicBezTo>
                  <a:cubicBezTo>
                    <a:pt x="230" y="355"/>
                    <a:pt x="229" y="354"/>
                    <a:pt x="228" y="355"/>
                  </a:cubicBezTo>
                  <a:cubicBezTo>
                    <a:pt x="226" y="356"/>
                    <a:pt x="225" y="355"/>
                    <a:pt x="223" y="355"/>
                  </a:cubicBezTo>
                  <a:cubicBezTo>
                    <a:pt x="222" y="355"/>
                    <a:pt x="223" y="355"/>
                    <a:pt x="224" y="355"/>
                  </a:cubicBezTo>
                  <a:cubicBezTo>
                    <a:pt x="225" y="355"/>
                    <a:pt x="225" y="354"/>
                    <a:pt x="226" y="354"/>
                  </a:cubicBezTo>
                  <a:cubicBezTo>
                    <a:pt x="227" y="353"/>
                    <a:pt x="228" y="354"/>
                    <a:pt x="228" y="353"/>
                  </a:cubicBezTo>
                  <a:cubicBezTo>
                    <a:pt x="227" y="352"/>
                    <a:pt x="227" y="352"/>
                    <a:pt x="227" y="351"/>
                  </a:cubicBezTo>
                  <a:cubicBezTo>
                    <a:pt x="226" y="351"/>
                    <a:pt x="227" y="350"/>
                    <a:pt x="227" y="350"/>
                  </a:cubicBezTo>
                  <a:cubicBezTo>
                    <a:pt x="228" y="350"/>
                    <a:pt x="228" y="349"/>
                    <a:pt x="228" y="349"/>
                  </a:cubicBezTo>
                  <a:cubicBezTo>
                    <a:pt x="229" y="349"/>
                    <a:pt x="230" y="350"/>
                    <a:pt x="230" y="349"/>
                  </a:cubicBezTo>
                  <a:cubicBezTo>
                    <a:pt x="232" y="349"/>
                    <a:pt x="233" y="349"/>
                    <a:pt x="234" y="348"/>
                  </a:cubicBezTo>
                  <a:cubicBezTo>
                    <a:pt x="235" y="348"/>
                    <a:pt x="235" y="349"/>
                    <a:pt x="236" y="349"/>
                  </a:cubicBezTo>
                  <a:cubicBezTo>
                    <a:pt x="236" y="349"/>
                    <a:pt x="236" y="350"/>
                    <a:pt x="237" y="350"/>
                  </a:cubicBezTo>
                  <a:cubicBezTo>
                    <a:pt x="237" y="350"/>
                    <a:pt x="237" y="350"/>
                    <a:pt x="238" y="350"/>
                  </a:cubicBezTo>
                  <a:close/>
                  <a:moveTo>
                    <a:pt x="226" y="444"/>
                  </a:moveTo>
                  <a:cubicBezTo>
                    <a:pt x="226" y="444"/>
                    <a:pt x="227" y="443"/>
                    <a:pt x="227" y="444"/>
                  </a:cubicBezTo>
                  <a:cubicBezTo>
                    <a:pt x="227" y="444"/>
                    <a:pt x="226" y="444"/>
                    <a:pt x="226" y="444"/>
                  </a:cubicBezTo>
                  <a:close/>
                  <a:moveTo>
                    <a:pt x="206" y="344"/>
                  </a:moveTo>
                  <a:cubicBezTo>
                    <a:pt x="205" y="344"/>
                    <a:pt x="203" y="346"/>
                    <a:pt x="202" y="345"/>
                  </a:cubicBezTo>
                  <a:cubicBezTo>
                    <a:pt x="202" y="344"/>
                    <a:pt x="204" y="344"/>
                    <a:pt x="204" y="344"/>
                  </a:cubicBezTo>
                  <a:cubicBezTo>
                    <a:pt x="204" y="344"/>
                    <a:pt x="205" y="344"/>
                    <a:pt x="205" y="344"/>
                  </a:cubicBezTo>
                  <a:cubicBezTo>
                    <a:pt x="206" y="344"/>
                    <a:pt x="206" y="343"/>
                    <a:pt x="206" y="343"/>
                  </a:cubicBezTo>
                  <a:cubicBezTo>
                    <a:pt x="207" y="343"/>
                    <a:pt x="206" y="344"/>
                    <a:pt x="206" y="344"/>
                  </a:cubicBezTo>
                  <a:close/>
                  <a:moveTo>
                    <a:pt x="35" y="202"/>
                  </a:moveTo>
                  <a:cubicBezTo>
                    <a:pt x="34" y="202"/>
                    <a:pt x="34" y="202"/>
                    <a:pt x="33" y="200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6" y="199"/>
                    <a:pt x="38" y="199"/>
                    <a:pt x="40" y="199"/>
                  </a:cubicBezTo>
                  <a:cubicBezTo>
                    <a:pt x="40" y="200"/>
                    <a:pt x="39" y="201"/>
                    <a:pt x="39" y="201"/>
                  </a:cubicBezTo>
                  <a:cubicBezTo>
                    <a:pt x="38" y="201"/>
                    <a:pt x="38" y="201"/>
                    <a:pt x="37" y="202"/>
                  </a:cubicBezTo>
                  <a:cubicBezTo>
                    <a:pt x="37" y="203"/>
                    <a:pt x="36" y="202"/>
                    <a:pt x="35" y="202"/>
                  </a:cubicBezTo>
                  <a:close/>
                  <a:moveTo>
                    <a:pt x="230" y="447"/>
                  </a:moveTo>
                  <a:cubicBezTo>
                    <a:pt x="230" y="447"/>
                    <a:pt x="229" y="447"/>
                    <a:pt x="229" y="447"/>
                  </a:cubicBezTo>
                  <a:cubicBezTo>
                    <a:pt x="229" y="446"/>
                    <a:pt x="229" y="446"/>
                    <a:pt x="229" y="446"/>
                  </a:cubicBezTo>
                  <a:cubicBezTo>
                    <a:pt x="229" y="446"/>
                    <a:pt x="229" y="446"/>
                    <a:pt x="229" y="446"/>
                  </a:cubicBezTo>
                  <a:cubicBezTo>
                    <a:pt x="229" y="446"/>
                    <a:pt x="230" y="446"/>
                    <a:pt x="230" y="446"/>
                  </a:cubicBezTo>
                  <a:cubicBezTo>
                    <a:pt x="230" y="446"/>
                    <a:pt x="230" y="447"/>
                    <a:pt x="230" y="447"/>
                  </a:cubicBezTo>
                  <a:close/>
                  <a:moveTo>
                    <a:pt x="231" y="450"/>
                  </a:moveTo>
                  <a:cubicBezTo>
                    <a:pt x="231" y="450"/>
                    <a:pt x="230" y="449"/>
                    <a:pt x="230" y="449"/>
                  </a:cubicBezTo>
                  <a:cubicBezTo>
                    <a:pt x="230" y="449"/>
                    <a:pt x="230" y="449"/>
                    <a:pt x="230" y="449"/>
                  </a:cubicBezTo>
                  <a:cubicBezTo>
                    <a:pt x="231" y="448"/>
                    <a:pt x="231" y="449"/>
                    <a:pt x="231" y="450"/>
                  </a:cubicBezTo>
                  <a:close/>
                  <a:moveTo>
                    <a:pt x="242" y="449"/>
                  </a:moveTo>
                  <a:cubicBezTo>
                    <a:pt x="242" y="449"/>
                    <a:pt x="242" y="449"/>
                    <a:pt x="242" y="449"/>
                  </a:cubicBezTo>
                  <a:cubicBezTo>
                    <a:pt x="240" y="449"/>
                    <a:pt x="239" y="449"/>
                    <a:pt x="237" y="449"/>
                  </a:cubicBezTo>
                  <a:cubicBezTo>
                    <a:pt x="236" y="449"/>
                    <a:pt x="235" y="449"/>
                    <a:pt x="235" y="449"/>
                  </a:cubicBezTo>
                  <a:cubicBezTo>
                    <a:pt x="235" y="449"/>
                    <a:pt x="235" y="449"/>
                    <a:pt x="235" y="448"/>
                  </a:cubicBezTo>
                  <a:cubicBezTo>
                    <a:pt x="235" y="448"/>
                    <a:pt x="235" y="448"/>
                    <a:pt x="234" y="448"/>
                  </a:cubicBezTo>
                  <a:cubicBezTo>
                    <a:pt x="234" y="448"/>
                    <a:pt x="233" y="448"/>
                    <a:pt x="233" y="448"/>
                  </a:cubicBezTo>
                  <a:cubicBezTo>
                    <a:pt x="233" y="448"/>
                    <a:pt x="233" y="448"/>
                    <a:pt x="232" y="448"/>
                  </a:cubicBezTo>
                  <a:cubicBezTo>
                    <a:pt x="232" y="447"/>
                    <a:pt x="232" y="447"/>
                    <a:pt x="232" y="447"/>
                  </a:cubicBezTo>
                  <a:cubicBezTo>
                    <a:pt x="232" y="447"/>
                    <a:pt x="232" y="447"/>
                    <a:pt x="232" y="447"/>
                  </a:cubicBezTo>
                  <a:cubicBezTo>
                    <a:pt x="232" y="447"/>
                    <a:pt x="232" y="447"/>
                    <a:pt x="232" y="447"/>
                  </a:cubicBezTo>
                  <a:cubicBezTo>
                    <a:pt x="232" y="447"/>
                    <a:pt x="231" y="447"/>
                    <a:pt x="231" y="447"/>
                  </a:cubicBezTo>
                  <a:cubicBezTo>
                    <a:pt x="230" y="447"/>
                    <a:pt x="230" y="447"/>
                    <a:pt x="230" y="447"/>
                  </a:cubicBezTo>
                  <a:cubicBezTo>
                    <a:pt x="230" y="447"/>
                    <a:pt x="230" y="447"/>
                    <a:pt x="230" y="447"/>
                  </a:cubicBezTo>
                  <a:cubicBezTo>
                    <a:pt x="230" y="447"/>
                    <a:pt x="230" y="447"/>
                    <a:pt x="231" y="447"/>
                  </a:cubicBezTo>
                  <a:cubicBezTo>
                    <a:pt x="231" y="446"/>
                    <a:pt x="231" y="446"/>
                    <a:pt x="231" y="446"/>
                  </a:cubicBezTo>
                  <a:cubicBezTo>
                    <a:pt x="231" y="446"/>
                    <a:pt x="231" y="446"/>
                    <a:pt x="230" y="446"/>
                  </a:cubicBezTo>
                  <a:cubicBezTo>
                    <a:pt x="230" y="446"/>
                    <a:pt x="230" y="446"/>
                    <a:pt x="230" y="445"/>
                  </a:cubicBezTo>
                  <a:cubicBezTo>
                    <a:pt x="230" y="445"/>
                    <a:pt x="230" y="445"/>
                    <a:pt x="230" y="445"/>
                  </a:cubicBezTo>
                  <a:cubicBezTo>
                    <a:pt x="229" y="445"/>
                    <a:pt x="229" y="445"/>
                    <a:pt x="229" y="445"/>
                  </a:cubicBezTo>
                  <a:cubicBezTo>
                    <a:pt x="228" y="445"/>
                    <a:pt x="228" y="445"/>
                    <a:pt x="228" y="444"/>
                  </a:cubicBezTo>
                  <a:cubicBezTo>
                    <a:pt x="228" y="444"/>
                    <a:pt x="228" y="444"/>
                    <a:pt x="229" y="444"/>
                  </a:cubicBezTo>
                  <a:cubicBezTo>
                    <a:pt x="229" y="444"/>
                    <a:pt x="230" y="445"/>
                    <a:pt x="230" y="444"/>
                  </a:cubicBezTo>
                  <a:cubicBezTo>
                    <a:pt x="230" y="444"/>
                    <a:pt x="230" y="444"/>
                    <a:pt x="230" y="444"/>
                  </a:cubicBezTo>
                  <a:cubicBezTo>
                    <a:pt x="230" y="444"/>
                    <a:pt x="230" y="444"/>
                    <a:pt x="231" y="444"/>
                  </a:cubicBezTo>
                  <a:cubicBezTo>
                    <a:pt x="231" y="444"/>
                    <a:pt x="231" y="444"/>
                    <a:pt x="231" y="444"/>
                  </a:cubicBezTo>
                  <a:cubicBezTo>
                    <a:pt x="231" y="443"/>
                    <a:pt x="230" y="443"/>
                    <a:pt x="230" y="443"/>
                  </a:cubicBezTo>
                  <a:cubicBezTo>
                    <a:pt x="230" y="442"/>
                    <a:pt x="230" y="442"/>
                    <a:pt x="230" y="441"/>
                  </a:cubicBezTo>
                  <a:cubicBezTo>
                    <a:pt x="230" y="441"/>
                    <a:pt x="231" y="440"/>
                    <a:pt x="230" y="440"/>
                  </a:cubicBezTo>
                  <a:cubicBezTo>
                    <a:pt x="229" y="440"/>
                    <a:pt x="229" y="441"/>
                    <a:pt x="228" y="440"/>
                  </a:cubicBezTo>
                  <a:cubicBezTo>
                    <a:pt x="228" y="440"/>
                    <a:pt x="227" y="440"/>
                    <a:pt x="227" y="439"/>
                  </a:cubicBezTo>
                  <a:cubicBezTo>
                    <a:pt x="227" y="439"/>
                    <a:pt x="228" y="439"/>
                    <a:pt x="228" y="439"/>
                  </a:cubicBezTo>
                  <a:cubicBezTo>
                    <a:pt x="228" y="439"/>
                    <a:pt x="228" y="439"/>
                    <a:pt x="228" y="438"/>
                  </a:cubicBezTo>
                  <a:cubicBezTo>
                    <a:pt x="228" y="438"/>
                    <a:pt x="227" y="438"/>
                    <a:pt x="227" y="438"/>
                  </a:cubicBezTo>
                  <a:cubicBezTo>
                    <a:pt x="227" y="437"/>
                    <a:pt x="226" y="437"/>
                    <a:pt x="226" y="437"/>
                  </a:cubicBezTo>
                  <a:cubicBezTo>
                    <a:pt x="227" y="437"/>
                    <a:pt x="227" y="437"/>
                    <a:pt x="227" y="437"/>
                  </a:cubicBezTo>
                  <a:cubicBezTo>
                    <a:pt x="227" y="436"/>
                    <a:pt x="227" y="436"/>
                    <a:pt x="227" y="436"/>
                  </a:cubicBezTo>
                  <a:cubicBezTo>
                    <a:pt x="227" y="436"/>
                    <a:pt x="227" y="435"/>
                    <a:pt x="227" y="435"/>
                  </a:cubicBezTo>
                  <a:cubicBezTo>
                    <a:pt x="228" y="434"/>
                    <a:pt x="228" y="434"/>
                    <a:pt x="228" y="434"/>
                  </a:cubicBezTo>
                  <a:cubicBezTo>
                    <a:pt x="228" y="433"/>
                    <a:pt x="228" y="433"/>
                    <a:pt x="228" y="432"/>
                  </a:cubicBezTo>
                  <a:cubicBezTo>
                    <a:pt x="228" y="432"/>
                    <a:pt x="227" y="431"/>
                    <a:pt x="227" y="430"/>
                  </a:cubicBezTo>
                  <a:cubicBezTo>
                    <a:pt x="227" y="430"/>
                    <a:pt x="227" y="430"/>
                    <a:pt x="228" y="429"/>
                  </a:cubicBezTo>
                  <a:cubicBezTo>
                    <a:pt x="228" y="429"/>
                    <a:pt x="227" y="428"/>
                    <a:pt x="227" y="428"/>
                  </a:cubicBezTo>
                  <a:cubicBezTo>
                    <a:pt x="228" y="428"/>
                    <a:pt x="227" y="427"/>
                    <a:pt x="228" y="427"/>
                  </a:cubicBezTo>
                  <a:cubicBezTo>
                    <a:pt x="228" y="427"/>
                    <a:pt x="228" y="427"/>
                    <a:pt x="228" y="426"/>
                  </a:cubicBezTo>
                  <a:cubicBezTo>
                    <a:pt x="228" y="426"/>
                    <a:pt x="228" y="426"/>
                    <a:pt x="228" y="426"/>
                  </a:cubicBezTo>
                  <a:cubicBezTo>
                    <a:pt x="228" y="426"/>
                    <a:pt x="228" y="426"/>
                    <a:pt x="228" y="426"/>
                  </a:cubicBezTo>
                  <a:cubicBezTo>
                    <a:pt x="228" y="425"/>
                    <a:pt x="228" y="425"/>
                    <a:pt x="228" y="425"/>
                  </a:cubicBezTo>
                  <a:cubicBezTo>
                    <a:pt x="228" y="424"/>
                    <a:pt x="228" y="424"/>
                    <a:pt x="228" y="424"/>
                  </a:cubicBezTo>
                  <a:cubicBezTo>
                    <a:pt x="228" y="424"/>
                    <a:pt x="228" y="423"/>
                    <a:pt x="228" y="423"/>
                  </a:cubicBezTo>
                  <a:cubicBezTo>
                    <a:pt x="228" y="423"/>
                    <a:pt x="228" y="422"/>
                    <a:pt x="228" y="422"/>
                  </a:cubicBezTo>
                  <a:cubicBezTo>
                    <a:pt x="228" y="422"/>
                    <a:pt x="228" y="421"/>
                    <a:pt x="228" y="421"/>
                  </a:cubicBezTo>
                  <a:cubicBezTo>
                    <a:pt x="228" y="421"/>
                    <a:pt x="228" y="420"/>
                    <a:pt x="228" y="420"/>
                  </a:cubicBezTo>
                  <a:cubicBezTo>
                    <a:pt x="229" y="420"/>
                    <a:pt x="229" y="420"/>
                    <a:pt x="229" y="419"/>
                  </a:cubicBezTo>
                  <a:cubicBezTo>
                    <a:pt x="229" y="419"/>
                    <a:pt x="229" y="419"/>
                    <a:pt x="229" y="419"/>
                  </a:cubicBezTo>
                  <a:cubicBezTo>
                    <a:pt x="229" y="419"/>
                    <a:pt x="228" y="419"/>
                    <a:pt x="228" y="419"/>
                  </a:cubicBezTo>
                  <a:cubicBezTo>
                    <a:pt x="228" y="418"/>
                    <a:pt x="228" y="418"/>
                    <a:pt x="228" y="418"/>
                  </a:cubicBezTo>
                  <a:cubicBezTo>
                    <a:pt x="228" y="417"/>
                    <a:pt x="228" y="417"/>
                    <a:pt x="228" y="416"/>
                  </a:cubicBezTo>
                  <a:cubicBezTo>
                    <a:pt x="228" y="416"/>
                    <a:pt x="228" y="416"/>
                    <a:pt x="228" y="416"/>
                  </a:cubicBezTo>
                  <a:cubicBezTo>
                    <a:pt x="226" y="416"/>
                    <a:pt x="226" y="415"/>
                    <a:pt x="225" y="415"/>
                  </a:cubicBezTo>
                  <a:cubicBezTo>
                    <a:pt x="224" y="414"/>
                    <a:pt x="224" y="414"/>
                    <a:pt x="223" y="414"/>
                  </a:cubicBezTo>
                  <a:cubicBezTo>
                    <a:pt x="222" y="414"/>
                    <a:pt x="222" y="414"/>
                    <a:pt x="222" y="414"/>
                  </a:cubicBezTo>
                  <a:cubicBezTo>
                    <a:pt x="221" y="414"/>
                    <a:pt x="220" y="413"/>
                    <a:pt x="219" y="413"/>
                  </a:cubicBezTo>
                  <a:cubicBezTo>
                    <a:pt x="218" y="413"/>
                    <a:pt x="218" y="412"/>
                    <a:pt x="217" y="412"/>
                  </a:cubicBezTo>
                  <a:cubicBezTo>
                    <a:pt x="217" y="412"/>
                    <a:pt x="217" y="412"/>
                    <a:pt x="216" y="412"/>
                  </a:cubicBezTo>
                  <a:cubicBezTo>
                    <a:pt x="215" y="411"/>
                    <a:pt x="215" y="410"/>
                    <a:pt x="215" y="409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13" y="408"/>
                    <a:pt x="214" y="408"/>
                    <a:pt x="213" y="408"/>
                  </a:cubicBezTo>
                  <a:cubicBezTo>
                    <a:pt x="213" y="407"/>
                    <a:pt x="212" y="407"/>
                    <a:pt x="212" y="407"/>
                  </a:cubicBezTo>
                  <a:cubicBezTo>
                    <a:pt x="211" y="407"/>
                    <a:pt x="211" y="406"/>
                    <a:pt x="211" y="406"/>
                  </a:cubicBezTo>
                  <a:cubicBezTo>
                    <a:pt x="210" y="405"/>
                    <a:pt x="210" y="405"/>
                    <a:pt x="210" y="404"/>
                  </a:cubicBezTo>
                  <a:cubicBezTo>
                    <a:pt x="209" y="404"/>
                    <a:pt x="209" y="403"/>
                    <a:pt x="209" y="403"/>
                  </a:cubicBezTo>
                  <a:cubicBezTo>
                    <a:pt x="208" y="402"/>
                    <a:pt x="207" y="401"/>
                    <a:pt x="206" y="401"/>
                  </a:cubicBezTo>
                  <a:cubicBezTo>
                    <a:pt x="205" y="400"/>
                    <a:pt x="204" y="400"/>
                    <a:pt x="204" y="400"/>
                  </a:cubicBezTo>
                  <a:cubicBezTo>
                    <a:pt x="204" y="400"/>
                    <a:pt x="204" y="400"/>
                    <a:pt x="204" y="400"/>
                  </a:cubicBezTo>
                  <a:cubicBezTo>
                    <a:pt x="205" y="399"/>
                    <a:pt x="204" y="399"/>
                    <a:pt x="203" y="398"/>
                  </a:cubicBezTo>
                  <a:cubicBezTo>
                    <a:pt x="203" y="398"/>
                    <a:pt x="204" y="397"/>
                    <a:pt x="205" y="396"/>
                  </a:cubicBezTo>
                  <a:cubicBezTo>
                    <a:pt x="206" y="396"/>
                    <a:pt x="207" y="395"/>
                    <a:pt x="206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5" y="395"/>
                    <a:pt x="205" y="395"/>
                    <a:pt x="205" y="394"/>
                  </a:cubicBezTo>
                  <a:cubicBezTo>
                    <a:pt x="204" y="394"/>
                    <a:pt x="205" y="394"/>
                    <a:pt x="205" y="394"/>
                  </a:cubicBezTo>
                  <a:cubicBezTo>
                    <a:pt x="205" y="394"/>
                    <a:pt x="205" y="393"/>
                    <a:pt x="204" y="393"/>
                  </a:cubicBezTo>
                  <a:cubicBezTo>
                    <a:pt x="204" y="393"/>
                    <a:pt x="204" y="393"/>
                    <a:pt x="204" y="392"/>
                  </a:cubicBezTo>
                  <a:cubicBezTo>
                    <a:pt x="204" y="392"/>
                    <a:pt x="205" y="392"/>
                    <a:pt x="205" y="392"/>
                  </a:cubicBezTo>
                  <a:cubicBezTo>
                    <a:pt x="205" y="392"/>
                    <a:pt x="205" y="392"/>
                    <a:pt x="205" y="391"/>
                  </a:cubicBezTo>
                  <a:cubicBezTo>
                    <a:pt x="205" y="391"/>
                    <a:pt x="206" y="391"/>
                    <a:pt x="206" y="391"/>
                  </a:cubicBezTo>
                  <a:cubicBezTo>
                    <a:pt x="207" y="390"/>
                    <a:pt x="206" y="390"/>
                    <a:pt x="206" y="389"/>
                  </a:cubicBezTo>
                  <a:cubicBezTo>
                    <a:pt x="207" y="389"/>
                    <a:pt x="208" y="389"/>
                    <a:pt x="209" y="388"/>
                  </a:cubicBezTo>
                  <a:cubicBezTo>
                    <a:pt x="209" y="388"/>
                    <a:pt x="208" y="388"/>
                    <a:pt x="209" y="388"/>
                  </a:cubicBezTo>
                  <a:cubicBezTo>
                    <a:pt x="209" y="387"/>
                    <a:pt x="210" y="387"/>
                    <a:pt x="210" y="387"/>
                  </a:cubicBezTo>
                  <a:cubicBezTo>
                    <a:pt x="210" y="386"/>
                    <a:pt x="211" y="386"/>
                    <a:pt x="212" y="386"/>
                  </a:cubicBezTo>
                  <a:cubicBezTo>
                    <a:pt x="212" y="385"/>
                    <a:pt x="212" y="385"/>
                    <a:pt x="213" y="385"/>
                  </a:cubicBezTo>
                  <a:cubicBezTo>
                    <a:pt x="213" y="384"/>
                    <a:pt x="214" y="384"/>
                    <a:pt x="213" y="383"/>
                  </a:cubicBezTo>
                  <a:cubicBezTo>
                    <a:pt x="213" y="383"/>
                    <a:pt x="213" y="383"/>
                    <a:pt x="213" y="382"/>
                  </a:cubicBezTo>
                  <a:cubicBezTo>
                    <a:pt x="213" y="382"/>
                    <a:pt x="213" y="381"/>
                    <a:pt x="214" y="381"/>
                  </a:cubicBezTo>
                  <a:cubicBezTo>
                    <a:pt x="214" y="381"/>
                    <a:pt x="213" y="380"/>
                    <a:pt x="213" y="380"/>
                  </a:cubicBezTo>
                  <a:cubicBezTo>
                    <a:pt x="214" y="379"/>
                    <a:pt x="214" y="379"/>
                    <a:pt x="213" y="379"/>
                  </a:cubicBezTo>
                  <a:cubicBezTo>
                    <a:pt x="212" y="378"/>
                    <a:pt x="212" y="377"/>
                    <a:pt x="211" y="377"/>
                  </a:cubicBezTo>
                  <a:cubicBezTo>
                    <a:pt x="210" y="377"/>
                    <a:pt x="209" y="377"/>
                    <a:pt x="209" y="377"/>
                  </a:cubicBezTo>
                  <a:cubicBezTo>
                    <a:pt x="208" y="377"/>
                    <a:pt x="208" y="377"/>
                    <a:pt x="207" y="377"/>
                  </a:cubicBezTo>
                  <a:cubicBezTo>
                    <a:pt x="206" y="377"/>
                    <a:pt x="204" y="378"/>
                    <a:pt x="203" y="378"/>
                  </a:cubicBezTo>
                  <a:cubicBezTo>
                    <a:pt x="202" y="378"/>
                    <a:pt x="201" y="378"/>
                    <a:pt x="200" y="377"/>
                  </a:cubicBezTo>
                  <a:cubicBezTo>
                    <a:pt x="199" y="377"/>
                    <a:pt x="198" y="377"/>
                    <a:pt x="197" y="378"/>
                  </a:cubicBezTo>
                  <a:cubicBezTo>
                    <a:pt x="196" y="378"/>
                    <a:pt x="192" y="378"/>
                    <a:pt x="192" y="377"/>
                  </a:cubicBezTo>
                  <a:cubicBezTo>
                    <a:pt x="192" y="376"/>
                    <a:pt x="192" y="375"/>
                    <a:pt x="193" y="375"/>
                  </a:cubicBezTo>
                  <a:cubicBezTo>
                    <a:pt x="193" y="374"/>
                    <a:pt x="193" y="374"/>
                    <a:pt x="193" y="373"/>
                  </a:cubicBezTo>
                  <a:cubicBezTo>
                    <a:pt x="193" y="373"/>
                    <a:pt x="193" y="372"/>
                    <a:pt x="193" y="371"/>
                  </a:cubicBezTo>
                  <a:cubicBezTo>
                    <a:pt x="193" y="371"/>
                    <a:pt x="192" y="371"/>
                    <a:pt x="192" y="370"/>
                  </a:cubicBezTo>
                  <a:cubicBezTo>
                    <a:pt x="191" y="369"/>
                    <a:pt x="190" y="369"/>
                    <a:pt x="189" y="368"/>
                  </a:cubicBezTo>
                  <a:cubicBezTo>
                    <a:pt x="188" y="367"/>
                    <a:pt x="186" y="369"/>
                    <a:pt x="185" y="368"/>
                  </a:cubicBezTo>
                  <a:cubicBezTo>
                    <a:pt x="184" y="367"/>
                    <a:pt x="183" y="367"/>
                    <a:pt x="181" y="367"/>
                  </a:cubicBezTo>
                  <a:cubicBezTo>
                    <a:pt x="180" y="367"/>
                    <a:pt x="178" y="367"/>
                    <a:pt x="178" y="366"/>
                  </a:cubicBezTo>
                  <a:cubicBezTo>
                    <a:pt x="178" y="365"/>
                    <a:pt x="179" y="364"/>
                    <a:pt x="178" y="364"/>
                  </a:cubicBezTo>
                  <a:cubicBezTo>
                    <a:pt x="177" y="363"/>
                    <a:pt x="177" y="363"/>
                    <a:pt x="176" y="363"/>
                  </a:cubicBezTo>
                  <a:cubicBezTo>
                    <a:pt x="175" y="362"/>
                    <a:pt x="173" y="363"/>
                    <a:pt x="172" y="363"/>
                  </a:cubicBezTo>
                  <a:cubicBezTo>
                    <a:pt x="170" y="363"/>
                    <a:pt x="173" y="365"/>
                    <a:pt x="171" y="364"/>
                  </a:cubicBezTo>
                  <a:cubicBezTo>
                    <a:pt x="170" y="363"/>
                    <a:pt x="168" y="362"/>
                    <a:pt x="167" y="361"/>
                  </a:cubicBezTo>
                  <a:cubicBezTo>
                    <a:pt x="165" y="360"/>
                    <a:pt x="163" y="360"/>
                    <a:pt x="161" y="359"/>
                  </a:cubicBezTo>
                  <a:cubicBezTo>
                    <a:pt x="159" y="359"/>
                    <a:pt x="157" y="358"/>
                    <a:pt x="156" y="357"/>
                  </a:cubicBezTo>
                  <a:cubicBezTo>
                    <a:pt x="154" y="357"/>
                    <a:pt x="154" y="356"/>
                    <a:pt x="153" y="355"/>
                  </a:cubicBezTo>
                  <a:cubicBezTo>
                    <a:pt x="152" y="355"/>
                    <a:pt x="151" y="355"/>
                    <a:pt x="150" y="354"/>
                  </a:cubicBezTo>
                  <a:cubicBezTo>
                    <a:pt x="148" y="353"/>
                    <a:pt x="147" y="352"/>
                    <a:pt x="146" y="351"/>
                  </a:cubicBezTo>
                  <a:cubicBezTo>
                    <a:pt x="145" y="351"/>
                    <a:pt x="144" y="350"/>
                    <a:pt x="144" y="350"/>
                  </a:cubicBezTo>
                  <a:cubicBezTo>
                    <a:pt x="144" y="349"/>
                    <a:pt x="145" y="349"/>
                    <a:pt x="145" y="348"/>
                  </a:cubicBezTo>
                  <a:cubicBezTo>
                    <a:pt x="145" y="346"/>
                    <a:pt x="143" y="345"/>
                    <a:pt x="142" y="344"/>
                  </a:cubicBezTo>
                  <a:cubicBezTo>
                    <a:pt x="141" y="343"/>
                    <a:pt x="141" y="343"/>
                    <a:pt x="140" y="342"/>
                  </a:cubicBezTo>
                  <a:cubicBezTo>
                    <a:pt x="139" y="341"/>
                    <a:pt x="139" y="341"/>
                    <a:pt x="138" y="340"/>
                  </a:cubicBezTo>
                  <a:cubicBezTo>
                    <a:pt x="137" y="339"/>
                    <a:pt x="136" y="338"/>
                    <a:pt x="135" y="337"/>
                  </a:cubicBezTo>
                  <a:cubicBezTo>
                    <a:pt x="134" y="337"/>
                    <a:pt x="133" y="335"/>
                    <a:pt x="133" y="334"/>
                  </a:cubicBezTo>
                  <a:cubicBezTo>
                    <a:pt x="132" y="332"/>
                    <a:pt x="130" y="332"/>
                    <a:pt x="129" y="330"/>
                  </a:cubicBezTo>
                  <a:cubicBezTo>
                    <a:pt x="128" y="329"/>
                    <a:pt x="127" y="329"/>
                    <a:pt x="126" y="328"/>
                  </a:cubicBezTo>
                  <a:cubicBezTo>
                    <a:pt x="126" y="328"/>
                    <a:pt x="125" y="327"/>
                    <a:pt x="125" y="326"/>
                  </a:cubicBezTo>
                  <a:cubicBezTo>
                    <a:pt x="124" y="325"/>
                    <a:pt x="123" y="323"/>
                    <a:pt x="122" y="322"/>
                  </a:cubicBezTo>
                  <a:cubicBezTo>
                    <a:pt x="122" y="321"/>
                    <a:pt x="120" y="319"/>
                    <a:pt x="120" y="321"/>
                  </a:cubicBezTo>
                  <a:cubicBezTo>
                    <a:pt x="120" y="322"/>
                    <a:pt x="121" y="323"/>
                    <a:pt x="120" y="324"/>
                  </a:cubicBezTo>
                  <a:cubicBezTo>
                    <a:pt x="120" y="325"/>
                    <a:pt x="120" y="325"/>
                    <a:pt x="121" y="326"/>
                  </a:cubicBezTo>
                  <a:cubicBezTo>
                    <a:pt x="123" y="327"/>
                    <a:pt x="124" y="328"/>
                    <a:pt x="124" y="329"/>
                  </a:cubicBezTo>
                  <a:cubicBezTo>
                    <a:pt x="125" y="330"/>
                    <a:pt x="125" y="330"/>
                    <a:pt x="126" y="331"/>
                  </a:cubicBezTo>
                  <a:cubicBezTo>
                    <a:pt x="127" y="332"/>
                    <a:pt x="127" y="332"/>
                    <a:pt x="128" y="333"/>
                  </a:cubicBezTo>
                  <a:cubicBezTo>
                    <a:pt x="128" y="334"/>
                    <a:pt x="129" y="335"/>
                    <a:pt x="130" y="336"/>
                  </a:cubicBezTo>
                  <a:cubicBezTo>
                    <a:pt x="130" y="336"/>
                    <a:pt x="130" y="337"/>
                    <a:pt x="131" y="337"/>
                  </a:cubicBezTo>
                  <a:cubicBezTo>
                    <a:pt x="131" y="338"/>
                    <a:pt x="132" y="339"/>
                    <a:pt x="132" y="339"/>
                  </a:cubicBezTo>
                  <a:cubicBezTo>
                    <a:pt x="132" y="340"/>
                    <a:pt x="133" y="340"/>
                    <a:pt x="134" y="341"/>
                  </a:cubicBezTo>
                  <a:cubicBezTo>
                    <a:pt x="134" y="341"/>
                    <a:pt x="135" y="342"/>
                    <a:pt x="135" y="343"/>
                  </a:cubicBezTo>
                  <a:cubicBezTo>
                    <a:pt x="135" y="343"/>
                    <a:pt x="134" y="343"/>
                    <a:pt x="134" y="343"/>
                  </a:cubicBezTo>
                  <a:cubicBezTo>
                    <a:pt x="133" y="343"/>
                    <a:pt x="133" y="342"/>
                    <a:pt x="133" y="342"/>
                  </a:cubicBezTo>
                  <a:cubicBezTo>
                    <a:pt x="132" y="341"/>
                    <a:pt x="131" y="341"/>
                    <a:pt x="131" y="340"/>
                  </a:cubicBezTo>
                  <a:cubicBezTo>
                    <a:pt x="130" y="339"/>
                    <a:pt x="130" y="339"/>
                    <a:pt x="129" y="339"/>
                  </a:cubicBezTo>
                  <a:cubicBezTo>
                    <a:pt x="128" y="339"/>
                    <a:pt x="128" y="338"/>
                    <a:pt x="127" y="338"/>
                  </a:cubicBezTo>
                  <a:cubicBezTo>
                    <a:pt x="127" y="336"/>
                    <a:pt x="128" y="335"/>
                    <a:pt x="126" y="334"/>
                  </a:cubicBezTo>
                  <a:cubicBezTo>
                    <a:pt x="125" y="333"/>
                    <a:pt x="123" y="333"/>
                    <a:pt x="123" y="332"/>
                  </a:cubicBezTo>
                  <a:cubicBezTo>
                    <a:pt x="122" y="331"/>
                    <a:pt x="123" y="329"/>
                    <a:pt x="122" y="328"/>
                  </a:cubicBezTo>
                  <a:cubicBezTo>
                    <a:pt x="121" y="328"/>
                    <a:pt x="120" y="327"/>
                    <a:pt x="119" y="326"/>
                  </a:cubicBezTo>
                  <a:cubicBezTo>
                    <a:pt x="119" y="326"/>
                    <a:pt x="119" y="325"/>
                    <a:pt x="118" y="324"/>
                  </a:cubicBezTo>
                  <a:cubicBezTo>
                    <a:pt x="118" y="323"/>
                    <a:pt x="116" y="322"/>
                    <a:pt x="115" y="320"/>
                  </a:cubicBezTo>
                  <a:cubicBezTo>
                    <a:pt x="114" y="318"/>
                    <a:pt x="112" y="316"/>
                    <a:pt x="112" y="315"/>
                  </a:cubicBezTo>
                  <a:cubicBezTo>
                    <a:pt x="111" y="313"/>
                    <a:pt x="109" y="312"/>
                    <a:pt x="108" y="311"/>
                  </a:cubicBezTo>
                  <a:cubicBezTo>
                    <a:pt x="105" y="310"/>
                    <a:pt x="102" y="305"/>
                    <a:pt x="101" y="302"/>
                  </a:cubicBezTo>
                  <a:cubicBezTo>
                    <a:pt x="101" y="301"/>
                    <a:pt x="100" y="300"/>
                    <a:pt x="100" y="299"/>
                  </a:cubicBezTo>
                  <a:cubicBezTo>
                    <a:pt x="99" y="298"/>
                    <a:pt x="99" y="298"/>
                    <a:pt x="98" y="297"/>
                  </a:cubicBezTo>
                  <a:cubicBezTo>
                    <a:pt x="98" y="296"/>
                    <a:pt x="98" y="295"/>
                    <a:pt x="97" y="294"/>
                  </a:cubicBezTo>
                  <a:cubicBezTo>
                    <a:pt x="97" y="294"/>
                    <a:pt x="96" y="293"/>
                    <a:pt x="96" y="292"/>
                  </a:cubicBezTo>
                  <a:cubicBezTo>
                    <a:pt x="96" y="291"/>
                    <a:pt x="96" y="290"/>
                    <a:pt x="96" y="289"/>
                  </a:cubicBezTo>
                  <a:cubicBezTo>
                    <a:pt x="96" y="288"/>
                    <a:pt x="96" y="287"/>
                    <a:pt x="96" y="287"/>
                  </a:cubicBezTo>
                  <a:cubicBezTo>
                    <a:pt x="96" y="286"/>
                    <a:pt x="95" y="285"/>
                    <a:pt x="95" y="284"/>
                  </a:cubicBezTo>
                  <a:cubicBezTo>
                    <a:pt x="95" y="283"/>
                    <a:pt x="95" y="282"/>
                    <a:pt x="95" y="281"/>
                  </a:cubicBezTo>
                  <a:cubicBezTo>
                    <a:pt x="96" y="278"/>
                    <a:pt x="95" y="276"/>
                    <a:pt x="95" y="273"/>
                  </a:cubicBezTo>
                  <a:cubicBezTo>
                    <a:pt x="95" y="272"/>
                    <a:pt x="95" y="271"/>
                    <a:pt x="95" y="270"/>
                  </a:cubicBezTo>
                  <a:cubicBezTo>
                    <a:pt x="95" y="269"/>
                    <a:pt x="94" y="269"/>
                    <a:pt x="94" y="268"/>
                  </a:cubicBezTo>
                  <a:cubicBezTo>
                    <a:pt x="94" y="268"/>
                    <a:pt x="93" y="265"/>
                    <a:pt x="94" y="265"/>
                  </a:cubicBezTo>
                  <a:cubicBezTo>
                    <a:pt x="95" y="265"/>
                    <a:pt x="96" y="266"/>
                    <a:pt x="97" y="266"/>
                  </a:cubicBezTo>
                  <a:cubicBezTo>
                    <a:pt x="98" y="266"/>
                    <a:pt x="98" y="265"/>
                    <a:pt x="98" y="264"/>
                  </a:cubicBezTo>
                  <a:cubicBezTo>
                    <a:pt x="97" y="263"/>
                    <a:pt x="95" y="263"/>
                    <a:pt x="95" y="263"/>
                  </a:cubicBezTo>
                  <a:cubicBezTo>
                    <a:pt x="94" y="263"/>
                    <a:pt x="92" y="265"/>
                    <a:pt x="91" y="263"/>
                  </a:cubicBezTo>
                  <a:cubicBezTo>
                    <a:pt x="90" y="261"/>
                    <a:pt x="89" y="260"/>
                    <a:pt x="88" y="259"/>
                  </a:cubicBezTo>
                  <a:cubicBezTo>
                    <a:pt x="87" y="258"/>
                    <a:pt x="87" y="256"/>
                    <a:pt x="87" y="254"/>
                  </a:cubicBezTo>
                  <a:cubicBezTo>
                    <a:pt x="87" y="253"/>
                    <a:pt x="87" y="252"/>
                    <a:pt x="87" y="252"/>
                  </a:cubicBezTo>
                  <a:cubicBezTo>
                    <a:pt x="87" y="251"/>
                    <a:pt x="87" y="251"/>
                    <a:pt x="87" y="250"/>
                  </a:cubicBezTo>
                  <a:cubicBezTo>
                    <a:pt x="87" y="250"/>
                    <a:pt x="87" y="250"/>
                    <a:pt x="87" y="250"/>
                  </a:cubicBezTo>
                  <a:cubicBezTo>
                    <a:pt x="88" y="249"/>
                    <a:pt x="87" y="248"/>
                    <a:pt x="86" y="248"/>
                  </a:cubicBezTo>
                  <a:cubicBezTo>
                    <a:pt x="86" y="247"/>
                    <a:pt x="86" y="247"/>
                    <a:pt x="85" y="246"/>
                  </a:cubicBezTo>
                  <a:cubicBezTo>
                    <a:pt x="85" y="246"/>
                    <a:pt x="85" y="242"/>
                    <a:pt x="85" y="242"/>
                  </a:cubicBezTo>
                  <a:cubicBezTo>
                    <a:pt x="85" y="243"/>
                    <a:pt x="85" y="244"/>
                    <a:pt x="84" y="244"/>
                  </a:cubicBezTo>
                  <a:cubicBezTo>
                    <a:pt x="84" y="244"/>
                    <a:pt x="83" y="244"/>
                    <a:pt x="83" y="244"/>
                  </a:cubicBezTo>
                  <a:cubicBezTo>
                    <a:pt x="82" y="246"/>
                    <a:pt x="82" y="243"/>
                    <a:pt x="82" y="242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39"/>
                    <a:pt x="81" y="239"/>
                    <a:pt x="82" y="238"/>
                  </a:cubicBezTo>
                  <a:cubicBezTo>
                    <a:pt x="82" y="238"/>
                    <a:pt x="82" y="237"/>
                    <a:pt x="81" y="237"/>
                  </a:cubicBezTo>
                  <a:cubicBezTo>
                    <a:pt x="81" y="236"/>
                    <a:pt x="81" y="235"/>
                    <a:pt x="80" y="235"/>
                  </a:cubicBezTo>
                  <a:cubicBezTo>
                    <a:pt x="80" y="234"/>
                    <a:pt x="80" y="234"/>
                    <a:pt x="80" y="233"/>
                  </a:cubicBezTo>
                  <a:cubicBezTo>
                    <a:pt x="79" y="233"/>
                    <a:pt x="80" y="232"/>
                    <a:pt x="79" y="23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79" y="231"/>
                    <a:pt x="78" y="229"/>
                    <a:pt x="78" y="231"/>
                  </a:cubicBezTo>
                  <a:cubicBezTo>
                    <a:pt x="78" y="231"/>
                    <a:pt x="77" y="233"/>
                    <a:pt x="77" y="232"/>
                  </a:cubicBezTo>
                  <a:cubicBezTo>
                    <a:pt x="76" y="232"/>
                    <a:pt x="76" y="230"/>
                    <a:pt x="76" y="229"/>
                  </a:cubicBezTo>
                  <a:cubicBezTo>
                    <a:pt x="76" y="229"/>
                    <a:pt x="77" y="228"/>
                    <a:pt x="77" y="228"/>
                  </a:cubicBezTo>
                  <a:cubicBezTo>
                    <a:pt x="77" y="227"/>
                    <a:pt x="76" y="226"/>
                    <a:pt x="76" y="225"/>
                  </a:cubicBezTo>
                  <a:cubicBezTo>
                    <a:pt x="76" y="225"/>
                    <a:pt x="76" y="225"/>
                    <a:pt x="75" y="224"/>
                  </a:cubicBezTo>
                  <a:cubicBezTo>
                    <a:pt x="75" y="224"/>
                    <a:pt x="76" y="224"/>
                    <a:pt x="75" y="223"/>
                  </a:cubicBezTo>
                  <a:cubicBezTo>
                    <a:pt x="75" y="223"/>
                    <a:pt x="74" y="223"/>
                    <a:pt x="74" y="223"/>
                  </a:cubicBezTo>
                  <a:cubicBezTo>
                    <a:pt x="74" y="223"/>
                    <a:pt x="74" y="223"/>
                    <a:pt x="73" y="223"/>
                  </a:cubicBezTo>
                  <a:cubicBezTo>
                    <a:pt x="73" y="223"/>
                    <a:pt x="73" y="223"/>
                    <a:pt x="73" y="223"/>
                  </a:cubicBezTo>
                  <a:cubicBezTo>
                    <a:pt x="72" y="223"/>
                    <a:pt x="72" y="224"/>
                    <a:pt x="72" y="223"/>
                  </a:cubicBezTo>
                  <a:cubicBezTo>
                    <a:pt x="71" y="222"/>
                    <a:pt x="71" y="222"/>
                    <a:pt x="71" y="221"/>
                  </a:cubicBezTo>
                  <a:cubicBezTo>
                    <a:pt x="71" y="220"/>
                    <a:pt x="71" y="220"/>
                    <a:pt x="70" y="220"/>
                  </a:cubicBezTo>
                  <a:cubicBezTo>
                    <a:pt x="69" y="219"/>
                    <a:pt x="69" y="217"/>
                    <a:pt x="69" y="217"/>
                  </a:cubicBezTo>
                  <a:cubicBezTo>
                    <a:pt x="68" y="217"/>
                    <a:pt x="69" y="216"/>
                    <a:pt x="68" y="215"/>
                  </a:cubicBezTo>
                  <a:cubicBezTo>
                    <a:pt x="68" y="215"/>
                    <a:pt x="68" y="214"/>
                    <a:pt x="68" y="214"/>
                  </a:cubicBezTo>
                  <a:cubicBezTo>
                    <a:pt x="67" y="214"/>
                    <a:pt x="67" y="217"/>
                    <a:pt x="66" y="217"/>
                  </a:cubicBezTo>
                  <a:cubicBezTo>
                    <a:pt x="66" y="220"/>
                    <a:pt x="65" y="217"/>
                    <a:pt x="64" y="217"/>
                  </a:cubicBezTo>
                  <a:cubicBezTo>
                    <a:pt x="63" y="217"/>
                    <a:pt x="61" y="216"/>
                    <a:pt x="61" y="217"/>
                  </a:cubicBezTo>
                  <a:cubicBezTo>
                    <a:pt x="60" y="218"/>
                    <a:pt x="60" y="215"/>
                    <a:pt x="59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58" y="215"/>
                    <a:pt x="58" y="214"/>
                    <a:pt x="57" y="214"/>
                  </a:cubicBezTo>
                  <a:cubicBezTo>
                    <a:pt x="57" y="214"/>
                    <a:pt x="55" y="214"/>
                    <a:pt x="55" y="214"/>
                  </a:cubicBezTo>
                  <a:cubicBezTo>
                    <a:pt x="54" y="216"/>
                    <a:pt x="56" y="216"/>
                    <a:pt x="55" y="217"/>
                  </a:cubicBezTo>
                  <a:cubicBezTo>
                    <a:pt x="55" y="217"/>
                    <a:pt x="54" y="218"/>
                    <a:pt x="54" y="218"/>
                  </a:cubicBezTo>
                  <a:cubicBezTo>
                    <a:pt x="54" y="218"/>
                    <a:pt x="53" y="219"/>
                    <a:pt x="53" y="219"/>
                  </a:cubicBezTo>
                  <a:cubicBezTo>
                    <a:pt x="53" y="220"/>
                    <a:pt x="52" y="220"/>
                    <a:pt x="52" y="220"/>
                  </a:cubicBezTo>
                  <a:cubicBezTo>
                    <a:pt x="51" y="221"/>
                    <a:pt x="51" y="221"/>
                    <a:pt x="50" y="221"/>
                  </a:cubicBezTo>
                  <a:cubicBezTo>
                    <a:pt x="50" y="221"/>
                    <a:pt x="50" y="219"/>
                    <a:pt x="50" y="219"/>
                  </a:cubicBezTo>
                  <a:cubicBezTo>
                    <a:pt x="50" y="218"/>
                    <a:pt x="50" y="218"/>
                    <a:pt x="50" y="217"/>
                  </a:cubicBezTo>
                  <a:cubicBezTo>
                    <a:pt x="50" y="217"/>
                    <a:pt x="50" y="216"/>
                    <a:pt x="51" y="215"/>
                  </a:cubicBezTo>
                  <a:cubicBezTo>
                    <a:pt x="51" y="214"/>
                    <a:pt x="51" y="214"/>
                    <a:pt x="52" y="214"/>
                  </a:cubicBezTo>
                  <a:cubicBezTo>
                    <a:pt x="52" y="214"/>
                    <a:pt x="52" y="214"/>
                    <a:pt x="52" y="213"/>
                  </a:cubicBezTo>
                  <a:cubicBezTo>
                    <a:pt x="53" y="211"/>
                    <a:pt x="51" y="213"/>
                    <a:pt x="50" y="214"/>
                  </a:cubicBezTo>
                  <a:cubicBezTo>
                    <a:pt x="50" y="214"/>
                    <a:pt x="50" y="215"/>
                    <a:pt x="50" y="215"/>
                  </a:cubicBezTo>
                  <a:cubicBezTo>
                    <a:pt x="49" y="216"/>
                    <a:pt x="49" y="216"/>
                    <a:pt x="49" y="217"/>
                  </a:cubicBezTo>
                  <a:cubicBezTo>
                    <a:pt x="49" y="217"/>
                    <a:pt x="49" y="218"/>
                    <a:pt x="49" y="219"/>
                  </a:cubicBezTo>
                  <a:cubicBezTo>
                    <a:pt x="48" y="219"/>
                    <a:pt x="48" y="219"/>
                    <a:pt x="47" y="220"/>
                  </a:cubicBezTo>
                  <a:cubicBezTo>
                    <a:pt x="47" y="221"/>
                    <a:pt x="47" y="221"/>
                    <a:pt x="47" y="221"/>
                  </a:cubicBezTo>
                  <a:cubicBezTo>
                    <a:pt x="47" y="222"/>
                    <a:pt x="47" y="222"/>
                    <a:pt x="47" y="222"/>
                  </a:cubicBezTo>
                  <a:cubicBezTo>
                    <a:pt x="47" y="222"/>
                    <a:pt x="46" y="222"/>
                    <a:pt x="46" y="222"/>
                  </a:cubicBezTo>
                  <a:cubicBezTo>
                    <a:pt x="46" y="222"/>
                    <a:pt x="46" y="223"/>
                    <a:pt x="46" y="223"/>
                  </a:cubicBezTo>
                  <a:cubicBezTo>
                    <a:pt x="47" y="224"/>
                    <a:pt x="47" y="224"/>
                    <a:pt x="47" y="226"/>
                  </a:cubicBezTo>
                  <a:cubicBezTo>
                    <a:pt x="46" y="227"/>
                    <a:pt x="45" y="228"/>
                    <a:pt x="44" y="228"/>
                  </a:cubicBezTo>
                  <a:cubicBezTo>
                    <a:pt x="43" y="229"/>
                    <a:pt x="43" y="230"/>
                    <a:pt x="42" y="231"/>
                  </a:cubicBezTo>
                  <a:cubicBezTo>
                    <a:pt x="42" y="232"/>
                    <a:pt x="42" y="232"/>
                    <a:pt x="42" y="233"/>
                  </a:cubicBezTo>
                  <a:cubicBezTo>
                    <a:pt x="41" y="233"/>
                    <a:pt x="41" y="233"/>
                    <a:pt x="41" y="234"/>
                  </a:cubicBezTo>
                  <a:cubicBezTo>
                    <a:pt x="40" y="235"/>
                    <a:pt x="40" y="236"/>
                    <a:pt x="39" y="236"/>
                  </a:cubicBezTo>
                  <a:cubicBezTo>
                    <a:pt x="39" y="237"/>
                    <a:pt x="38" y="236"/>
                    <a:pt x="38" y="235"/>
                  </a:cubicBezTo>
                  <a:cubicBezTo>
                    <a:pt x="38" y="235"/>
                    <a:pt x="38" y="234"/>
                    <a:pt x="38" y="234"/>
                  </a:cubicBezTo>
                  <a:cubicBezTo>
                    <a:pt x="39" y="233"/>
                    <a:pt x="39" y="234"/>
                    <a:pt x="39" y="233"/>
                  </a:cubicBezTo>
                  <a:cubicBezTo>
                    <a:pt x="40" y="232"/>
                    <a:pt x="40" y="232"/>
                    <a:pt x="40" y="232"/>
                  </a:cubicBezTo>
                  <a:cubicBezTo>
                    <a:pt x="40" y="231"/>
                    <a:pt x="40" y="231"/>
                    <a:pt x="40" y="230"/>
                  </a:cubicBezTo>
                  <a:cubicBezTo>
                    <a:pt x="40" y="230"/>
                    <a:pt x="41" y="230"/>
                    <a:pt x="41" y="229"/>
                  </a:cubicBezTo>
                  <a:cubicBezTo>
                    <a:pt x="41" y="229"/>
                    <a:pt x="42" y="228"/>
                    <a:pt x="42" y="228"/>
                  </a:cubicBezTo>
                  <a:cubicBezTo>
                    <a:pt x="42" y="227"/>
                    <a:pt x="42" y="226"/>
                    <a:pt x="42" y="225"/>
                  </a:cubicBezTo>
                  <a:cubicBezTo>
                    <a:pt x="42" y="225"/>
                    <a:pt x="43" y="224"/>
                    <a:pt x="43" y="224"/>
                  </a:cubicBezTo>
                  <a:cubicBezTo>
                    <a:pt x="42" y="223"/>
                    <a:pt x="42" y="224"/>
                    <a:pt x="42" y="224"/>
                  </a:cubicBezTo>
                  <a:cubicBezTo>
                    <a:pt x="42" y="224"/>
                    <a:pt x="41" y="225"/>
                    <a:pt x="41" y="224"/>
                  </a:cubicBezTo>
                  <a:cubicBezTo>
                    <a:pt x="41" y="224"/>
                    <a:pt x="41" y="223"/>
                    <a:pt x="41" y="223"/>
                  </a:cubicBezTo>
                  <a:cubicBezTo>
                    <a:pt x="41" y="224"/>
                    <a:pt x="40" y="224"/>
                    <a:pt x="40" y="224"/>
                  </a:cubicBezTo>
                  <a:cubicBezTo>
                    <a:pt x="40" y="225"/>
                    <a:pt x="40" y="225"/>
                    <a:pt x="40" y="226"/>
                  </a:cubicBezTo>
                  <a:cubicBezTo>
                    <a:pt x="40" y="226"/>
                    <a:pt x="39" y="225"/>
                    <a:pt x="39" y="225"/>
                  </a:cubicBezTo>
                  <a:cubicBezTo>
                    <a:pt x="39" y="224"/>
                    <a:pt x="38" y="223"/>
                    <a:pt x="37" y="224"/>
                  </a:cubicBezTo>
                  <a:cubicBezTo>
                    <a:pt x="37" y="225"/>
                    <a:pt x="37" y="225"/>
                    <a:pt x="37" y="225"/>
                  </a:cubicBezTo>
                  <a:cubicBezTo>
                    <a:pt x="36" y="226"/>
                    <a:pt x="36" y="225"/>
                    <a:pt x="36" y="224"/>
                  </a:cubicBezTo>
                  <a:cubicBezTo>
                    <a:pt x="37" y="224"/>
                    <a:pt x="36" y="223"/>
                    <a:pt x="36" y="222"/>
                  </a:cubicBezTo>
                  <a:cubicBezTo>
                    <a:pt x="37" y="221"/>
                    <a:pt x="37" y="221"/>
                    <a:pt x="36" y="221"/>
                  </a:cubicBezTo>
                  <a:cubicBezTo>
                    <a:pt x="36" y="220"/>
                    <a:pt x="36" y="219"/>
                    <a:pt x="36" y="220"/>
                  </a:cubicBezTo>
                  <a:cubicBezTo>
                    <a:pt x="36" y="220"/>
                    <a:pt x="36" y="221"/>
                    <a:pt x="35" y="221"/>
                  </a:cubicBezTo>
                  <a:cubicBezTo>
                    <a:pt x="35" y="221"/>
                    <a:pt x="35" y="221"/>
                    <a:pt x="34" y="220"/>
                  </a:cubicBezTo>
                  <a:cubicBezTo>
                    <a:pt x="34" y="220"/>
                    <a:pt x="34" y="219"/>
                    <a:pt x="33" y="219"/>
                  </a:cubicBezTo>
                  <a:cubicBezTo>
                    <a:pt x="33" y="218"/>
                    <a:pt x="32" y="217"/>
                    <a:pt x="33" y="217"/>
                  </a:cubicBezTo>
                  <a:cubicBezTo>
                    <a:pt x="34" y="218"/>
                    <a:pt x="34" y="218"/>
                    <a:pt x="35" y="217"/>
                  </a:cubicBezTo>
                  <a:cubicBezTo>
                    <a:pt x="36" y="217"/>
                    <a:pt x="34" y="217"/>
                    <a:pt x="34" y="217"/>
                  </a:cubicBezTo>
                  <a:cubicBezTo>
                    <a:pt x="34" y="217"/>
                    <a:pt x="33" y="216"/>
                    <a:pt x="33" y="216"/>
                  </a:cubicBezTo>
                  <a:cubicBezTo>
                    <a:pt x="33" y="216"/>
                    <a:pt x="33" y="216"/>
                    <a:pt x="32" y="215"/>
                  </a:cubicBezTo>
                  <a:cubicBezTo>
                    <a:pt x="32" y="215"/>
                    <a:pt x="32" y="213"/>
                    <a:pt x="32" y="213"/>
                  </a:cubicBezTo>
                  <a:cubicBezTo>
                    <a:pt x="32" y="213"/>
                    <a:pt x="33" y="212"/>
                    <a:pt x="33" y="211"/>
                  </a:cubicBezTo>
                  <a:cubicBezTo>
                    <a:pt x="33" y="210"/>
                    <a:pt x="33" y="210"/>
                    <a:pt x="34" y="210"/>
                  </a:cubicBezTo>
                  <a:cubicBezTo>
                    <a:pt x="34" y="210"/>
                    <a:pt x="34" y="209"/>
                    <a:pt x="34" y="208"/>
                  </a:cubicBezTo>
                  <a:cubicBezTo>
                    <a:pt x="34" y="208"/>
                    <a:pt x="34" y="207"/>
                    <a:pt x="35" y="207"/>
                  </a:cubicBezTo>
                  <a:cubicBezTo>
                    <a:pt x="36" y="205"/>
                    <a:pt x="35" y="208"/>
                    <a:pt x="36" y="207"/>
                  </a:cubicBezTo>
                  <a:cubicBezTo>
                    <a:pt x="36" y="207"/>
                    <a:pt x="37" y="205"/>
                    <a:pt x="37" y="205"/>
                  </a:cubicBezTo>
                  <a:cubicBezTo>
                    <a:pt x="37" y="205"/>
                    <a:pt x="38" y="206"/>
                    <a:pt x="38" y="205"/>
                  </a:cubicBezTo>
                  <a:cubicBezTo>
                    <a:pt x="39" y="205"/>
                    <a:pt x="39" y="203"/>
                    <a:pt x="39" y="203"/>
                  </a:cubicBezTo>
                  <a:cubicBezTo>
                    <a:pt x="39" y="202"/>
                    <a:pt x="39" y="202"/>
                    <a:pt x="39" y="201"/>
                  </a:cubicBezTo>
                  <a:cubicBezTo>
                    <a:pt x="39" y="201"/>
                    <a:pt x="40" y="200"/>
                    <a:pt x="40" y="199"/>
                  </a:cubicBezTo>
                  <a:cubicBezTo>
                    <a:pt x="40" y="199"/>
                    <a:pt x="41" y="199"/>
                    <a:pt x="42" y="199"/>
                  </a:cubicBezTo>
                  <a:cubicBezTo>
                    <a:pt x="56" y="200"/>
                    <a:pt x="71" y="207"/>
                    <a:pt x="90" y="219"/>
                  </a:cubicBezTo>
                  <a:cubicBezTo>
                    <a:pt x="109" y="231"/>
                    <a:pt x="132" y="247"/>
                    <a:pt x="158" y="262"/>
                  </a:cubicBezTo>
                  <a:cubicBezTo>
                    <a:pt x="165" y="265"/>
                    <a:pt x="172" y="269"/>
                    <a:pt x="179" y="272"/>
                  </a:cubicBezTo>
                  <a:cubicBezTo>
                    <a:pt x="179" y="272"/>
                    <a:pt x="178" y="272"/>
                    <a:pt x="177" y="273"/>
                  </a:cubicBezTo>
                  <a:cubicBezTo>
                    <a:pt x="177" y="273"/>
                    <a:pt x="177" y="273"/>
                    <a:pt x="176" y="274"/>
                  </a:cubicBezTo>
                  <a:cubicBezTo>
                    <a:pt x="175" y="274"/>
                    <a:pt x="174" y="274"/>
                    <a:pt x="174" y="275"/>
                  </a:cubicBezTo>
                  <a:cubicBezTo>
                    <a:pt x="173" y="276"/>
                    <a:pt x="176" y="276"/>
                    <a:pt x="176" y="276"/>
                  </a:cubicBezTo>
                  <a:cubicBezTo>
                    <a:pt x="176" y="276"/>
                    <a:pt x="177" y="275"/>
                    <a:pt x="177" y="275"/>
                  </a:cubicBezTo>
                  <a:cubicBezTo>
                    <a:pt x="178" y="275"/>
                    <a:pt x="178" y="276"/>
                    <a:pt x="178" y="276"/>
                  </a:cubicBezTo>
                  <a:cubicBezTo>
                    <a:pt x="179" y="276"/>
                    <a:pt x="181" y="275"/>
                    <a:pt x="182" y="274"/>
                  </a:cubicBezTo>
                  <a:cubicBezTo>
                    <a:pt x="182" y="274"/>
                    <a:pt x="182" y="274"/>
                    <a:pt x="183" y="274"/>
                  </a:cubicBezTo>
                  <a:cubicBezTo>
                    <a:pt x="184" y="274"/>
                    <a:pt x="185" y="274"/>
                    <a:pt x="185" y="275"/>
                  </a:cubicBezTo>
                  <a:cubicBezTo>
                    <a:pt x="185" y="275"/>
                    <a:pt x="186" y="275"/>
                    <a:pt x="186" y="275"/>
                  </a:cubicBezTo>
                  <a:cubicBezTo>
                    <a:pt x="187" y="276"/>
                    <a:pt x="187" y="276"/>
                    <a:pt x="188" y="276"/>
                  </a:cubicBezTo>
                  <a:cubicBezTo>
                    <a:pt x="188" y="276"/>
                    <a:pt x="188" y="276"/>
                    <a:pt x="188" y="276"/>
                  </a:cubicBezTo>
                  <a:cubicBezTo>
                    <a:pt x="191" y="277"/>
                    <a:pt x="193" y="278"/>
                    <a:pt x="195" y="279"/>
                  </a:cubicBezTo>
                  <a:cubicBezTo>
                    <a:pt x="194" y="279"/>
                    <a:pt x="194" y="279"/>
                    <a:pt x="193" y="279"/>
                  </a:cubicBezTo>
                  <a:cubicBezTo>
                    <a:pt x="193" y="279"/>
                    <a:pt x="192" y="279"/>
                    <a:pt x="191" y="279"/>
                  </a:cubicBezTo>
                  <a:cubicBezTo>
                    <a:pt x="191" y="279"/>
                    <a:pt x="188" y="281"/>
                    <a:pt x="188" y="282"/>
                  </a:cubicBezTo>
                  <a:cubicBezTo>
                    <a:pt x="187" y="282"/>
                    <a:pt x="188" y="283"/>
                    <a:pt x="187" y="284"/>
                  </a:cubicBezTo>
                  <a:cubicBezTo>
                    <a:pt x="187" y="285"/>
                    <a:pt x="187" y="285"/>
                    <a:pt x="186" y="286"/>
                  </a:cubicBezTo>
                  <a:cubicBezTo>
                    <a:pt x="185" y="288"/>
                    <a:pt x="185" y="290"/>
                    <a:pt x="185" y="292"/>
                  </a:cubicBezTo>
                  <a:cubicBezTo>
                    <a:pt x="186" y="292"/>
                    <a:pt x="186" y="297"/>
                    <a:pt x="187" y="296"/>
                  </a:cubicBezTo>
                  <a:cubicBezTo>
                    <a:pt x="188" y="295"/>
                    <a:pt x="188" y="294"/>
                    <a:pt x="188" y="294"/>
                  </a:cubicBezTo>
                  <a:cubicBezTo>
                    <a:pt x="188" y="294"/>
                    <a:pt x="189" y="293"/>
                    <a:pt x="189" y="293"/>
                  </a:cubicBezTo>
                  <a:cubicBezTo>
                    <a:pt x="190" y="292"/>
                    <a:pt x="189" y="291"/>
                    <a:pt x="189" y="290"/>
                  </a:cubicBezTo>
                  <a:cubicBezTo>
                    <a:pt x="189" y="289"/>
                    <a:pt x="189" y="287"/>
                    <a:pt x="189" y="287"/>
                  </a:cubicBezTo>
                  <a:cubicBezTo>
                    <a:pt x="189" y="286"/>
                    <a:pt x="189" y="284"/>
                    <a:pt x="190" y="283"/>
                  </a:cubicBezTo>
                  <a:cubicBezTo>
                    <a:pt x="191" y="283"/>
                    <a:pt x="192" y="283"/>
                    <a:pt x="192" y="283"/>
                  </a:cubicBezTo>
                  <a:cubicBezTo>
                    <a:pt x="193" y="282"/>
                    <a:pt x="194" y="279"/>
                    <a:pt x="195" y="280"/>
                  </a:cubicBezTo>
                  <a:cubicBezTo>
                    <a:pt x="196" y="280"/>
                    <a:pt x="197" y="281"/>
                    <a:pt x="198" y="282"/>
                  </a:cubicBezTo>
                  <a:cubicBezTo>
                    <a:pt x="198" y="283"/>
                    <a:pt x="199" y="283"/>
                    <a:pt x="199" y="283"/>
                  </a:cubicBezTo>
                  <a:cubicBezTo>
                    <a:pt x="199" y="285"/>
                    <a:pt x="198" y="286"/>
                    <a:pt x="199" y="287"/>
                  </a:cubicBezTo>
                  <a:cubicBezTo>
                    <a:pt x="200" y="288"/>
                    <a:pt x="201" y="287"/>
                    <a:pt x="201" y="288"/>
                  </a:cubicBezTo>
                  <a:cubicBezTo>
                    <a:pt x="202" y="289"/>
                    <a:pt x="202" y="290"/>
                    <a:pt x="203" y="290"/>
                  </a:cubicBezTo>
                  <a:cubicBezTo>
                    <a:pt x="203" y="290"/>
                    <a:pt x="203" y="285"/>
                    <a:pt x="203" y="285"/>
                  </a:cubicBezTo>
                  <a:cubicBezTo>
                    <a:pt x="203" y="284"/>
                    <a:pt x="203" y="282"/>
                    <a:pt x="204" y="283"/>
                  </a:cubicBezTo>
                  <a:cubicBezTo>
                    <a:pt x="204" y="283"/>
                    <a:pt x="204" y="283"/>
                    <a:pt x="205" y="284"/>
                  </a:cubicBezTo>
                  <a:cubicBezTo>
                    <a:pt x="205" y="284"/>
                    <a:pt x="207" y="286"/>
                    <a:pt x="208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10" y="285"/>
                    <a:pt x="212" y="286"/>
                    <a:pt x="215" y="287"/>
                  </a:cubicBezTo>
                  <a:cubicBezTo>
                    <a:pt x="214" y="287"/>
                    <a:pt x="214" y="287"/>
                    <a:pt x="214" y="287"/>
                  </a:cubicBezTo>
                  <a:cubicBezTo>
                    <a:pt x="213" y="287"/>
                    <a:pt x="213" y="287"/>
                    <a:pt x="211" y="288"/>
                  </a:cubicBezTo>
                  <a:cubicBezTo>
                    <a:pt x="210" y="288"/>
                    <a:pt x="210" y="289"/>
                    <a:pt x="209" y="290"/>
                  </a:cubicBezTo>
                  <a:cubicBezTo>
                    <a:pt x="208" y="291"/>
                    <a:pt x="207" y="291"/>
                    <a:pt x="206" y="292"/>
                  </a:cubicBezTo>
                  <a:cubicBezTo>
                    <a:pt x="206" y="292"/>
                    <a:pt x="205" y="291"/>
                    <a:pt x="205" y="291"/>
                  </a:cubicBezTo>
                  <a:cubicBezTo>
                    <a:pt x="204" y="292"/>
                    <a:pt x="204" y="292"/>
                    <a:pt x="204" y="292"/>
                  </a:cubicBezTo>
                  <a:cubicBezTo>
                    <a:pt x="203" y="293"/>
                    <a:pt x="202" y="293"/>
                    <a:pt x="201" y="294"/>
                  </a:cubicBezTo>
                  <a:cubicBezTo>
                    <a:pt x="200" y="294"/>
                    <a:pt x="200" y="295"/>
                    <a:pt x="201" y="295"/>
                  </a:cubicBezTo>
                  <a:cubicBezTo>
                    <a:pt x="203" y="295"/>
                    <a:pt x="205" y="295"/>
                    <a:pt x="207" y="294"/>
                  </a:cubicBezTo>
                  <a:cubicBezTo>
                    <a:pt x="208" y="294"/>
                    <a:pt x="211" y="293"/>
                    <a:pt x="210" y="291"/>
                  </a:cubicBezTo>
                  <a:cubicBezTo>
                    <a:pt x="210" y="287"/>
                    <a:pt x="218" y="291"/>
                    <a:pt x="219" y="288"/>
                  </a:cubicBezTo>
                  <a:cubicBezTo>
                    <a:pt x="224" y="290"/>
                    <a:pt x="229" y="291"/>
                    <a:pt x="233" y="292"/>
                  </a:cubicBezTo>
                  <a:cubicBezTo>
                    <a:pt x="233" y="293"/>
                    <a:pt x="234" y="293"/>
                    <a:pt x="234" y="293"/>
                  </a:cubicBezTo>
                  <a:cubicBezTo>
                    <a:pt x="234" y="293"/>
                    <a:pt x="234" y="293"/>
                    <a:pt x="235" y="293"/>
                  </a:cubicBezTo>
                  <a:cubicBezTo>
                    <a:pt x="235" y="293"/>
                    <a:pt x="236" y="293"/>
                    <a:pt x="236" y="293"/>
                  </a:cubicBezTo>
                  <a:cubicBezTo>
                    <a:pt x="237" y="295"/>
                    <a:pt x="234" y="294"/>
                    <a:pt x="233" y="295"/>
                  </a:cubicBezTo>
                  <a:cubicBezTo>
                    <a:pt x="233" y="295"/>
                    <a:pt x="232" y="296"/>
                    <a:pt x="232" y="296"/>
                  </a:cubicBezTo>
                  <a:cubicBezTo>
                    <a:pt x="232" y="296"/>
                    <a:pt x="231" y="296"/>
                    <a:pt x="230" y="296"/>
                  </a:cubicBezTo>
                  <a:cubicBezTo>
                    <a:pt x="229" y="296"/>
                    <a:pt x="228" y="296"/>
                    <a:pt x="227" y="296"/>
                  </a:cubicBezTo>
                  <a:cubicBezTo>
                    <a:pt x="226" y="296"/>
                    <a:pt x="225" y="297"/>
                    <a:pt x="226" y="297"/>
                  </a:cubicBezTo>
                  <a:cubicBezTo>
                    <a:pt x="227" y="298"/>
                    <a:pt x="228" y="297"/>
                    <a:pt x="229" y="297"/>
                  </a:cubicBezTo>
                  <a:cubicBezTo>
                    <a:pt x="229" y="297"/>
                    <a:pt x="230" y="297"/>
                    <a:pt x="230" y="297"/>
                  </a:cubicBezTo>
                  <a:cubicBezTo>
                    <a:pt x="231" y="297"/>
                    <a:pt x="229" y="297"/>
                    <a:pt x="229" y="298"/>
                  </a:cubicBezTo>
                  <a:cubicBezTo>
                    <a:pt x="228" y="298"/>
                    <a:pt x="225" y="298"/>
                    <a:pt x="225" y="299"/>
                  </a:cubicBezTo>
                  <a:cubicBezTo>
                    <a:pt x="224" y="301"/>
                    <a:pt x="223" y="303"/>
                    <a:pt x="222" y="305"/>
                  </a:cubicBezTo>
                  <a:cubicBezTo>
                    <a:pt x="222" y="305"/>
                    <a:pt x="221" y="308"/>
                    <a:pt x="221" y="308"/>
                  </a:cubicBezTo>
                  <a:cubicBezTo>
                    <a:pt x="219" y="308"/>
                    <a:pt x="220" y="305"/>
                    <a:pt x="219" y="305"/>
                  </a:cubicBezTo>
                  <a:cubicBezTo>
                    <a:pt x="218" y="305"/>
                    <a:pt x="219" y="307"/>
                    <a:pt x="219" y="308"/>
                  </a:cubicBezTo>
                  <a:cubicBezTo>
                    <a:pt x="219" y="308"/>
                    <a:pt x="219" y="309"/>
                    <a:pt x="219" y="310"/>
                  </a:cubicBezTo>
                  <a:cubicBezTo>
                    <a:pt x="219" y="311"/>
                    <a:pt x="221" y="312"/>
                    <a:pt x="220" y="314"/>
                  </a:cubicBezTo>
                  <a:cubicBezTo>
                    <a:pt x="219" y="315"/>
                    <a:pt x="217" y="315"/>
                    <a:pt x="218" y="317"/>
                  </a:cubicBezTo>
                  <a:cubicBezTo>
                    <a:pt x="218" y="318"/>
                    <a:pt x="217" y="318"/>
                    <a:pt x="217" y="318"/>
                  </a:cubicBezTo>
                  <a:cubicBezTo>
                    <a:pt x="216" y="318"/>
                    <a:pt x="215" y="319"/>
                    <a:pt x="214" y="319"/>
                  </a:cubicBezTo>
                  <a:cubicBezTo>
                    <a:pt x="213" y="320"/>
                    <a:pt x="210" y="321"/>
                    <a:pt x="209" y="322"/>
                  </a:cubicBezTo>
                  <a:cubicBezTo>
                    <a:pt x="209" y="323"/>
                    <a:pt x="207" y="323"/>
                    <a:pt x="206" y="323"/>
                  </a:cubicBezTo>
                  <a:cubicBezTo>
                    <a:pt x="206" y="324"/>
                    <a:pt x="205" y="324"/>
                    <a:pt x="204" y="325"/>
                  </a:cubicBezTo>
                  <a:cubicBezTo>
                    <a:pt x="204" y="326"/>
                    <a:pt x="204" y="327"/>
                    <a:pt x="204" y="328"/>
                  </a:cubicBezTo>
                  <a:cubicBezTo>
                    <a:pt x="203" y="328"/>
                    <a:pt x="204" y="329"/>
                    <a:pt x="204" y="330"/>
                  </a:cubicBezTo>
                  <a:cubicBezTo>
                    <a:pt x="204" y="331"/>
                    <a:pt x="205" y="332"/>
                    <a:pt x="206" y="333"/>
                  </a:cubicBezTo>
                  <a:cubicBezTo>
                    <a:pt x="206" y="334"/>
                    <a:pt x="206" y="335"/>
                    <a:pt x="206" y="335"/>
                  </a:cubicBezTo>
                  <a:cubicBezTo>
                    <a:pt x="207" y="336"/>
                    <a:pt x="207" y="338"/>
                    <a:pt x="207" y="340"/>
                  </a:cubicBezTo>
                  <a:cubicBezTo>
                    <a:pt x="207" y="340"/>
                    <a:pt x="207" y="341"/>
                    <a:pt x="206" y="342"/>
                  </a:cubicBezTo>
                  <a:cubicBezTo>
                    <a:pt x="206" y="342"/>
                    <a:pt x="206" y="343"/>
                    <a:pt x="205" y="343"/>
                  </a:cubicBezTo>
                  <a:cubicBezTo>
                    <a:pt x="204" y="342"/>
                    <a:pt x="204" y="341"/>
                    <a:pt x="203" y="340"/>
                  </a:cubicBezTo>
                  <a:cubicBezTo>
                    <a:pt x="203" y="339"/>
                    <a:pt x="203" y="339"/>
                    <a:pt x="202" y="338"/>
                  </a:cubicBezTo>
                  <a:cubicBezTo>
                    <a:pt x="201" y="338"/>
                    <a:pt x="201" y="337"/>
                    <a:pt x="201" y="336"/>
                  </a:cubicBezTo>
                  <a:cubicBezTo>
                    <a:pt x="200" y="336"/>
                    <a:pt x="200" y="335"/>
                    <a:pt x="200" y="334"/>
                  </a:cubicBezTo>
                  <a:cubicBezTo>
                    <a:pt x="199" y="334"/>
                    <a:pt x="200" y="333"/>
                    <a:pt x="199" y="332"/>
                  </a:cubicBezTo>
                  <a:cubicBezTo>
                    <a:pt x="199" y="331"/>
                    <a:pt x="198" y="329"/>
                    <a:pt x="196" y="331"/>
                  </a:cubicBezTo>
                  <a:cubicBezTo>
                    <a:pt x="195" y="332"/>
                    <a:pt x="193" y="331"/>
                    <a:pt x="192" y="330"/>
                  </a:cubicBezTo>
                  <a:cubicBezTo>
                    <a:pt x="190" y="329"/>
                    <a:pt x="188" y="329"/>
                    <a:pt x="186" y="329"/>
                  </a:cubicBezTo>
                  <a:cubicBezTo>
                    <a:pt x="185" y="329"/>
                    <a:pt x="182" y="329"/>
                    <a:pt x="181" y="329"/>
                  </a:cubicBezTo>
                  <a:cubicBezTo>
                    <a:pt x="181" y="329"/>
                    <a:pt x="184" y="331"/>
                    <a:pt x="182" y="331"/>
                  </a:cubicBezTo>
                  <a:cubicBezTo>
                    <a:pt x="181" y="331"/>
                    <a:pt x="181" y="333"/>
                    <a:pt x="180" y="332"/>
                  </a:cubicBezTo>
                  <a:cubicBezTo>
                    <a:pt x="178" y="332"/>
                    <a:pt x="177" y="330"/>
                    <a:pt x="175" y="331"/>
                  </a:cubicBezTo>
                  <a:cubicBezTo>
                    <a:pt x="174" y="331"/>
                    <a:pt x="171" y="330"/>
                    <a:pt x="170" y="330"/>
                  </a:cubicBezTo>
                  <a:cubicBezTo>
                    <a:pt x="169" y="331"/>
                    <a:pt x="169" y="331"/>
                    <a:pt x="169" y="331"/>
                  </a:cubicBezTo>
                  <a:cubicBezTo>
                    <a:pt x="169" y="331"/>
                    <a:pt x="168" y="331"/>
                    <a:pt x="168" y="332"/>
                  </a:cubicBezTo>
                  <a:cubicBezTo>
                    <a:pt x="167" y="332"/>
                    <a:pt x="166" y="332"/>
                    <a:pt x="165" y="332"/>
                  </a:cubicBezTo>
                  <a:cubicBezTo>
                    <a:pt x="163" y="333"/>
                    <a:pt x="163" y="333"/>
                    <a:pt x="162" y="335"/>
                  </a:cubicBezTo>
                  <a:cubicBezTo>
                    <a:pt x="162" y="336"/>
                    <a:pt x="162" y="337"/>
                    <a:pt x="162" y="337"/>
                  </a:cubicBezTo>
                  <a:cubicBezTo>
                    <a:pt x="163" y="338"/>
                    <a:pt x="163" y="339"/>
                    <a:pt x="163" y="339"/>
                  </a:cubicBezTo>
                  <a:cubicBezTo>
                    <a:pt x="164" y="341"/>
                    <a:pt x="163" y="343"/>
                    <a:pt x="163" y="345"/>
                  </a:cubicBezTo>
                  <a:cubicBezTo>
                    <a:pt x="163" y="346"/>
                    <a:pt x="163" y="346"/>
                    <a:pt x="163" y="348"/>
                  </a:cubicBezTo>
                  <a:cubicBezTo>
                    <a:pt x="163" y="348"/>
                    <a:pt x="164" y="348"/>
                    <a:pt x="164" y="349"/>
                  </a:cubicBezTo>
                  <a:cubicBezTo>
                    <a:pt x="165" y="350"/>
                    <a:pt x="165" y="350"/>
                    <a:pt x="165" y="351"/>
                  </a:cubicBezTo>
                  <a:cubicBezTo>
                    <a:pt x="166" y="352"/>
                    <a:pt x="166" y="352"/>
                    <a:pt x="167" y="353"/>
                  </a:cubicBezTo>
                  <a:cubicBezTo>
                    <a:pt x="168" y="353"/>
                    <a:pt x="168" y="354"/>
                    <a:pt x="168" y="355"/>
                  </a:cubicBezTo>
                  <a:cubicBezTo>
                    <a:pt x="169" y="356"/>
                    <a:pt x="170" y="355"/>
                    <a:pt x="171" y="356"/>
                  </a:cubicBezTo>
                  <a:cubicBezTo>
                    <a:pt x="171" y="356"/>
                    <a:pt x="172" y="357"/>
                    <a:pt x="173" y="356"/>
                  </a:cubicBezTo>
                  <a:cubicBezTo>
                    <a:pt x="173" y="356"/>
                    <a:pt x="174" y="356"/>
                    <a:pt x="174" y="356"/>
                  </a:cubicBezTo>
                  <a:cubicBezTo>
                    <a:pt x="175" y="356"/>
                    <a:pt x="176" y="356"/>
                    <a:pt x="176" y="356"/>
                  </a:cubicBezTo>
                  <a:cubicBezTo>
                    <a:pt x="177" y="356"/>
                    <a:pt x="177" y="356"/>
                    <a:pt x="177" y="356"/>
                  </a:cubicBezTo>
                  <a:cubicBezTo>
                    <a:pt x="178" y="356"/>
                    <a:pt x="178" y="357"/>
                    <a:pt x="179" y="356"/>
                  </a:cubicBezTo>
                  <a:cubicBezTo>
                    <a:pt x="180" y="356"/>
                    <a:pt x="180" y="356"/>
                    <a:pt x="180" y="355"/>
                  </a:cubicBezTo>
                  <a:cubicBezTo>
                    <a:pt x="180" y="355"/>
                    <a:pt x="180" y="355"/>
                    <a:pt x="181" y="354"/>
                  </a:cubicBezTo>
                  <a:cubicBezTo>
                    <a:pt x="181" y="353"/>
                    <a:pt x="181" y="353"/>
                    <a:pt x="181" y="352"/>
                  </a:cubicBezTo>
                  <a:cubicBezTo>
                    <a:pt x="181" y="350"/>
                    <a:pt x="184" y="351"/>
                    <a:pt x="185" y="351"/>
                  </a:cubicBezTo>
                  <a:cubicBezTo>
                    <a:pt x="187" y="350"/>
                    <a:pt x="191" y="350"/>
                    <a:pt x="190" y="352"/>
                  </a:cubicBezTo>
                  <a:cubicBezTo>
                    <a:pt x="190" y="352"/>
                    <a:pt x="190" y="353"/>
                    <a:pt x="189" y="353"/>
                  </a:cubicBezTo>
                  <a:cubicBezTo>
                    <a:pt x="189" y="353"/>
                    <a:pt x="189" y="354"/>
                    <a:pt x="189" y="355"/>
                  </a:cubicBezTo>
                  <a:cubicBezTo>
                    <a:pt x="189" y="356"/>
                    <a:pt x="188" y="357"/>
                    <a:pt x="187" y="358"/>
                  </a:cubicBezTo>
                  <a:cubicBezTo>
                    <a:pt x="186" y="358"/>
                    <a:pt x="185" y="358"/>
                    <a:pt x="185" y="358"/>
                  </a:cubicBezTo>
                  <a:cubicBezTo>
                    <a:pt x="185" y="359"/>
                    <a:pt x="186" y="359"/>
                    <a:pt x="186" y="359"/>
                  </a:cubicBezTo>
                  <a:cubicBezTo>
                    <a:pt x="187" y="360"/>
                    <a:pt x="187" y="362"/>
                    <a:pt x="188" y="362"/>
                  </a:cubicBezTo>
                  <a:cubicBezTo>
                    <a:pt x="190" y="362"/>
                    <a:pt x="191" y="361"/>
                    <a:pt x="192" y="362"/>
                  </a:cubicBezTo>
                  <a:cubicBezTo>
                    <a:pt x="193" y="362"/>
                    <a:pt x="194" y="362"/>
                    <a:pt x="195" y="362"/>
                  </a:cubicBezTo>
                  <a:cubicBezTo>
                    <a:pt x="196" y="362"/>
                    <a:pt x="197" y="362"/>
                    <a:pt x="197" y="362"/>
                  </a:cubicBezTo>
                  <a:cubicBezTo>
                    <a:pt x="198" y="362"/>
                    <a:pt x="198" y="363"/>
                    <a:pt x="198" y="363"/>
                  </a:cubicBezTo>
                  <a:cubicBezTo>
                    <a:pt x="198" y="363"/>
                    <a:pt x="199" y="363"/>
                    <a:pt x="199" y="363"/>
                  </a:cubicBezTo>
                  <a:cubicBezTo>
                    <a:pt x="201" y="363"/>
                    <a:pt x="200" y="365"/>
                    <a:pt x="200" y="366"/>
                  </a:cubicBezTo>
                  <a:cubicBezTo>
                    <a:pt x="200" y="367"/>
                    <a:pt x="200" y="367"/>
                    <a:pt x="200" y="368"/>
                  </a:cubicBezTo>
                  <a:cubicBezTo>
                    <a:pt x="200" y="369"/>
                    <a:pt x="199" y="370"/>
                    <a:pt x="199" y="370"/>
                  </a:cubicBezTo>
                  <a:cubicBezTo>
                    <a:pt x="199" y="371"/>
                    <a:pt x="199" y="372"/>
                    <a:pt x="199" y="372"/>
                  </a:cubicBezTo>
                  <a:cubicBezTo>
                    <a:pt x="199" y="373"/>
                    <a:pt x="200" y="373"/>
                    <a:pt x="201" y="374"/>
                  </a:cubicBezTo>
                  <a:cubicBezTo>
                    <a:pt x="201" y="374"/>
                    <a:pt x="201" y="374"/>
                    <a:pt x="202" y="374"/>
                  </a:cubicBezTo>
                  <a:cubicBezTo>
                    <a:pt x="203" y="375"/>
                    <a:pt x="203" y="375"/>
                    <a:pt x="204" y="375"/>
                  </a:cubicBezTo>
                  <a:cubicBezTo>
                    <a:pt x="206" y="375"/>
                    <a:pt x="207" y="374"/>
                    <a:pt x="208" y="374"/>
                  </a:cubicBezTo>
                  <a:cubicBezTo>
                    <a:pt x="210" y="373"/>
                    <a:pt x="211" y="374"/>
                    <a:pt x="213" y="374"/>
                  </a:cubicBezTo>
                  <a:cubicBezTo>
                    <a:pt x="213" y="374"/>
                    <a:pt x="214" y="376"/>
                    <a:pt x="215" y="375"/>
                  </a:cubicBezTo>
                  <a:cubicBezTo>
                    <a:pt x="216" y="375"/>
                    <a:pt x="216" y="374"/>
                    <a:pt x="217" y="374"/>
                  </a:cubicBezTo>
                  <a:cubicBezTo>
                    <a:pt x="219" y="373"/>
                    <a:pt x="218" y="372"/>
                    <a:pt x="219" y="371"/>
                  </a:cubicBezTo>
                  <a:cubicBezTo>
                    <a:pt x="220" y="371"/>
                    <a:pt x="220" y="370"/>
                    <a:pt x="220" y="370"/>
                  </a:cubicBezTo>
                  <a:cubicBezTo>
                    <a:pt x="221" y="370"/>
                    <a:pt x="221" y="371"/>
                    <a:pt x="221" y="371"/>
                  </a:cubicBezTo>
                  <a:cubicBezTo>
                    <a:pt x="222" y="371"/>
                    <a:pt x="222" y="370"/>
                    <a:pt x="222" y="370"/>
                  </a:cubicBezTo>
                  <a:cubicBezTo>
                    <a:pt x="224" y="369"/>
                    <a:pt x="226" y="369"/>
                    <a:pt x="228" y="368"/>
                  </a:cubicBezTo>
                  <a:cubicBezTo>
                    <a:pt x="228" y="367"/>
                    <a:pt x="230" y="367"/>
                    <a:pt x="230" y="368"/>
                  </a:cubicBezTo>
                  <a:cubicBezTo>
                    <a:pt x="230" y="369"/>
                    <a:pt x="228" y="368"/>
                    <a:pt x="228" y="369"/>
                  </a:cubicBezTo>
                  <a:cubicBezTo>
                    <a:pt x="227" y="370"/>
                    <a:pt x="228" y="371"/>
                    <a:pt x="228" y="371"/>
                  </a:cubicBezTo>
                  <a:cubicBezTo>
                    <a:pt x="228" y="372"/>
                    <a:pt x="226" y="372"/>
                    <a:pt x="226" y="373"/>
                  </a:cubicBezTo>
                  <a:cubicBezTo>
                    <a:pt x="226" y="373"/>
                    <a:pt x="227" y="373"/>
                    <a:pt x="227" y="373"/>
                  </a:cubicBezTo>
                  <a:cubicBezTo>
                    <a:pt x="228" y="373"/>
                    <a:pt x="228" y="374"/>
                    <a:pt x="228" y="374"/>
                  </a:cubicBezTo>
                  <a:cubicBezTo>
                    <a:pt x="228" y="374"/>
                    <a:pt x="229" y="373"/>
                    <a:pt x="229" y="373"/>
                  </a:cubicBezTo>
                  <a:cubicBezTo>
                    <a:pt x="229" y="373"/>
                    <a:pt x="229" y="372"/>
                    <a:pt x="229" y="372"/>
                  </a:cubicBezTo>
                  <a:cubicBezTo>
                    <a:pt x="229" y="371"/>
                    <a:pt x="228" y="371"/>
                    <a:pt x="229" y="370"/>
                  </a:cubicBezTo>
                  <a:cubicBezTo>
                    <a:pt x="230" y="369"/>
                    <a:pt x="232" y="369"/>
                    <a:pt x="233" y="369"/>
                  </a:cubicBezTo>
                  <a:cubicBezTo>
                    <a:pt x="232" y="368"/>
                    <a:pt x="232" y="368"/>
                    <a:pt x="232" y="368"/>
                  </a:cubicBezTo>
                  <a:cubicBezTo>
                    <a:pt x="232" y="367"/>
                    <a:pt x="233" y="368"/>
                    <a:pt x="233" y="368"/>
                  </a:cubicBezTo>
                  <a:cubicBezTo>
                    <a:pt x="233" y="368"/>
                    <a:pt x="233" y="369"/>
                    <a:pt x="233" y="369"/>
                  </a:cubicBezTo>
                  <a:cubicBezTo>
                    <a:pt x="234" y="369"/>
                    <a:pt x="235" y="369"/>
                    <a:pt x="235" y="369"/>
                  </a:cubicBezTo>
                  <a:cubicBezTo>
                    <a:pt x="236" y="369"/>
                    <a:pt x="236" y="369"/>
                    <a:pt x="236" y="369"/>
                  </a:cubicBezTo>
                  <a:cubicBezTo>
                    <a:pt x="236" y="370"/>
                    <a:pt x="236" y="371"/>
                    <a:pt x="237" y="371"/>
                  </a:cubicBezTo>
                  <a:cubicBezTo>
                    <a:pt x="238" y="370"/>
                    <a:pt x="240" y="370"/>
                    <a:pt x="241" y="370"/>
                  </a:cubicBezTo>
                  <a:cubicBezTo>
                    <a:pt x="242" y="370"/>
                    <a:pt x="242" y="371"/>
                    <a:pt x="243" y="371"/>
                  </a:cubicBezTo>
                  <a:cubicBezTo>
                    <a:pt x="243" y="371"/>
                    <a:pt x="244" y="371"/>
                    <a:pt x="245" y="370"/>
                  </a:cubicBezTo>
                  <a:cubicBezTo>
                    <a:pt x="246" y="369"/>
                    <a:pt x="246" y="370"/>
                    <a:pt x="247" y="369"/>
                  </a:cubicBezTo>
                  <a:cubicBezTo>
                    <a:pt x="249" y="368"/>
                    <a:pt x="249" y="370"/>
                    <a:pt x="249" y="370"/>
                  </a:cubicBezTo>
                  <a:cubicBezTo>
                    <a:pt x="250" y="370"/>
                    <a:pt x="249" y="370"/>
                    <a:pt x="250" y="371"/>
                  </a:cubicBezTo>
                  <a:cubicBezTo>
                    <a:pt x="250" y="371"/>
                    <a:pt x="251" y="371"/>
                    <a:pt x="251" y="371"/>
                  </a:cubicBezTo>
                  <a:cubicBezTo>
                    <a:pt x="251" y="371"/>
                    <a:pt x="252" y="371"/>
                    <a:pt x="252" y="371"/>
                  </a:cubicBezTo>
                  <a:cubicBezTo>
                    <a:pt x="253" y="371"/>
                    <a:pt x="253" y="371"/>
                    <a:pt x="253" y="371"/>
                  </a:cubicBezTo>
                  <a:cubicBezTo>
                    <a:pt x="254" y="372"/>
                    <a:pt x="252" y="372"/>
                    <a:pt x="252" y="373"/>
                  </a:cubicBezTo>
                  <a:cubicBezTo>
                    <a:pt x="251" y="373"/>
                    <a:pt x="253" y="373"/>
                    <a:pt x="253" y="373"/>
                  </a:cubicBezTo>
                  <a:cubicBezTo>
                    <a:pt x="255" y="372"/>
                    <a:pt x="256" y="373"/>
                    <a:pt x="257" y="374"/>
                  </a:cubicBezTo>
                  <a:cubicBezTo>
                    <a:pt x="257" y="374"/>
                    <a:pt x="258" y="374"/>
                    <a:pt x="258" y="375"/>
                  </a:cubicBezTo>
                  <a:cubicBezTo>
                    <a:pt x="257" y="376"/>
                    <a:pt x="257" y="376"/>
                    <a:pt x="257" y="376"/>
                  </a:cubicBezTo>
                  <a:cubicBezTo>
                    <a:pt x="258" y="375"/>
                    <a:pt x="260" y="376"/>
                    <a:pt x="260" y="376"/>
                  </a:cubicBezTo>
                  <a:cubicBezTo>
                    <a:pt x="260" y="376"/>
                    <a:pt x="260" y="376"/>
                    <a:pt x="261" y="377"/>
                  </a:cubicBezTo>
                  <a:cubicBezTo>
                    <a:pt x="261" y="377"/>
                    <a:pt x="262" y="377"/>
                    <a:pt x="263" y="377"/>
                  </a:cubicBezTo>
                  <a:cubicBezTo>
                    <a:pt x="264" y="376"/>
                    <a:pt x="266" y="376"/>
                    <a:pt x="268" y="376"/>
                  </a:cubicBezTo>
                  <a:cubicBezTo>
                    <a:pt x="268" y="376"/>
                    <a:pt x="269" y="376"/>
                    <a:pt x="269" y="377"/>
                  </a:cubicBezTo>
                  <a:cubicBezTo>
                    <a:pt x="270" y="377"/>
                    <a:pt x="271" y="377"/>
                    <a:pt x="272" y="378"/>
                  </a:cubicBezTo>
                  <a:cubicBezTo>
                    <a:pt x="272" y="378"/>
                    <a:pt x="272" y="378"/>
                    <a:pt x="272" y="379"/>
                  </a:cubicBezTo>
                  <a:cubicBezTo>
                    <a:pt x="272" y="380"/>
                    <a:pt x="272" y="380"/>
                    <a:pt x="272" y="381"/>
                  </a:cubicBezTo>
                  <a:cubicBezTo>
                    <a:pt x="273" y="381"/>
                    <a:pt x="274" y="382"/>
                    <a:pt x="273" y="383"/>
                  </a:cubicBezTo>
                  <a:cubicBezTo>
                    <a:pt x="273" y="384"/>
                    <a:pt x="272" y="384"/>
                    <a:pt x="272" y="385"/>
                  </a:cubicBezTo>
                  <a:cubicBezTo>
                    <a:pt x="271" y="385"/>
                    <a:pt x="271" y="385"/>
                    <a:pt x="270" y="386"/>
                  </a:cubicBezTo>
                  <a:cubicBezTo>
                    <a:pt x="270" y="386"/>
                    <a:pt x="268" y="388"/>
                    <a:pt x="268" y="388"/>
                  </a:cubicBezTo>
                  <a:cubicBezTo>
                    <a:pt x="269" y="388"/>
                    <a:pt x="270" y="387"/>
                    <a:pt x="270" y="387"/>
                  </a:cubicBezTo>
                  <a:cubicBezTo>
                    <a:pt x="271" y="387"/>
                    <a:pt x="271" y="388"/>
                    <a:pt x="271" y="388"/>
                  </a:cubicBezTo>
                  <a:cubicBezTo>
                    <a:pt x="271" y="388"/>
                    <a:pt x="273" y="388"/>
                    <a:pt x="274" y="388"/>
                  </a:cubicBezTo>
                  <a:cubicBezTo>
                    <a:pt x="274" y="388"/>
                    <a:pt x="274" y="387"/>
                    <a:pt x="273" y="387"/>
                  </a:cubicBezTo>
                  <a:cubicBezTo>
                    <a:pt x="272" y="388"/>
                    <a:pt x="272" y="388"/>
                    <a:pt x="271" y="388"/>
                  </a:cubicBezTo>
                  <a:cubicBezTo>
                    <a:pt x="271" y="387"/>
                    <a:pt x="271" y="386"/>
                    <a:pt x="272" y="386"/>
                  </a:cubicBezTo>
                  <a:cubicBezTo>
                    <a:pt x="272" y="385"/>
                    <a:pt x="273" y="385"/>
                    <a:pt x="274" y="385"/>
                  </a:cubicBezTo>
                  <a:cubicBezTo>
                    <a:pt x="275" y="385"/>
                    <a:pt x="276" y="384"/>
                    <a:pt x="276" y="385"/>
                  </a:cubicBezTo>
                  <a:cubicBezTo>
                    <a:pt x="276" y="385"/>
                    <a:pt x="275" y="386"/>
                    <a:pt x="275" y="386"/>
                  </a:cubicBezTo>
                  <a:cubicBezTo>
                    <a:pt x="275" y="386"/>
                    <a:pt x="275" y="387"/>
                    <a:pt x="275" y="387"/>
                  </a:cubicBezTo>
                  <a:cubicBezTo>
                    <a:pt x="276" y="386"/>
                    <a:pt x="276" y="385"/>
                    <a:pt x="278" y="385"/>
                  </a:cubicBezTo>
                  <a:cubicBezTo>
                    <a:pt x="279" y="385"/>
                    <a:pt x="279" y="385"/>
                    <a:pt x="279" y="385"/>
                  </a:cubicBezTo>
                  <a:cubicBezTo>
                    <a:pt x="279" y="385"/>
                    <a:pt x="280" y="385"/>
                    <a:pt x="280" y="385"/>
                  </a:cubicBezTo>
                  <a:cubicBezTo>
                    <a:pt x="281" y="385"/>
                    <a:pt x="281" y="385"/>
                    <a:pt x="281" y="385"/>
                  </a:cubicBezTo>
                  <a:cubicBezTo>
                    <a:pt x="281" y="385"/>
                    <a:pt x="282" y="385"/>
                    <a:pt x="282" y="385"/>
                  </a:cubicBezTo>
                  <a:cubicBezTo>
                    <a:pt x="282" y="385"/>
                    <a:pt x="283" y="386"/>
                    <a:pt x="283" y="386"/>
                  </a:cubicBezTo>
                  <a:cubicBezTo>
                    <a:pt x="283" y="387"/>
                    <a:pt x="283" y="387"/>
                    <a:pt x="283" y="387"/>
                  </a:cubicBezTo>
                  <a:cubicBezTo>
                    <a:pt x="282" y="387"/>
                    <a:pt x="283" y="388"/>
                    <a:pt x="283" y="388"/>
                  </a:cubicBezTo>
                  <a:cubicBezTo>
                    <a:pt x="284" y="388"/>
                    <a:pt x="284" y="386"/>
                    <a:pt x="285" y="386"/>
                  </a:cubicBezTo>
                  <a:cubicBezTo>
                    <a:pt x="286" y="386"/>
                    <a:pt x="286" y="387"/>
                    <a:pt x="287" y="387"/>
                  </a:cubicBezTo>
                  <a:cubicBezTo>
                    <a:pt x="287" y="387"/>
                    <a:pt x="288" y="386"/>
                    <a:pt x="288" y="386"/>
                  </a:cubicBezTo>
                  <a:cubicBezTo>
                    <a:pt x="288" y="387"/>
                    <a:pt x="289" y="387"/>
                    <a:pt x="289" y="386"/>
                  </a:cubicBezTo>
                  <a:cubicBezTo>
                    <a:pt x="290" y="386"/>
                    <a:pt x="290" y="386"/>
                    <a:pt x="291" y="386"/>
                  </a:cubicBezTo>
                  <a:cubicBezTo>
                    <a:pt x="291" y="386"/>
                    <a:pt x="291" y="386"/>
                    <a:pt x="292" y="386"/>
                  </a:cubicBezTo>
                  <a:cubicBezTo>
                    <a:pt x="293" y="386"/>
                    <a:pt x="293" y="386"/>
                    <a:pt x="293" y="387"/>
                  </a:cubicBezTo>
                  <a:cubicBezTo>
                    <a:pt x="294" y="387"/>
                    <a:pt x="295" y="387"/>
                    <a:pt x="296" y="388"/>
                  </a:cubicBezTo>
                  <a:cubicBezTo>
                    <a:pt x="297" y="388"/>
                    <a:pt x="299" y="387"/>
                    <a:pt x="299" y="388"/>
                  </a:cubicBezTo>
                  <a:cubicBezTo>
                    <a:pt x="299" y="389"/>
                    <a:pt x="299" y="391"/>
                    <a:pt x="298" y="392"/>
                  </a:cubicBezTo>
                  <a:cubicBezTo>
                    <a:pt x="297" y="393"/>
                    <a:pt x="296" y="394"/>
                    <a:pt x="295" y="395"/>
                  </a:cubicBezTo>
                  <a:cubicBezTo>
                    <a:pt x="294" y="396"/>
                    <a:pt x="293" y="396"/>
                    <a:pt x="293" y="397"/>
                  </a:cubicBezTo>
                  <a:cubicBezTo>
                    <a:pt x="293" y="398"/>
                    <a:pt x="291" y="400"/>
                    <a:pt x="290" y="400"/>
                  </a:cubicBezTo>
                  <a:cubicBezTo>
                    <a:pt x="289" y="400"/>
                    <a:pt x="288" y="402"/>
                    <a:pt x="288" y="402"/>
                  </a:cubicBezTo>
                  <a:cubicBezTo>
                    <a:pt x="288" y="403"/>
                    <a:pt x="288" y="404"/>
                    <a:pt x="288" y="405"/>
                  </a:cubicBezTo>
                  <a:cubicBezTo>
                    <a:pt x="288" y="405"/>
                    <a:pt x="287" y="406"/>
                    <a:pt x="287" y="407"/>
                  </a:cubicBezTo>
                  <a:cubicBezTo>
                    <a:pt x="286" y="408"/>
                    <a:pt x="286" y="408"/>
                    <a:pt x="286" y="409"/>
                  </a:cubicBezTo>
                  <a:cubicBezTo>
                    <a:pt x="286" y="409"/>
                    <a:pt x="285" y="410"/>
                    <a:pt x="284" y="411"/>
                  </a:cubicBezTo>
                  <a:cubicBezTo>
                    <a:pt x="284" y="411"/>
                    <a:pt x="283" y="411"/>
                    <a:pt x="283" y="412"/>
                  </a:cubicBezTo>
                  <a:cubicBezTo>
                    <a:pt x="282" y="412"/>
                    <a:pt x="283" y="412"/>
                    <a:pt x="282" y="413"/>
                  </a:cubicBezTo>
                  <a:cubicBezTo>
                    <a:pt x="282" y="413"/>
                    <a:pt x="282" y="413"/>
                    <a:pt x="281" y="413"/>
                  </a:cubicBezTo>
                  <a:cubicBezTo>
                    <a:pt x="280" y="414"/>
                    <a:pt x="280" y="414"/>
                    <a:pt x="279" y="415"/>
                  </a:cubicBezTo>
                  <a:cubicBezTo>
                    <a:pt x="279" y="415"/>
                    <a:pt x="279" y="415"/>
                    <a:pt x="279" y="415"/>
                  </a:cubicBezTo>
                  <a:cubicBezTo>
                    <a:pt x="279" y="415"/>
                    <a:pt x="279" y="414"/>
                    <a:pt x="279" y="415"/>
                  </a:cubicBezTo>
                  <a:cubicBezTo>
                    <a:pt x="278" y="415"/>
                    <a:pt x="278" y="415"/>
                    <a:pt x="278" y="415"/>
                  </a:cubicBezTo>
                  <a:cubicBezTo>
                    <a:pt x="277" y="415"/>
                    <a:pt x="277" y="415"/>
                    <a:pt x="277" y="415"/>
                  </a:cubicBezTo>
                  <a:cubicBezTo>
                    <a:pt x="277" y="415"/>
                    <a:pt x="277" y="415"/>
                    <a:pt x="277" y="415"/>
                  </a:cubicBezTo>
                  <a:cubicBezTo>
                    <a:pt x="276" y="415"/>
                    <a:pt x="276" y="415"/>
                    <a:pt x="276" y="415"/>
                  </a:cubicBezTo>
                  <a:cubicBezTo>
                    <a:pt x="275" y="416"/>
                    <a:pt x="275" y="416"/>
                    <a:pt x="275" y="416"/>
                  </a:cubicBezTo>
                  <a:cubicBezTo>
                    <a:pt x="275" y="416"/>
                    <a:pt x="275" y="417"/>
                    <a:pt x="274" y="417"/>
                  </a:cubicBezTo>
                  <a:cubicBezTo>
                    <a:pt x="274" y="417"/>
                    <a:pt x="273" y="417"/>
                    <a:pt x="273" y="417"/>
                  </a:cubicBezTo>
                  <a:cubicBezTo>
                    <a:pt x="272" y="418"/>
                    <a:pt x="270" y="418"/>
                    <a:pt x="270" y="419"/>
                  </a:cubicBezTo>
                  <a:cubicBezTo>
                    <a:pt x="269" y="419"/>
                    <a:pt x="269" y="419"/>
                    <a:pt x="269" y="420"/>
                  </a:cubicBezTo>
                  <a:cubicBezTo>
                    <a:pt x="268" y="420"/>
                    <a:pt x="268" y="421"/>
                    <a:pt x="268" y="421"/>
                  </a:cubicBezTo>
                  <a:cubicBezTo>
                    <a:pt x="268" y="422"/>
                    <a:pt x="268" y="423"/>
                    <a:pt x="267" y="423"/>
                  </a:cubicBezTo>
                  <a:cubicBezTo>
                    <a:pt x="267" y="423"/>
                    <a:pt x="266" y="424"/>
                    <a:pt x="266" y="424"/>
                  </a:cubicBezTo>
                  <a:cubicBezTo>
                    <a:pt x="266" y="424"/>
                    <a:pt x="265" y="425"/>
                    <a:pt x="265" y="425"/>
                  </a:cubicBezTo>
                  <a:cubicBezTo>
                    <a:pt x="265" y="425"/>
                    <a:pt x="265" y="426"/>
                    <a:pt x="264" y="426"/>
                  </a:cubicBezTo>
                  <a:cubicBezTo>
                    <a:pt x="264" y="426"/>
                    <a:pt x="264" y="426"/>
                    <a:pt x="264" y="425"/>
                  </a:cubicBezTo>
                  <a:cubicBezTo>
                    <a:pt x="264" y="425"/>
                    <a:pt x="264" y="426"/>
                    <a:pt x="263" y="426"/>
                  </a:cubicBezTo>
                  <a:cubicBezTo>
                    <a:pt x="263" y="426"/>
                    <a:pt x="262" y="426"/>
                    <a:pt x="262" y="427"/>
                  </a:cubicBezTo>
                  <a:cubicBezTo>
                    <a:pt x="262" y="427"/>
                    <a:pt x="262" y="427"/>
                    <a:pt x="261" y="428"/>
                  </a:cubicBezTo>
                  <a:cubicBezTo>
                    <a:pt x="261" y="428"/>
                    <a:pt x="261" y="429"/>
                    <a:pt x="261" y="429"/>
                  </a:cubicBezTo>
                  <a:cubicBezTo>
                    <a:pt x="261" y="429"/>
                    <a:pt x="260" y="430"/>
                    <a:pt x="260" y="430"/>
                  </a:cubicBezTo>
                  <a:cubicBezTo>
                    <a:pt x="259" y="430"/>
                    <a:pt x="259" y="430"/>
                    <a:pt x="259" y="430"/>
                  </a:cubicBezTo>
                  <a:cubicBezTo>
                    <a:pt x="257" y="431"/>
                    <a:pt x="256" y="431"/>
                    <a:pt x="254" y="431"/>
                  </a:cubicBezTo>
                  <a:cubicBezTo>
                    <a:pt x="254" y="431"/>
                    <a:pt x="254" y="431"/>
                    <a:pt x="253" y="431"/>
                  </a:cubicBezTo>
                  <a:cubicBezTo>
                    <a:pt x="252" y="431"/>
                    <a:pt x="252" y="431"/>
                    <a:pt x="252" y="431"/>
                  </a:cubicBezTo>
                  <a:cubicBezTo>
                    <a:pt x="251" y="431"/>
                    <a:pt x="251" y="432"/>
                    <a:pt x="252" y="432"/>
                  </a:cubicBezTo>
                  <a:cubicBezTo>
                    <a:pt x="252" y="432"/>
                    <a:pt x="253" y="432"/>
                    <a:pt x="253" y="432"/>
                  </a:cubicBezTo>
                  <a:cubicBezTo>
                    <a:pt x="253" y="432"/>
                    <a:pt x="253" y="433"/>
                    <a:pt x="253" y="433"/>
                  </a:cubicBezTo>
                  <a:cubicBezTo>
                    <a:pt x="254" y="433"/>
                    <a:pt x="254" y="433"/>
                    <a:pt x="254" y="433"/>
                  </a:cubicBezTo>
                  <a:cubicBezTo>
                    <a:pt x="254" y="434"/>
                    <a:pt x="253" y="434"/>
                    <a:pt x="253" y="435"/>
                  </a:cubicBezTo>
                  <a:cubicBezTo>
                    <a:pt x="252" y="435"/>
                    <a:pt x="251" y="436"/>
                    <a:pt x="250" y="436"/>
                  </a:cubicBezTo>
                  <a:cubicBezTo>
                    <a:pt x="249" y="436"/>
                    <a:pt x="249" y="436"/>
                    <a:pt x="248" y="436"/>
                  </a:cubicBezTo>
                  <a:cubicBezTo>
                    <a:pt x="247" y="436"/>
                    <a:pt x="247" y="436"/>
                    <a:pt x="246" y="436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6" y="438"/>
                    <a:pt x="246" y="438"/>
                    <a:pt x="246" y="438"/>
                  </a:cubicBezTo>
                  <a:cubicBezTo>
                    <a:pt x="246" y="438"/>
                    <a:pt x="245" y="439"/>
                    <a:pt x="244" y="439"/>
                  </a:cubicBezTo>
                  <a:cubicBezTo>
                    <a:pt x="243" y="439"/>
                    <a:pt x="243" y="439"/>
                    <a:pt x="243" y="438"/>
                  </a:cubicBezTo>
                  <a:cubicBezTo>
                    <a:pt x="242" y="438"/>
                    <a:pt x="242" y="439"/>
                    <a:pt x="242" y="439"/>
                  </a:cubicBezTo>
                  <a:cubicBezTo>
                    <a:pt x="242" y="439"/>
                    <a:pt x="242" y="440"/>
                    <a:pt x="243" y="440"/>
                  </a:cubicBezTo>
                  <a:cubicBezTo>
                    <a:pt x="243" y="440"/>
                    <a:pt x="243" y="440"/>
                    <a:pt x="243" y="440"/>
                  </a:cubicBezTo>
                  <a:cubicBezTo>
                    <a:pt x="243" y="440"/>
                    <a:pt x="243" y="440"/>
                    <a:pt x="243" y="440"/>
                  </a:cubicBezTo>
                  <a:cubicBezTo>
                    <a:pt x="243" y="441"/>
                    <a:pt x="243" y="441"/>
                    <a:pt x="243" y="441"/>
                  </a:cubicBezTo>
                  <a:cubicBezTo>
                    <a:pt x="243" y="441"/>
                    <a:pt x="243" y="442"/>
                    <a:pt x="242" y="442"/>
                  </a:cubicBezTo>
                  <a:cubicBezTo>
                    <a:pt x="242" y="442"/>
                    <a:pt x="241" y="442"/>
                    <a:pt x="241" y="443"/>
                  </a:cubicBezTo>
                  <a:cubicBezTo>
                    <a:pt x="240" y="443"/>
                    <a:pt x="240" y="443"/>
                    <a:pt x="240" y="443"/>
                  </a:cubicBezTo>
                  <a:cubicBezTo>
                    <a:pt x="240" y="443"/>
                    <a:pt x="240" y="444"/>
                    <a:pt x="240" y="444"/>
                  </a:cubicBezTo>
                  <a:cubicBezTo>
                    <a:pt x="241" y="444"/>
                    <a:pt x="242" y="444"/>
                    <a:pt x="242" y="444"/>
                  </a:cubicBezTo>
                  <a:cubicBezTo>
                    <a:pt x="243" y="444"/>
                    <a:pt x="243" y="444"/>
                    <a:pt x="243" y="444"/>
                  </a:cubicBezTo>
                  <a:cubicBezTo>
                    <a:pt x="243" y="444"/>
                    <a:pt x="243" y="445"/>
                    <a:pt x="243" y="445"/>
                  </a:cubicBezTo>
                  <a:cubicBezTo>
                    <a:pt x="243" y="445"/>
                    <a:pt x="243" y="445"/>
                    <a:pt x="242" y="445"/>
                  </a:cubicBezTo>
                  <a:cubicBezTo>
                    <a:pt x="242" y="445"/>
                    <a:pt x="242" y="445"/>
                    <a:pt x="242" y="446"/>
                  </a:cubicBezTo>
                  <a:cubicBezTo>
                    <a:pt x="241" y="446"/>
                    <a:pt x="241" y="446"/>
                    <a:pt x="241" y="446"/>
                  </a:cubicBezTo>
                  <a:cubicBezTo>
                    <a:pt x="241" y="446"/>
                    <a:pt x="241" y="446"/>
                    <a:pt x="241" y="446"/>
                  </a:cubicBezTo>
                  <a:cubicBezTo>
                    <a:pt x="241" y="447"/>
                    <a:pt x="241" y="447"/>
                    <a:pt x="241" y="447"/>
                  </a:cubicBezTo>
                  <a:cubicBezTo>
                    <a:pt x="241" y="447"/>
                    <a:pt x="241" y="447"/>
                    <a:pt x="240" y="447"/>
                  </a:cubicBezTo>
                  <a:cubicBezTo>
                    <a:pt x="239" y="447"/>
                    <a:pt x="240" y="447"/>
                    <a:pt x="240" y="448"/>
                  </a:cubicBezTo>
                  <a:cubicBezTo>
                    <a:pt x="241" y="448"/>
                    <a:pt x="241" y="448"/>
                    <a:pt x="241" y="448"/>
                  </a:cubicBezTo>
                  <a:cubicBezTo>
                    <a:pt x="241" y="448"/>
                    <a:pt x="242" y="448"/>
                    <a:pt x="242" y="448"/>
                  </a:cubicBezTo>
                  <a:cubicBezTo>
                    <a:pt x="242" y="448"/>
                    <a:pt x="241" y="448"/>
                    <a:pt x="241" y="449"/>
                  </a:cubicBezTo>
                  <a:cubicBezTo>
                    <a:pt x="241" y="449"/>
                    <a:pt x="241" y="449"/>
                    <a:pt x="242" y="449"/>
                  </a:cubicBezTo>
                  <a:close/>
                  <a:moveTo>
                    <a:pt x="223" y="350"/>
                  </a:moveTo>
                  <a:cubicBezTo>
                    <a:pt x="224" y="350"/>
                    <a:pt x="224" y="350"/>
                    <a:pt x="223" y="351"/>
                  </a:cubicBezTo>
                  <a:cubicBezTo>
                    <a:pt x="221" y="352"/>
                    <a:pt x="219" y="353"/>
                    <a:pt x="217" y="352"/>
                  </a:cubicBezTo>
                  <a:cubicBezTo>
                    <a:pt x="216" y="352"/>
                    <a:pt x="216" y="352"/>
                    <a:pt x="215" y="352"/>
                  </a:cubicBezTo>
                  <a:cubicBezTo>
                    <a:pt x="215" y="353"/>
                    <a:pt x="215" y="353"/>
                    <a:pt x="214" y="353"/>
                  </a:cubicBezTo>
                  <a:cubicBezTo>
                    <a:pt x="214" y="353"/>
                    <a:pt x="214" y="351"/>
                    <a:pt x="213" y="351"/>
                  </a:cubicBezTo>
                  <a:cubicBezTo>
                    <a:pt x="213" y="351"/>
                    <a:pt x="212" y="351"/>
                    <a:pt x="212" y="351"/>
                  </a:cubicBezTo>
                  <a:cubicBezTo>
                    <a:pt x="211" y="350"/>
                    <a:pt x="210" y="349"/>
                    <a:pt x="209" y="349"/>
                  </a:cubicBezTo>
                  <a:cubicBezTo>
                    <a:pt x="208" y="348"/>
                    <a:pt x="208" y="349"/>
                    <a:pt x="208" y="349"/>
                  </a:cubicBezTo>
                  <a:cubicBezTo>
                    <a:pt x="207" y="350"/>
                    <a:pt x="207" y="349"/>
                    <a:pt x="206" y="349"/>
                  </a:cubicBezTo>
                  <a:cubicBezTo>
                    <a:pt x="205" y="349"/>
                    <a:pt x="205" y="350"/>
                    <a:pt x="204" y="349"/>
                  </a:cubicBezTo>
                  <a:cubicBezTo>
                    <a:pt x="204" y="349"/>
                    <a:pt x="203" y="349"/>
                    <a:pt x="203" y="349"/>
                  </a:cubicBezTo>
                  <a:cubicBezTo>
                    <a:pt x="202" y="349"/>
                    <a:pt x="201" y="349"/>
                    <a:pt x="201" y="349"/>
                  </a:cubicBezTo>
                  <a:cubicBezTo>
                    <a:pt x="200" y="350"/>
                    <a:pt x="200" y="350"/>
                    <a:pt x="199" y="350"/>
                  </a:cubicBezTo>
                  <a:cubicBezTo>
                    <a:pt x="199" y="351"/>
                    <a:pt x="198" y="351"/>
                    <a:pt x="196" y="351"/>
                  </a:cubicBezTo>
                  <a:cubicBezTo>
                    <a:pt x="196" y="351"/>
                    <a:pt x="195" y="351"/>
                    <a:pt x="196" y="350"/>
                  </a:cubicBezTo>
                  <a:cubicBezTo>
                    <a:pt x="196" y="350"/>
                    <a:pt x="197" y="350"/>
                    <a:pt x="197" y="349"/>
                  </a:cubicBezTo>
                  <a:cubicBezTo>
                    <a:pt x="198" y="349"/>
                    <a:pt x="198" y="347"/>
                    <a:pt x="200" y="347"/>
                  </a:cubicBezTo>
                  <a:cubicBezTo>
                    <a:pt x="201" y="347"/>
                    <a:pt x="203" y="348"/>
                    <a:pt x="204" y="347"/>
                  </a:cubicBezTo>
                  <a:cubicBezTo>
                    <a:pt x="205" y="347"/>
                    <a:pt x="205" y="346"/>
                    <a:pt x="206" y="346"/>
                  </a:cubicBezTo>
                  <a:cubicBezTo>
                    <a:pt x="206" y="346"/>
                    <a:pt x="207" y="346"/>
                    <a:pt x="207" y="346"/>
                  </a:cubicBezTo>
                  <a:cubicBezTo>
                    <a:pt x="208" y="346"/>
                    <a:pt x="208" y="346"/>
                    <a:pt x="209" y="346"/>
                  </a:cubicBezTo>
                  <a:cubicBezTo>
                    <a:pt x="210" y="346"/>
                    <a:pt x="210" y="346"/>
                    <a:pt x="211" y="347"/>
                  </a:cubicBezTo>
                  <a:cubicBezTo>
                    <a:pt x="212" y="347"/>
                    <a:pt x="212" y="347"/>
                    <a:pt x="213" y="347"/>
                  </a:cubicBezTo>
                  <a:cubicBezTo>
                    <a:pt x="214" y="347"/>
                    <a:pt x="214" y="348"/>
                    <a:pt x="215" y="348"/>
                  </a:cubicBezTo>
                  <a:cubicBezTo>
                    <a:pt x="216" y="348"/>
                    <a:pt x="216" y="348"/>
                    <a:pt x="217" y="348"/>
                  </a:cubicBezTo>
                  <a:cubicBezTo>
                    <a:pt x="218" y="349"/>
                    <a:pt x="220" y="349"/>
                    <a:pt x="220" y="349"/>
                  </a:cubicBezTo>
                  <a:cubicBezTo>
                    <a:pt x="221" y="350"/>
                    <a:pt x="222" y="350"/>
                    <a:pt x="223" y="350"/>
                  </a:cubicBezTo>
                  <a:close/>
                  <a:moveTo>
                    <a:pt x="30" y="208"/>
                  </a:moveTo>
                  <a:cubicBezTo>
                    <a:pt x="31" y="208"/>
                    <a:pt x="30" y="208"/>
                    <a:pt x="30" y="209"/>
                  </a:cubicBezTo>
                  <a:cubicBezTo>
                    <a:pt x="30" y="209"/>
                    <a:pt x="29" y="209"/>
                    <a:pt x="29" y="209"/>
                  </a:cubicBezTo>
                  <a:cubicBezTo>
                    <a:pt x="29" y="209"/>
                    <a:pt x="29" y="209"/>
                    <a:pt x="29" y="208"/>
                  </a:cubicBezTo>
                  <a:cubicBezTo>
                    <a:pt x="28" y="208"/>
                    <a:pt x="28" y="208"/>
                    <a:pt x="28" y="208"/>
                  </a:cubicBezTo>
                  <a:cubicBezTo>
                    <a:pt x="27" y="209"/>
                    <a:pt x="27" y="207"/>
                    <a:pt x="28" y="206"/>
                  </a:cubicBezTo>
                  <a:cubicBezTo>
                    <a:pt x="28" y="206"/>
                    <a:pt x="28" y="206"/>
                    <a:pt x="28" y="206"/>
                  </a:cubicBezTo>
                  <a:cubicBezTo>
                    <a:pt x="29" y="206"/>
                    <a:pt x="29" y="207"/>
                    <a:pt x="30" y="207"/>
                  </a:cubicBezTo>
                  <a:cubicBezTo>
                    <a:pt x="30" y="208"/>
                    <a:pt x="30" y="208"/>
                    <a:pt x="30" y="208"/>
                  </a:cubicBezTo>
                  <a:close/>
                  <a:moveTo>
                    <a:pt x="27" y="232"/>
                  </a:moveTo>
                  <a:cubicBezTo>
                    <a:pt x="27" y="231"/>
                    <a:pt x="28" y="231"/>
                    <a:pt x="28" y="232"/>
                  </a:cubicBezTo>
                  <a:cubicBezTo>
                    <a:pt x="28" y="232"/>
                    <a:pt x="28" y="232"/>
                    <a:pt x="28" y="232"/>
                  </a:cubicBezTo>
                  <a:cubicBezTo>
                    <a:pt x="28" y="233"/>
                    <a:pt x="27" y="232"/>
                    <a:pt x="27" y="232"/>
                  </a:cubicBezTo>
                  <a:close/>
                  <a:moveTo>
                    <a:pt x="33" y="241"/>
                  </a:moveTo>
                  <a:cubicBezTo>
                    <a:pt x="34" y="240"/>
                    <a:pt x="35" y="240"/>
                    <a:pt x="35" y="241"/>
                  </a:cubicBezTo>
                  <a:cubicBezTo>
                    <a:pt x="36" y="241"/>
                    <a:pt x="36" y="242"/>
                    <a:pt x="35" y="242"/>
                  </a:cubicBezTo>
                  <a:cubicBezTo>
                    <a:pt x="35" y="242"/>
                    <a:pt x="34" y="242"/>
                    <a:pt x="34" y="242"/>
                  </a:cubicBezTo>
                  <a:cubicBezTo>
                    <a:pt x="33" y="243"/>
                    <a:pt x="33" y="243"/>
                    <a:pt x="33" y="242"/>
                  </a:cubicBezTo>
                  <a:cubicBezTo>
                    <a:pt x="32" y="242"/>
                    <a:pt x="33" y="241"/>
                    <a:pt x="33" y="241"/>
                  </a:cubicBezTo>
                  <a:close/>
                  <a:moveTo>
                    <a:pt x="30" y="245"/>
                  </a:moveTo>
                  <a:cubicBezTo>
                    <a:pt x="30" y="244"/>
                    <a:pt x="30" y="245"/>
                    <a:pt x="30" y="246"/>
                  </a:cubicBezTo>
                  <a:cubicBezTo>
                    <a:pt x="31" y="246"/>
                    <a:pt x="30" y="247"/>
                    <a:pt x="30" y="245"/>
                  </a:cubicBezTo>
                  <a:close/>
                  <a:moveTo>
                    <a:pt x="37" y="239"/>
                  </a:moveTo>
                  <a:cubicBezTo>
                    <a:pt x="36" y="239"/>
                    <a:pt x="37" y="240"/>
                    <a:pt x="36" y="240"/>
                  </a:cubicBezTo>
                  <a:cubicBezTo>
                    <a:pt x="36" y="240"/>
                    <a:pt x="36" y="240"/>
                    <a:pt x="35" y="240"/>
                  </a:cubicBezTo>
                  <a:cubicBezTo>
                    <a:pt x="35" y="240"/>
                    <a:pt x="35" y="240"/>
                    <a:pt x="35" y="239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35" y="239"/>
                    <a:pt x="36" y="238"/>
                    <a:pt x="36" y="237"/>
                  </a:cubicBezTo>
                  <a:cubicBezTo>
                    <a:pt x="36" y="236"/>
                    <a:pt x="37" y="237"/>
                    <a:pt x="37" y="237"/>
                  </a:cubicBezTo>
                  <a:cubicBezTo>
                    <a:pt x="37" y="238"/>
                    <a:pt x="38" y="238"/>
                    <a:pt x="38" y="238"/>
                  </a:cubicBezTo>
                  <a:cubicBezTo>
                    <a:pt x="38" y="239"/>
                    <a:pt x="38" y="239"/>
                    <a:pt x="38" y="239"/>
                  </a:cubicBezTo>
                  <a:cubicBezTo>
                    <a:pt x="39" y="240"/>
                    <a:pt x="37" y="239"/>
                    <a:pt x="37" y="239"/>
                  </a:cubicBezTo>
                  <a:close/>
                  <a:moveTo>
                    <a:pt x="26" y="249"/>
                  </a:moveTo>
                  <a:cubicBezTo>
                    <a:pt x="26" y="249"/>
                    <a:pt x="27" y="248"/>
                    <a:pt x="27" y="248"/>
                  </a:cubicBezTo>
                  <a:cubicBezTo>
                    <a:pt x="27" y="248"/>
                    <a:pt x="28" y="248"/>
                    <a:pt x="28" y="248"/>
                  </a:cubicBezTo>
                  <a:cubicBezTo>
                    <a:pt x="28" y="248"/>
                    <a:pt x="28" y="248"/>
                    <a:pt x="27" y="248"/>
                  </a:cubicBezTo>
                  <a:cubicBezTo>
                    <a:pt x="27" y="248"/>
                    <a:pt x="27" y="249"/>
                    <a:pt x="26" y="249"/>
                  </a:cubicBezTo>
                  <a:close/>
                  <a:moveTo>
                    <a:pt x="33" y="222"/>
                  </a:moveTo>
                  <a:cubicBezTo>
                    <a:pt x="32" y="224"/>
                    <a:pt x="32" y="221"/>
                    <a:pt x="32" y="221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1"/>
                    <a:pt x="33" y="222"/>
                    <a:pt x="33" y="222"/>
                  </a:cubicBezTo>
                  <a:close/>
                  <a:moveTo>
                    <a:pt x="31" y="244"/>
                  </a:moveTo>
                  <a:cubicBezTo>
                    <a:pt x="31" y="244"/>
                    <a:pt x="31" y="244"/>
                    <a:pt x="32" y="244"/>
                  </a:cubicBezTo>
                  <a:cubicBezTo>
                    <a:pt x="32" y="244"/>
                    <a:pt x="33" y="244"/>
                    <a:pt x="32" y="244"/>
                  </a:cubicBezTo>
                  <a:cubicBezTo>
                    <a:pt x="32" y="243"/>
                    <a:pt x="32" y="243"/>
                    <a:pt x="33" y="243"/>
                  </a:cubicBezTo>
                  <a:cubicBezTo>
                    <a:pt x="33" y="243"/>
                    <a:pt x="33" y="243"/>
                    <a:pt x="33" y="243"/>
                  </a:cubicBezTo>
                  <a:cubicBezTo>
                    <a:pt x="33" y="244"/>
                    <a:pt x="32" y="245"/>
                    <a:pt x="32" y="244"/>
                  </a:cubicBezTo>
                  <a:cubicBezTo>
                    <a:pt x="32" y="244"/>
                    <a:pt x="32" y="245"/>
                    <a:pt x="31" y="245"/>
                  </a:cubicBezTo>
                  <a:cubicBezTo>
                    <a:pt x="31" y="245"/>
                    <a:pt x="31" y="244"/>
                    <a:pt x="31" y="244"/>
                  </a:cubicBezTo>
                  <a:close/>
                  <a:moveTo>
                    <a:pt x="116" y="328"/>
                  </a:moveTo>
                  <a:cubicBezTo>
                    <a:pt x="116" y="328"/>
                    <a:pt x="115" y="329"/>
                    <a:pt x="115" y="328"/>
                  </a:cubicBezTo>
                  <a:cubicBezTo>
                    <a:pt x="115" y="328"/>
                    <a:pt x="114" y="326"/>
                    <a:pt x="115" y="327"/>
                  </a:cubicBezTo>
                  <a:cubicBezTo>
                    <a:pt x="115" y="327"/>
                    <a:pt x="115" y="327"/>
                    <a:pt x="116" y="328"/>
                  </a:cubicBezTo>
                  <a:close/>
                  <a:moveTo>
                    <a:pt x="80" y="240"/>
                  </a:moveTo>
                  <a:cubicBezTo>
                    <a:pt x="80" y="240"/>
                    <a:pt x="81" y="241"/>
                    <a:pt x="81" y="242"/>
                  </a:cubicBezTo>
                  <a:cubicBezTo>
                    <a:pt x="81" y="243"/>
                    <a:pt x="80" y="243"/>
                    <a:pt x="80" y="243"/>
                  </a:cubicBezTo>
                  <a:cubicBezTo>
                    <a:pt x="80" y="244"/>
                    <a:pt x="79" y="244"/>
                    <a:pt x="79" y="244"/>
                  </a:cubicBezTo>
                  <a:cubicBezTo>
                    <a:pt x="79" y="244"/>
                    <a:pt x="79" y="243"/>
                    <a:pt x="79" y="243"/>
                  </a:cubicBezTo>
                  <a:cubicBezTo>
                    <a:pt x="79" y="242"/>
                    <a:pt x="78" y="242"/>
                    <a:pt x="79" y="241"/>
                  </a:cubicBezTo>
                  <a:cubicBezTo>
                    <a:pt x="79" y="241"/>
                    <a:pt x="79" y="240"/>
                    <a:pt x="80" y="240"/>
                  </a:cubicBezTo>
                  <a:close/>
                  <a:moveTo>
                    <a:pt x="80" y="236"/>
                  </a:moveTo>
                  <a:cubicBezTo>
                    <a:pt x="80" y="237"/>
                    <a:pt x="80" y="237"/>
                    <a:pt x="81" y="238"/>
                  </a:cubicBezTo>
                  <a:cubicBezTo>
                    <a:pt x="81" y="238"/>
                    <a:pt x="81" y="239"/>
                    <a:pt x="81" y="239"/>
                  </a:cubicBezTo>
                  <a:cubicBezTo>
                    <a:pt x="80" y="240"/>
                    <a:pt x="80" y="239"/>
                    <a:pt x="79" y="240"/>
                  </a:cubicBezTo>
                  <a:cubicBezTo>
                    <a:pt x="79" y="240"/>
                    <a:pt x="78" y="240"/>
                    <a:pt x="78" y="240"/>
                  </a:cubicBezTo>
                  <a:cubicBezTo>
                    <a:pt x="78" y="239"/>
                    <a:pt x="78" y="239"/>
                    <a:pt x="78" y="238"/>
                  </a:cubicBezTo>
                  <a:cubicBezTo>
                    <a:pt x="78" y="237"/>
                    <a:pt x="77" y="236"/>
                    <a:pt x="78" y="235"/>
                  </a:cubicBezTo>
                  <a:cubicBezTo>
                    <a:pt x="78" y="235"/>
                    <a:pt x="79" y="235"/>
                    <a:pt x="80" y="236"/>
                  </a:cubicBezTo>
                  <a:close/>
                  <a:moveTo>
                    <a:pt x="127" y="354"/>
                  </a:moveTo>
                  <a:cubicBezTo>
                    <a:pt x="127" y="354"/>
                    <a:pt x="126" y="354"/>
                    <a:pt x="125" y="353"/>
                  </a:cubicBezTo>
                  <a:cubicBezTo>
                    <a:pt x="125" y="353"/>
                    <a:pt x="125" y="352"/>
                    <a:pt x="125" y="352"/>
                  </a:cubicBezTo>
                  <a:cubicBezTo>
                    <a:pt x="125" y="352"/>
                    <a:pt x="126" y="352"/>
                    <a:pt x="126" y="352"/>
                  </a:cubicBezTo>
                  <a:cubicBezTo>
                    <a:pt x="126" y="353"/>
                    <a:pt x="127" y="353"/>
                    <a:pt x="127" y="354"/>
                  </a:cubicBezTo>
                  <a:close/>
                  <a:moveTo>
                    <a:pt x="122" y="353"/>
                  </a:moveTo>
                  <a:cubicBezTo>
                    <a:pt x="121" y="351"/>
                    <a:pt x="121" y="349"/>
                    <a:pt x="123" y="351"/>
                  </a:cubicBezTo>
                  <a:cubicBezTo>
                    <a:pt x="123" y="352"/>
                    <a:pt x="123" y="352"/>
                    <a:pt x="123" y="353"/>
                  </a:cubicBezTo>
                  <a:cubicBezTo>
                    <a:pt x="123" y="353"/>
                    <a:pt x="122" y="353"/>
                    <a:pt x="122" y="353"/>
                  </a:cubicBezTo>
                  <a:close/>
                  <a:moveTo>
                    <a:pt x="119" y="330"/>
                  </a:moveTo>
                  <a:cubicBezTo>
                    <a:pt x="118" y="329"/>
                    <a:pt x="121" y="330"/>
                    <a:pt x="121" y="330"/>
                  </a:cubicBezTo>
                  <a:cubicBezTo>
                    <a:pt x="122" y="331"/>
                    <a:pt x="121" y="331"/>
                    <a:pt x="121" y="331"/>
                  </a:cubicBezTo>
                  <a:cubicBezTo>
                    <a:pt x="120" y="331"/>
                    <a:pt x="119" y="331"/>
                    <a:pt x="119" y="330"/>
                  </a:cubicBezTo>
                  <a:close/>
                  <a:moveTo>
                    <a:pt x="50" y="225"/>
                  </a:moveTo>
                  <a:cubicBezTo>
                    <a:pt x="50" y="225"/>
                    <a:pt x="50" y="226"/>
                    <a:pt x="50" y="226"/>
                  </a:cubicBezTo>
                  <a:cubicBezTo>
                    <a:pt x="49" y="227"/>
                    <a:pt x="50" y="228"/>
                    <a:pt x="50" y="229"/>
                  </a:cubicBezTo>
                  <a:cubicBezTo>
                    <a:pt x="49" y="230"/>
                    <a:pt x="48" y="230"/>
                    <a:pt x="48" y="231"/>
                  </a:cubicBezTo>
                  <a:cubicBezTo>
                    <a:pt x="47" y="231"/>
                    <a:pt x="48" y="231"/>
                    <a:pt x="47" y="231"/>
                  </a:cubicBezTo>
                  <a:cubicBezTo>
                    <a:pt x="47" y="231"/>
                    <a:pt x="46" y="231"/>
                    <a:pt x="46" y="230"/>
                  </a:cubicBezTo>
                  <a:cubicBezTo>
                    <a:pt x="46" y="230"/>
                    <a:pt x="47" y="229"/>
                    <a:pt x="47" y="229"/>
                  </a:cubicBezTo>
                  <a:cubicBezTo>
                    <a:pt x="47" y="228"/>
                    <a:pt x="49" y="228"/>
                    <a:pt x="49" y="227"/>
                  </a:cubicBezTo>
                  <a:cubicBezTo>
                    <a:pt x="49" y="226"/>
                    <a:pt x="49" y="225"/>
                    <a:pt x="50" y="225"/>
                  </a:cubicBezTo>
                  <a:close/>
                  <a:moveTo>
                    <a:pt x="39" y="240"/>
                  </a:moveTo>
                  <a:cubicBezTo>
                    <a:pt x="40" y="240"/>
                    <a:pt x="40" y="241"/>
                    <a:pt x="39" y="241"/>
                  </a:cubicBezTo>
                  <a:cubicBezTo>
                    <a:pt x="39" y="241"/>
                    <a:pt x="39" y="241"/>
                    <a:pt x="39" y="241"/>
                  </a:cubicBezTo>
                  <a:cubicBezTo>
                    <a:pt x="39" y="241"/>
                    <a:pt x="39" y="240"/>
                    <a:pt x="39" y="240"/>
                  </a:cubicBezTo>
                  <a:close/>
                  <a:moveTo>
                    <a:pt x="81" y="246"/>
                  </a:moveTo>
                  <a:cubicBezTo>
                    <a:pt x="81" y="247"/>
                    <a:pt x="80" y="247"/>
                    <a:pt x="81" y="248"/>
                  </a:cubicBezTo>
                  <a:cubicBezTo>
                    <a:pt x="81" y="248"/>
                    <a:pt x="82" y="250"/>
                    <a:pt x="81" y="250"/>
                  </a:cubicBezTo>
                  <a:cubicBezTo>
                    <a:pt x="81" y="250"/>
                    <a:pt x="80" y="249"/>
                    <a:pt x="80" y="248"/>
                  </a:cubicBezTo>
                  <a:cubicBezTo>
                    <a:pt x="80" y="248"/>
                    <a:pt x="80" y="247"/>
                    <a:pt x="80" y="247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0" y="245"/>
                    <a:pt x="81" y="246"/>
                    <a:pt x="81" y="246"/>
                  </a:cubicBezTo>
                  <a:close/>
                  <a:moveTo>
                    <a:pt x="76" y="228"/>
                  </a:moveTo>
                  <a:cubicBezTo>
                    <a:pt x="76" y="230"/>
                    <a:pt x="75" y="229"/>
                    <a:pt x="75" y="229"/>
                  </a:cubicBezTo>
                  <a:cubicBezTo>
                    <a:pt x="74" y="228"/>
                    <a:pt x="74" y="228"/>
                    <a:pt x="74" y="228"/>
                  </a:cubicBezTo>
                  <a:cubicBezTo>
                    <a:pt x="74" y="228"/>
                    <a:pt x="73" y="228"/>
                    <a:pt x="73" y="227"/>
                  </a:cubicBezTo>
                  <a:cubicBezTo>
                    <a:pt x="73" y="226"/>
                    <a:pt x="74" y="225"/>
                    <a:pt x="75" y="226"/>
                  </a:cubicBezTo>
                  <a:cubicBezTo>
                    <a:pt x="75" y="226"/>
                    <a:pt x="75" y="227"/>
                    <a:pt x="75" y="227"/>
                  </a:cubicBezTo>
                  <a:cubicBezTo>
                    <a:pt x="75" y="228"/>
                    <a:pt x="76" y="228"/>
                    <a:pt x="76" y="228"/>
                  </a:cubicBezTo>
                  <a:close/>
                  <a:moveTo>
                    <a:pt x="75" y="232"/>
                  </a:moveTo>
                  <a:cubicBezTo>
                    <a:pt x="75" y="232"/>
                    <a:pt x="75" y="231"/>
                    <a:pt x="76" y="232"/>
                  </a:cubicBezTo>
                  <a:cubicBezTo>
                    <a:pt x="76" y="231"/>
                    <a:pt x="76" y="233"/>
                    <a:pt x="75" y="232"/>
                  </a:cubicBezTo>
                  <a:close/>
                  <a:moveTo>
                    <a:pt x="254" y="366"/>
                  </a:moveTo>
                  <a:cubicBezTo>
                    <a:pt x="253" y="366"/>
                    <a:pt x="253" y="366"/>
                    <a:pt x="253" y="366"/>
                  </a:cubicBezTo>
                  <a:cubicBezTo>
                    <a:pt x="253" y="366"/>
                    <a:pt x="253" y="365"/>
                    <a:pt x="253" y="365"/>
                  </a:cubicBezTo>
                  <a:cubicBezTo>
                    <a:pt x="254" y="365"/>
                    <a:pt x="254" y="365"/>
                    <a:pt x="254" y="366"/>
                  </a:cubicBezTo>
                  <a:close/>
                  <a:moveTo>
                    <a:pt x="429" y="324"/>
                  </a:moveTo>
                  <a:cubicBezTo>
                    <a:pt x="429" y="324"/>
                    <a:pt x="428" y="325"/>
                    <a:pt x="428" y="325"/>
                  </a:cubicBezTo>
                  <a:cubicBezTo>
                    <a:pt x="428" y="324"/>
                    <a:pt x="428" y="324"/>
                    <a:pt x="428" y="323"/>
                  </a:cubicBezTo>
                  <a:cubicBezTo>
                    <a:pt x="428" y="323"/>
                    <a:pt x="428" y="322"/>
                    <a:pt x="428" y="322"/>
                  </a:cubicBezTo>
                  <a:cubicBezTo>
                    <a:pt x="428" y="321"/>
                    <a:pt x="429" y="320"/>
                    <a:pt x="429" y="320"/>
                  </a:cubicBezTo>
                  <a:cubicBezTo>
                    <a:pt x="429" y="320"/>
                    <a:pt x="430" y="320"/>
                    <a:pt x="430" y="321"/>
                  </a:cubicBezTo>
                  <a:cubicBezTo>
                    <a:pt x="430" y="321"/>
                    <a:pt x="430" y="322"/>
                    <a:pt x="430" y="322"/>
                  </a:cubicBezTo>
                  <a:cubicBezTo>
                    <a:pt x="430" y="323"/>
                    <a:pt x="429" y="323"/>
                    <a:pt x="429" y="324"/>
                  </a:cubicBezTo>
                  <a:close/>
                  <a:moveTo>
                    <a:pt x="389" y="376"/>
                  </a:moveTo>
                  <a:cubicBezTo>
                    <a:pt x="388" y="376"/>
                    <a:pt x="388" y="375"/>
                    <a:pt x="388" y="374"/>
                  </a:cubicBezTo>
                  <a:cubicBezTo>
                    <a:pt x="389" y="374"/>
                    <a:pt x="388" y="374"/>
                    <a:pt x="388" y="373"/>
                  </a:cubicBezTo>
                  <a:cubicBezTo>
                    <a:pt x="388" y="373"/>
                    <a:pt x="389" y="372"/>
                    <a:pt x="389" y="372"/>
                  </a:cubicBezTo>
                  <a:cubicBezTo>
                    <a:pt x="389" y="371"/>
                    <a:pt x="390" y="371"/>
                    <a:pt x="390" y="370"/>
                  </a:cubicBezTo>
                  <a:cubicBezTo>
                    <a:pt x="390" y="369"/>
                    <a:pt x="391" y="369"/>
                    <a:pt x="391" y="368"/>
                  </a:cubicBezTo>
                  <a:cubicBezTo>
                    <a:pt x="391" y="367"/>
                    <a:pt x="391" y="366"/>
                    <a:pt x="392" y="366"/>
                  </a:cubicBezTo>
                  <a:cubicBezTo>
                    <a:pt x="392" y="365"/>
                    <a:pt x="392" y="365"/>
                    <a:pt x="392" y="365"/>
                  </a:cubicBezTo>
                  <a:cubicBezTo>
                    <a:pt x="392" y="364"/>
                    <a:pt x="393" y="364"/>
                    <a:pt x="393" y="363"/>
                  </a:cubicBezTo>
                  <a:cubicBezTo>
                    <a:pt x="393" y="363"/>
                    <a:pt x="394" y="363"/>
                    <a:pt x="394" y="362"/>
                  </a:cubicBezTo>
                  <a:cubicBezTo>
                    <a:pt x="394" y="362"/>
                    <a:pt x="395" y="362"/>
                    <a:pt x="395" y="361"/>
                  </a:cubicBezTo>
                  <a:cubicBezTo>
                    <a:pt x="395" y="361"/>
                    <a:pt x="396" y="360"/>
                    <a:pt x="396" y="360"/>
                  </a:cubicBezTo>
                  <a:cubicBezTo>
                    <a:pt x="396" y="360"/>
                    <a:pt x="396" y="360"/>
                    <a:pt x="396" y="360"/>
                  </a:cubicBezTo>
                  <a:cubicBezTo>
                    <a:pt x="396" y="359"/>
                    <a:pt x="396" y="359"/>
                    <a:pt x="396" y="359"/>
                  </a:cubicBezTo>
                  <a:cubicBezTo>
                    <a:pt x="396" y="358"/>
                    <a:pt x="397" y="358"/>
                    <a:pt x="397" y="358"/>
                  </a:cubicBezTo>
                  <a:cubicBezTo>
                    <a:pt x="397" y="358"/>
                    <a:pt x="398" y="357"/>
                    <a:pt x="398" y="357"/>
                  </a:cubicBezTo>
                  <a:cubicBezTo>
                    <a:pt x="398" y="356"/>
                    <a:pt x="398" y="358"/>
                    <a:pt x="398" y="359"/>
                  </a:cubicBezTo>
                  <a:cubicBezTo>
                    <a:pt x="398" y="359"/>
                    <a:pt x="398" y="359"/>
                    <a:pt x="398" y="360"/>
                  </a:cubicBezTo>
                  <a:cubicBezTo>
                    <a:pt x="398" y="360"/>
                    <a:pt x="398" y="361"/>
                    <a:pt x="397" y="361"/>
                  </a:cubicBezTo>
                  <a:cubicBezTo>
                    <a:pt x="397" y="361"/>
                    <a:pt x="397" y="362"/>
                    <a:pt x="397" y="363"/>
                  </a:cubicBezTo>
                  <a:cubicBezTo>
                    <a:pt x="396" y="363"/>
                    <a:pt x="396" y="364"/>
                    <a:pt x="396" y="364"/>
                  </a:cubicBezTo>
                  <a:cubicBezTo>
                    <a:pt x="396" y="365"/>
                    <a:pt x="395" y="365"/>
                    <a:pt x="395" y="365"/>
                  </a:cubicBezTo>
                  <a:cubicBezTo>
                    <a:pt x="395" y="367"/>
                    <a:pt x="394" y="368"/>
                    <a:pt x="394" y="369"/>
                  </a:cubicBezTo>
                  <a:cubicBezTo>
                    <a:pt x="393" y="370"/>
                    <a:pt x="393" y="371"/>
                    <a:pt x="392" y="372"/>
                  </a:cubicBezTo>
                  <a:cubicBezTo>
                    <a:pt x="392" y="373"/>
                    <a:pt x="392" y="374"/>
                    <a:pt x="391" y="374"/>
                  </a:cubicBezTo>
                  <a:cubicBezTo>
                    <a:pt x="391" y="374"/>
                    <a:pt x="391" y="375"/>
                    <a:pt x="391" y="375"/>
                  </a:cubicBezTo>
                  <a:cubicBezTo>
                    <a:pt x="390" y="376"/>
                    <a:pt x="389" y="376"/>
                    <a:pt x="389" y="376"/>
                  </a:cubicBezTo>
                  <a:close/>
                  <a:moveTo>
                    <a:pt x="361" y="295"/>
                  </a:moveTo>
                  <a:cubicBezTo>
                    <a:pt x="361" y="295"/>
                    <a:pt x="360" y="296"/>
                    <a:pt x="360" y="295"/>
                  </a:cubicBezTo>
                  <a:cubicBezTo>
                    <a:pt x="360" y="295"/>
                    <a:pt x="360" y="294"/>
                    <a:pt x="360" y="294"/>
                  </a:cubicBezTo>
                  <a:cubicBezTo>
                    <a:pt x="360" y="293"/>
                    <a:pt x="360" y="292"/>
                    <a:pt x="360" y="292"/>
                  </a:cubicBezTo>
                  <a:cubicBezTo>
                    <a:pt x="363" y="290"/>
                    <a:pt x="366" y="288"/>
                    <a:pt x="370" y="286"/>
                  </a:cubicBezTo>
                  <a:cubicBezTo>
                    <a:pt x="370" y="287"/>
                    <a:pt x="370" y="288"/>
                    <a:pt x="369" y="289"/>
                  </a:cubicBezTo>
                  <a:cubicBezTo>
                    <a:pt x="369" y="290"/>
                    <a:pt x="369" y="292"/>
                    <a:pt x="368" y="293"/>
                  </a:cubicBezTo>
                  <a:cubicBezTo>
                    <a:pt x="367" y="294"/>
                    <a:pt x="366" y="295"/>
                    <a:pt x="366" y="295"/>
                  </a:cubicBezTo>
                  <a:cubicBezTo>
                    <a:pt x="365" y="296"/>
                    <a:pt x="365" y="294"/>
                    <a:pt x="364" y="295"/>
                  </a:cubicBezTo>
                  <a:cubicBezTo>
                    <a:pt x="364" y="296"/>
                    <a:pt x="363" y="297"/>
                    <a:pt x="363" y="297"/>
                  </a:cubicBezTo>
                  <a:cubicBezTo>
                    <a:pt x="363" y="296"/>
                    <a:pt x="363" y="296"/>
                    <a:pt x="363" y="296"/>
                  </a:cubicBezTo>
                  <a:cubicBezTo>
                    <a:pt x="362" y="295"/>
                    <a:pt x="362" y="294"/>
                    <a:pt x="361" y="295"/>
                  </a:cubicBezTo>
                  <a:close/>
                  <a:moveTo>
                    <a:pt x="348" y="319"/>
                  </a:moveTo>
                  <a:cubicBezTo>
                    <a:pt x="347" y="319"/>
                    <a:pt x="348" y="316"/>
                    <a:pt x="349" y="315"/>
                  </a:cubicBezTo>
                  <a:cubicBezTo>
                    <a:pt x="349" y="315"/>
                    <a:pt x="349" y="315"/>
                    <a:pt x="349" y="315"/>
                  </a:cubicBezTo>
                  <a:cubicBezTo>
                    <a:pt x="349" y="316"/>
                    <a:pt x="348" y="318"/>
                    <a:pt x="348" y="319"/>
                  </a:cubicBezTo>
                  <a:close/>
                  <a:moveTo>
                    <a:pt x="348" y="306"/>
                  </a:moveTo>
                  <a:cubicBezTo>
                    <a:pt x="349" y="306"/>
                    <a:pt x="349" y="306"/>
                    <a:pt x="349" y="306"/>
                  </a:cubicBezTo>
                  <a:cubicBezTo>
                    <a:pt x="349" y="307"/>
                    <a:pt x="349" y="307"/>
                    <a:pt x="348" y="308"/>
                  </a:cubicBezTo>
                  <a:cubicBezTo>
                    <a:pt x="348" y="309"/>
                    <a:pt x="348" y="310"/>
                    <a:pt x="347" y="309"/>
                  </a:cubicBezTo>
                  <a:cubicBezTo>
                    <a:pt x="347" y="309"/>
                    <a:pt x="347" y="308"/>
                    <a:pt x="347" y="307"/>
                  </a:cubicBezTo>
                  <a:cubicBezTo>
                    <a:pt x="348" y="307"/>
                    <a:pt x="348" y="307"/>
                    <a:pt x="348" y="306"/>
                  </a:cubicBezTo>
                  <a:close/>
                  <a:moveTo>
                    <a:pt x="408" y="262"/>
                  </a:moveTo>
                  <a:cubicBezTo>
                    <a:pt x="408" y="263"/>
                    <a:pt x="408" y="263"/>
                    <a:pt x="408" y="264"/>
                  </a:cubicBezTo>
                  <a:cubicBezTo>
                    <a:pt x="408" y="264"/>
                    <a:pt x="408" y="265"/>
                    <a:pt x="407" y="265"/>
                  </a:cubicBezTo>
                  <a:cubicBezTo>
                    <a:pt x="407" y="265"/>
                    <a:pt x="407" y="266"/>
                    <a:pt x="407" y="266"/>
                  </a:cubicBezTo>
                  <a:cubicBezTo>
                    <a:pt x="407" y="267"/>
                    <a:pt x="407" y="267"/>
                    <a:pt x="408" y="267"/>
                  </a:cubicBezTo>
                  <a:cubicBezTo>
                    <a:pt x="408" y="267"/>
                    <a:pt x="408" y="268"/>
                    <a:pt x="408" y="268"/>
                  </a:cubicBezTo>
                  <a:cubicBezTo>
                    <a:pt x="408" y="268"/>
                    <a:pt x="408" y="269"/>
                    <a:pt x="408" y="269"/>
                  </a:cubicBezTo>
                  <a:cubicBezTo>
                    <a:pt x="409" y="269"/>
                    <a:pt x="409" y="270"/>
                    <a:pt x="409" y="270"/>
                  </a:cubicBezTo>
                  <a:cubicBezTo>
                    <a:pt x="409" y="271"/>
                    <a:pt x="410" y="271"/>
                    <a:pt x="410" y="271"/>
                  </a:cubicBezTo>
                  <a:cubicBezTo>
                    <a:pt x="410" y="271"/>
                    <a:pt x="409" y="272"/>
                    <a:pt x="409" y="272"/>
                  </a:cubicBezTo>
                  <a:cubicBezTo>
                    <a:pt x="409" y="272"/>
                    <a:pt x="409" y="272"/>
                    <a:pt x="410" y="272"/>
                  </a:cubicBezTo>
                  <a:cubicBezTo>
                    <a:pt x="410" y="273"/>
                    <a:pt x="410" y="273"/>
                    <a:pt x="410" y="274"/>
                  </a:cubicBezTo>
                  <a:cubicBezTo>
                    <a:pt x="409" y="275"/>
                    <a:pt x="409" y="275"/>
                    <a:pt x="408" y="275"/>
                  </a:cubicBezTo>
                  <a:cubicBezTo>
                    <a:pt x="408" y="276"/>
                    <a:pt x="407" y="276"/>
                    <a:pt x="407" y="275"/>
                  </a:cubicBezTo>
                  <a:cubicBezTo>
                    <a:pt x="406" y="274"/>
                    <a:pt x="405" y="273"/>
                    <a:pt x="404" y="274"/>
                  </a:cubicBezTo>
                  <a:cubicBezTo>
                    <a:pt x="403" y="274"/>
                    <a:pt x="403" y="274"/>
                    <a:pt x="403" y="274"/>
                  </a:cubicBezTo>
                  <a:cubicBezTo>
                    <a:pt x="402" y="275"/>
                    <a:pt x="402" y="275"/>
                    <a:pt x="402" y="275"/>
                  </a:cubicBezTo>
                  <a:cubicBezTo>
                    <a:pt x="402" y="275"/>
                    <a:pt x="401" y="276"/>
                    <a:pt x="401" y="276"/>
                  </a:cubicBezTo>
                  <a:cubicBezTo>
                    <a:pt x="401" y="277"/>
                    <a:pt x="401" y="277"/>
                    <a:pt x="401" y="277"/>
                  </a:cubicBezTo>
                  <a:cubicBezTo>
                    <a:pt x="400" y="277"/>
                    <a:pt x="400" y="277"/>
                    <a:pt x="400" y="278"/>
                  </a:cubicBezTo>
                  <a:cubicBezTo>
                    <a:pt x="400" y="278"/>
                    <a:pt x="399" y="278"/>
                    <a:pt x="399" y="278"/>
                  </a:cubicBezTo>
                  <a:cubicBezTo>
                    <a:pt x="398" y="278"/>
                    <a:pt x="398" y="277"/>
                    <a:pt x="397" y="279"/>
                  </a:cubicBezTo>
                  <a:cubicBezTo>
                    <a:pt x="397" y="279"/>
                    <a:pt x="397" y="279"/>
                    <a:pt x="397" y="280"/>
                  </a:cubicBezTo>
                  <a:cubicBezTo>
                    <a:pt x="397" y="280"/>
                    <a:pt x="397" y="281"/>
                    <a:pt x="397" y="282"/>
                  </a:cubicBezTo>
                  <a:cubicBezTo>
                    <a:pt x="397" y="282"/>
                    <a:pt x="397" y="283"/>
                    <a:pt x="397" y="283"/>
                  </a:cubicBezTo>
                  <a:cubicBezTo>
                    <a:pt x="397" y="284"/>
                    <a:pt x="397" y="284"/>
                    <a:pt x="397" y="285"/>
                  </a:cubicBezTo>
                  <a:cubicBezTo>
                    <a:pt x="397" y="286"/>
                    <a:pt x="398" y="286"/>
                    <a:pt x="398" y="286"/>
                  </a:cubicBezTo>
                  <a:cubicBezTo>
                    <a:pt x="398" y="287"/>
                    <a:pt x="399" y="286"/>
                    <a:pt x="399" y="286"/>
                  </a:cubicBezTo>
                  <a:cubicBezTo>
                    <a:pt x="399" y="286"/>
                    <a:pt x="400" y="286"/>
                    <a:pt x="400" y="286"/>
                  </a:cubicBezTo>
                  <a:cubicBezTo>
                    <a:pt x="400" y="286"/>
                    <a:pt x="401" y="286"/>
                    <a:pt x="401" y="286"/>
                  </a:cubicBezTo>
                  <a:cubicBezTo>
                    <a:pt x="401" y="286"/>
                    <a:pt x="401" y="287"/>
                    <a:pt x="402" y="287"/>
                  </a:cubicBezTo>
                  <a:cubicBezTo>
                    <a:pt x="402" y="287"/>
                    <a:pt x="402" y="287"/>
                    <a:pt x="402" y="286"/>
                  </a:cubicBezTo>
                  <a:cubicBezTo>
                    <a:pt x="402" y="286"/>
                    <a:pt x="403" y="286"/>
                    <a:pt x="403" y="286"/>
                  </a:cubicBezTo>
                  <a:cubicBezTo>
                    <a:pt x="403" y="285"/>
                    <a:pt x="404" y="284"/>
                    <a:pt x="404" y="286"/>
                  </a:cubicBezTo>
                  <a:cubicBezTo>
                    <a:pt x="404" y="286"/>
                    <a:pt x="404" y="288"/>
                    <a:pt x="404" y="289"/>
                  </a:cubicBezTo>
                  <a:cubicBezTo>
                    <a:pt x="404" y="289"/>
                    <a:pt x="404" y="290"/>
                    <a:pt x="403" y="291"/>
                  </a:cubicBezTo>
                  <a:cubicBezTo>
                    <a:pt x="403" y="291"/>
                    <a:pt x="403" y="292"/>
                    <a:pt x="403" y="292"/>
                  </a:cubicBezTo>
                  <a:cubicBezTo>
                    <a:pt x="402" y="293"/>
                    <a:pt x="401" y="293"/>
                    <a:pt x="402" y="293"/>
                  </a:cubicBezTo>
                  <a:cubicBezTo>
                    <a:pt x="402" y="295"/>
                    <a:pt x="401" y="294"/>
                    <a:pt x="401" y="294"/>
                  </a:cubicBezTo>
                  <a:cubicBezTo>
                    <a:pt x="401" y="294"/>
                    <a:pt x="400" y="295"/>
                    <a:pt x="400" y="295"/>
                  </a:cubicBezTo>
                  <a:cubicBezTo>
                    <a:pt x="400" y="295"/>
                    <a:pt x="400" y="295"/>
                    <a:pt x="399" y="295"/>
                  </a:cubicBezTo>
                  <a:cubicBezTo>
                    <a:pt x="399" y="295"/>
                    <a:pt x="398" y="296"/>
                    <a:pt x="398" y="297"/>
                  </a:cubicBezTo>
                  <a:cubicBezTo>
                    <a:pt x="397" y="297"/>
                    <a:pt x="397" y="297"/>
                    <a:pt x="397" y="297"/>
                  </a:cubicBezTo>
                  <a:cubicBezTo>
                    <a:pt x="397" y="298"/>
                    <a:pt x="397" y="298"/>
                    <a:pt x="397" y="298"/>
                  </a:cubicBezTo>
                  <a:cubicBezTo>
                    <a:pt x="396" y="297"/>
                    <a:pt x="396" y="297"/>
                    <a:pt x="395" y="297"/>
                  </a:cubicBezTo>
                  <a:cubicBezTo>
                    <a:pt x="395" y="297"/>
                    <a:pt x="395" y="298"/>
                    <a:pt x="395" y="298"/>
                  </a:cubicBezTo>
                  <a:cubicBezTo>
                    <a:pt x="395" y="298"/>
                    <a:pt x="394" y="298"/>
                    <a:pt x="394" y="298"/>
                  </a:cubicBezTo>
                  <a:cubicBezTo>
                    <a:pt x="393" y="298"/>
                    <a:pt x="393" y="298"/>
                    <a:pt x="393" y="297"/>
                  </a:cubicBezTo>
                  <a:cubicBezTo>
                    <a:pt x="392" y="296"/>
                    <a:pt x="392" y="296"/>
                    <a:pt x="391" y="296"/>
                  </a:cubicBezTo>
                  <a:cubicBezTo>
                    <a:pt x="391" y="297"/>
                    <a:pt x="390" y="297"/>
                    <a:pt x="390" y="298"/>
                  </a:cubicBezTo>
                  <a:cubicBezTo>
                    <a:pt x="390" y="298"/>
                    <a:pt x="389" y="298"/>
                    <a:pt x="389" y="299"/>
                  </a:cubicBezTo>
                  <a:cubicBezTo>
                    <a:pt x="389" y="300"/>
                    <a:pt x="389" y="301"/>
                    <a:pt x="389" y="301"/>
                  </a:cubicBezTo>
                  <a:cubicBezTo>
                    <a:pt x="388" y="302"/>
                    <a:pt x="388" y="303"/>
                    <a:pt x="387" y="302"/>
                  </a:cubicBezTo>
                  <a:cubicBezTo>
                    <a:pt x="387" y="302"/>
                    <a:pt x="387" y="302"/>
                    <a:pt x="386" y="302"/>
                  </a:cubicBezTo>
                  <a:cubicBezTo>
                    <a:pt x="386" y="302"/>
                    <a:pt x="386" y="302"/>
                    <a:pt x="386" y="301"/>
                  </a:cubicBezTo>
                  <a:cubicBezTo>
                    <a:pt x="385" y="301"/>
                    <a:pt x="385" y="301"/>
                    <a:pt x="385" y="301"/>
                  </a:cubicBezTo>
                  <a:cubicBezTo>
                    <a:pt x="385" y="301"/>
                    <a:pt x="385" y="300"/>
                    <a:pt x="384" y="300"/>
                  </a:cubicBezTo>
                  <a:cubicBezTo>
                    <a:pt x="384" y="300"/>
                    <a:pt x="384" y="299"/>
                    <a:pt x="384" y="299"/>
                  </a:cubicBezTo>
                  <a:cubicBezTo>
                    <a:pt x="383" y="299"/>
                    <a:pt x="383" y="300"/>
                    <a:pt x="383" y="300"/>
                  </a:cubicBezTo>
                  <a:cubicBezTo>
                    <a:pt x="382" y="300"/>
                    <a:pt x="382" y="299"/>
                    <a:pt x="382" y="299"/>
                  </a:cubicBezTo>
                  <a:cubicBezTo>
                    <a:pt x="382" y="299"/>
                    <a:pt x="381" y="299"/>
                    <a:pt x="381" y="299"/>
                  </a:cubicBezTo>
                  <a:cubicBezTo>
                    <a:pt x="381" y="298"/>
                    <a:pt x="381" y="297"/>
                    <a:pt x="381" y="297"/>
                  </a:cubicBezTo>
                  <a:cubicBezTo>
                    <a:pt x="381" y="297"/>
                    <a:pt x="380" y="297"/>
                    <a:pt x="381" y="296"/>
                  </a:cubicBezTo>
                  <a:cubicBezTo>
                    <a:pt x="381" y="296"/>
                    <a:pt x="382" y="295"/>
                    <a:pt x="382" y="294"/>
                  </a:cubicBezTo>
                  <a:cubicBezTo>
                    <a:pt x="382" y="293"/>
                    <a:pt x="381" y="292"/>
                    <a:pt x="381" y="291"/>
                  </a:cubicBezTo>
                  <a:cubicBezTo>
                    <a:pt x="381" y="291"/>
                    <a:pt x="381" y="290"/>
                    <a:pt x="381" y="290"/>
                  </a:cubicBezTo>
                  <a:cubicBezTo>
                    <a:pt x="381" y="289"/>
                    <a:pt x="381" y="289"/>
                    <a:pt x="380" y="290"/>
                  </a:cubicBezTo>
                  <a:cubicBezTo>
                    <a:pt x="380" y="290"/>
                    <a:pt x="379" y="291"/>
                    <a:pt x="379" y="291"/>
                  </a:cubicBezTo>
                  <a:cubicBezTo>
                    <a:pt x="378" y="291"/>
                    <a:pt x="378" y="290"/>
                    <a:pt x="377" y="290"/>
                  </a:cubicBezTo>
                  <a:cubicBezTo>
                    <a:pt x="377" y="290"/>
                    <a:pt x="377" y="291"/>
                    <a:pt x="377" y="291"/>
                  </a:cubicBezTo>
                  <a:cubicBezTo>
                    <a:pt x="376" y="292"/>
                    <a:pt x="376" y="292"/>
                    <a:pt x="375" y="292"/>
                  </a:cubicBezTo>
                  <a:cubicBezTo>
                    <a:pt x="374" y="292"/>
                    <a:pt x="374" y="293"/>
                    <a:pt x="373" y="293"/>
                  </a:cubicBezTo>
                  <a:cubicBezTo>
                    <a:pt x="373" y="293"/>
                    <a:pt x="373" y="292"/>
                    <a:pt x="372" y="293"/>
                  </a:cubicBezTo>
                  <a:cubicBezTo>
                    <a:pt x="372" y="293"/>
                    <a:pt x="372" y="293"/>
                    <a:pt x="372" y="294"/>
                  </a:cubicBezTo>
                  <a:cubicBezTo>
                    <a:pt x="371" y="294"/>
                    <a:pt x="371" y="294"/>
                    <a:pt x="371" y="294"/>
                  </a:cubicBezTo>
                  <a:cubicBezTo>
                    <a:pt x="370" y="294"/>
                    <a:pt x="370" y="294"/>
                    <a:pt x="370" y="295"/>
                  </a:cubicBezTo>
                  <a:cubicBezTo>
                    <a:pt x="369" y="296"/>
                    <a:pt x="368" y="296"/>
                    <a:pt x="367" y="297"/>
                  </a:cubicBezTo>
                  <a:cubicBezTo>
                    <a:pt x="367" y="297"/>
                    <a:pt x="367" y="298"/>
                    <a:pt x="366" y="298"/>
                  </a:cubicBezTo>
                  <a:cubicBezTo>
                    <a:pt x="366" y="298"/>
                    <a:pt x="365" y="298"/>
                    <a:pt x="365" y="298"/>
                  </a:cubicBezTo>
                  <a:cubicBezTo>
                    <a:pt x="364" y="298"/>
                    <a:pt x="364" y="298"/>
                    <a:pt x="363" y="298"/>
                  </a:cubicBezTo>
                  <a:cubicBezTo>
                    <a:pt x="363" y="297"/>
                    <a:pt x="363" y="297"/>
                    <a:pt x="363" y="298"/>
                  </a:cubicBezTo>
                  <a:cubicBezTo>
                    <a:pt x="362" y="298"/>
                    <a:pt x="362" y="300"/>
                    <a:pt x="361" y="301"/>
                  </a:cubicBezTo>
                  <a:cubicBezTo>
                    <a:pt x="360" y="302"/>
                    <a:pt x="360" y="303"/>
                    <a:pt x="359" y="303"/>
                  </a:cubicBezTo>
                  <a:cubicBezTo>
                    <a:pt x="358" y="304"/>
                    <a:pt x="357" y="306"/>
                    <a:pt x="357" y="307"/>
                  </a:cubicBezTo>
                  <a:cubicBezTo>
                    <a:pt x="356" y="308"/>
                    <a:pt x="356" y="309"/>
                    <a:pt x="356" y="309"/>
                  </a:cubicBezTo>
                  <a:cubicBezTo>
                    <a:pt x="356" y="310"/>
                    <a:pt x="356" y="311"/>
                    <a:pt x="356" y="312"/>
                  </a:cubicBezTo>
                  <a:cubicBezTo>
                    <a:pt x="355" y="313"/>
                    <a:pt x="354" y="314"/>
                    <a:pt x="353" y="315"/>
                  </a:cubicBezTo>
                  <a:cubicBezTo>
                    <a:pt x="352" y="316"/>
                    <a:pt x="352" y="316"/>
                    <a:pt x="351" y="317"/>
                  </a:cubicBezTo>
                  <a:cubicBezTo>
                    <a:pt x="351" y="317"/>
                    <a:pt x="351" y="317"/>
                    <a:pt x="350" y="318"/>
                  </a:cubicBezTo>
                  <a:cubicBezTo>
                    <a:pt x="350" y="318"/>
                    <a:pt x="349" y="319"/>
                    <a:pt x="349" y="319"/>
                  </a:cubicBezTo>
                  <a:cubicBezTo>
                    <a:pt x="348" y="320"/>
                    <a:pt x="348" y="320"/>
                    <a:pt x="348" y="321"/>
                  </a:cubicBezTo>
                  <a:cubicBezTo>
                    <a:pt x="347" y="323"/>
                    <a:pt x="346" y="324"/>
                    <a:pt x="345" y="326"/>
                  </a:cubicBezTo>
                  <a:cubicBezTo>
                    <a:pt x="344" y="327"/>
                    <a:pt x="344" y="329"/>
                    <a:pt x="342" y="330"/>
                  </a:cubicBezTo>
                  <a:cubicBezTo>
                    <a:pt x="341" y="331"/>
                    <a:pt x="341" y="333"/>
                    <a:pt x="341" y="334"/>
                  </a:cubicBezTo>
                  <a:cubicBezTo>
                    <a:pt x="341" y="335"/>
                    <a:pt x="341" y="336"/>
                    <a:pt x="341" y="337"/>
                  </a:cubicBezTo>
                  <a:cubicBezTo>
                    <a:pt x="341" y="337"/>
                    <a:pt x="341" y="338"/>
                    <a:pt x="341" y="339"/>
                  </a:cubicBezTo>
                  <a:cubicBezTo>
                    <a:pt x="341" y="340"/>
                    <a:pt x="340" y="341"/>
                    <a:pt x="339" y="343"/>
                  </a:cubicBezTo>
                  <a:cubicBezTo>
                    <a:pt x="338" y="344"/>
                    <a:pt x="338" y="345"/>
                    <a:pt x="338" y="347"/>
                  </a:cubicBezTo>
                  <a:cubicBezTo>
                    <a:pt x="337" y="347"/>
                    <a:pt x="337" y="349"/>
                    <a:pt x="337" y="350"/>
                  </a:cubicBezTo>
                  <a:cubicBezTo>
                    <a:pt x="337" y="350"/>
                    <a:pt x="337" y="350"/>
                    <a:pt x="338" y="350"/>
                  </a:cubicBezTo>
                  <a:cubicBezTo>
                    <a:pt x="339" y="350"/>
                    <a:pt x="339" y="350"/>
                    <a:pt x="339" y="351"/>
                  </a:cubicBezTo>
                  <a:cubicBezTo>
                    <a:pt x="340" y="351"/>
                    <a:pt x="340" y="351"/>
                    <a:pt x="340" y="352"/>
                  </a:cubicBezTo>
                  <a:cubicBezTo>
                    <a:pt x="340" y="352"/>
                    <a:pt x="340" y="353"/>
                    <a:pt x="340" y="353"/>
                  </a:cubicBezTo>
                  <a:cubicBezTo>
                    <a:pt x="340" y="354"/>
                    <a:pt x="340" y="354"/>
                    <a:pt x="340" y="355"/>
                  </a:cubicBezTo>
                  <a:cubicBezTo>
                    <a:pt x="340" y="355"/>
                    <a:pt x="340" y="356"/>
                    <a:pt x="341" y="356"/>
                  </a:cubicBezTo>
                  <a:cubicBezTo>
                    <a:pt x="341" y="356"/>
                    <a:pt x="342" y="355"/>
                    <a:pt x="342" y="356"/>
                  </a:cubicBezTo>
                  <a:cubicBezTo>
                    <a:pt x="342" y="356"/>
                    <a:pt x="342" y="356"/>
                    <a:pt x="342" y="357"/>
                  </a:cubicBezTo>
                  <a:cubicBezTo>
                    <a:pt x="343" y="357"/>
                    <a:pt x="343" y="357"/>
                    <a:pt x="343" y="357"/>
                  </a:cubicBezTo>
                  <a:cubicBezTo>
                    <a:pt x="344" y="357"/>
                    <a:pt x="344" y="357"/>
                    <a:pt x="344" y="358"/>
                  </a:cubicBezTo>
                  <a:cubicBezTo>
                    <a:pt x="344" y="358"/>
                    <a:pt x="345" y="359"/>
                    <a:pt x="346" y="358"/>
                  </a:cubicBezTo>
                  <a:cubicBezTo>
                    <a:pt x="347" y="358"/>
                    <a:pt x="348" y="357"/>
                    <a:pt x="349" y="356"/>
                  </a:cubicBezTo>
                  <a:cubicBezTo>
                    <a:pt x="351" y="355"/>
                    <a:pt x="352" y="355"/>
                    <a:pt x="352" y="356"/>
                  </a:cubicBezTo>
                  <a:cubicBezTo>
                    <a:pt x="352" y="357"/>
                    <a:pt x="354" y="356"/>
                    <a:pt x="355" y="355"/>
                  </a:cubicBezTo>
                  <a:cubicBezTo>
                    <a:pt x="355" y="355"/>
                    <a:pt x="355" y="354"/>
                    <a:pt x="356" y="354"/>
                  </a:cubicBezTo>
                  <a:cubicBezTo>
                    <a:pt x="356" y="354"/>
                    <a:pt x="356" y="354"/>
                    <a:pt x="356" y="354"/>
                  </a:cubicBezTo>
                  <a:cubicBezTo>
                    <a:pt x="357" y="354"/>
                    <a:pt x="358" y="353"/>
                    <a:pt x="359" y="352"/>
                  </a:cubicBezTo>
                  <a:cubicBezTo>
                    <a:pt x="359" y="352"/>
                    <a:pt x="359" y="351"/>
                    <a:pt x="359" y="351"/>
                  </a:cubicBezTo>
                  <a:cubicBezTo>
                    <a:pt x="359" y="351"/>
                    <a:pt x="360" y="351"/>
                    <a:pt x="360" y="351"/>
                  </a:cubicBezTo>
                  <a:cubicBezTo>
                    <a:pt x="360" y="351"/>
                    <a:pt x="361" y="351"/>
                    <a:pt x="361" y="351"/>
                  </a:cubicBezTo>
                  <a:cubicBezTo>
                    <a:pt x="361" y="351"/>
                    <a:pt x="362" y="350"/>
                    <a:pt x="362" y="350"/>
                  </a:cubicBezTo>
                  <a:cubicBezTo>
                    <a:pt x="363" y="350"/>
                    <a:pt x="363" y="351"/>
                    <a:pt x="363" y="352"/>
                  </a:cubicBezTo>
                  <a:cubicBezTo>
                    <a:pt x="363" y="353"/>
                    <a:pt x="363" y="352"/>
                    <a:pt x="364" y="352"/>
                  </a:cubicBezTo>
                  <a:cubicBezTo>
                    <a:pt x="365" y="351"/>
                    <a:pt x="366" y="350"/>
                    <a:pt x="367" y="351"/>
                  </a:cubicBezTo>
                  <a:cubicBezTo>
                    <a:pt x="367" y="351"/>
                    <a:pt x="367" y="351"/>
                    <a:pt x="367" y="351"/>
                  </a:cubicBezTo>
                  <a:cubicBezTo>
                    <a:pt x="367" y="351"/>
                    <a:pt x="367" y="351"/>
                    <a:pt x="367" y="352"/>
                  </a:cubicBezTo>
                  <a:cubicBezTo>
                    <a:pt x="367" y="352"/>
                    <a:pt x="367" y="353"/>
                    <a:pt x="367" y="353"/>
                  </a:cubicBezTo>
                  <a:cubicBezTo>
                    <a:pt x="367" y="354"/>
                    <a:pt x="366" y="354"/>
                    <a:pt x="366" y="355"/>
                  </a:cubicBezTo>
                  <a:cubicBezTo>
                    <a:pt x="365" y="356"/>
                    <a:pt x="365" y="357"/>
                    <a:pt x="364" y="358"/>
                  </a:cubicBezTo>
                  <a:cubicBezTo>
                    <a:pt x="363" y="360"/>
                    <a:pt x="364" y="360"/>
                    <a:pt x="364" y="360"/>
                  </a:cubicBezTo>
                  <a:cubicBezTo>
                    <a:pt x="365" y="361"/>
                    <a:pt x="365" y="362"/>
                    <a:pt x="366" y="362"/>
                  </a:cubicBezTo>
                  <a:cubicBezTo>
                    <a:pt x="366" y="363"/>
                    <a:pt x="366" y="363"/>
                    <a:pt x="366" y="365"/>
                  </a:cubicBezTo>
                  <a:cubicBezTo>
                    <a:pt x="365" y="365"/>
                    <a:pt x="365" y="365"/>
                    <a:pt x="365" y="366"/>
                  </a:cubicBezTo>
                  <a:cubicBezTo>
                    <a:pt x="365" y="366"/>
                    <a:pt x="365" y="366"/>
                    <a:pt x="365" y="367"/>
                  </a:cubicBezTo>
                  <a:cubicBezTo>
                    <a:pt x="365" y="368"/>
                    <a:pt x="365" y="368"/>
                    <a:pt x="365" y="368"/>
                  </a:cubicBezTo>
                  <a:cubicBezTo>
                    <a:pt x="365" y="369"/>
                    <a:pt x="365" y="369"/>
                    <a:pt x="365" y="370"/>
                  </a:cubicBezTo>
                  <a:cubicBezTo>
                    <a:pt x="365" y="370"/>
                    <a:pt x="365" y="370"/>
                    <a:pt x="365" y="370"/>
                  </a:cubicBezTo>
                  <a:cubicBezTo>
                    <a:pt x="365" y="371"/>
                    <a:pt x="365" y="371"/>
                    <a:pt x="364" y="372"/>
                  </a:cubicBezTo>
                  <a:cubicBezTo>
                    <a:pt x="364" y="373"/>
                    <a:pt x="363" y="373"/>
                    <a:pt x="362" y="374"/>
                  </a:cubicBezTo>
                  <a:cubicBezTo>
                    <a:pt x="362" y="375"/>
                    <a:pt x="362" y="375"/>
                    <a:pt x="362" y="375"/>
                  </a:cubicBezTo>
                  <a:cubicBezTo>
                    <a:pt x="361" y="376"/>
                    <a:pt x="361" y="376"/>
                    <a:pt x="360" y="377"/>
                  </a:cubicBezTo>
                  <a:cubicBezTo>
                    <a:pt x="360" y="377"/>
                    <a:pt x="360" y="378"/>
                    <a:pt x="360" y="378"/>
                  </a:cubicBezTo>
                  <a:cubicBezTo>
                    <a:pt x="360" y="379"/>
                    <a:pt x="359" y="379"/>
                    <a:pt x="359" y="380"/>
                  </a:cubicBezTo>
                  <a:cubicBezTo>
                    <a:pt x="359" y="381"/>
                    <a:pt x="359" y="382"/>
                    <a:pt x="359" y="382"/>
                  </a:cubicBezTo>
                  <a:cubicBezTo>
                    <a:pt x="359" y="383"/>
                    <a:pt x="360" y="385"/>
                    <a:pt x="359" y="387"/>
                  </a:cubicBezTo>
                  <a:cubicBezTo>
                    <a:pt x="359" y="387"/>
                    <a:pt x="359" y="388"/>
                    <a:pt x="359" y="388"/>
                  </a:cubicBezTo>
                  <a:cubicBezTo>
                    <a:pt x="359" y="389"/>
                    <a:pt x="358" y="389"/>
                    <a:pt x="358" y="389"/>
                  </a:cubicBezTo>
                  <a:cubicBezTo>
                    <a:pt x="358" y="390"/>
                    <a:pt x="358" y="390"/>
                    <a:pt x="358" y="391"/>
                  </a:cubicBezTo>
                  <a:cubicBezTo>
                    <a:pt x="358" y="391"/>
                    <a:pt x="358" y="392"/>
                    <a:pt x="358" y="392"/>
                  </a:cubicBezTo>
                  <a:cubicBezTo>
                    <a:pt x="358" y="392"/>
                    <a:pt x="359" y="393"/>
                    <a:pt x="359" y="393"/>
                  </a:cubicBezTo>
                  <a:cubicBezTo>
                    <a:pt x="359" y="393"/>
                    <a:pt x="359" y="394"/>
                    <a:pt x="359" y="394"/>
                  </a:cubicBezTo>
                  <a:cubicBezTo>
                    <a:pt x="358" y="395"/>
                    <a:pt x="359" y="395"/>
                    <a:pt x="359" y="395"/>
                  </a:cubicBezTo>
                  <a:cubicBezTo>
                    <a:pt x="359" y="395"/>
                    <a:pt x="359" y="396"/>
                    <a:pt x="359" y="396"/>
                  </a:cubicBezTo>
                  <a:cubicBezTo>
                    <a:pt x="359" y="397"/>
                    <a:pt x="358" y="397"/>
                    <a:pt x="358" y="398"/>
                  </a:cubicBezTo>
                  <a:cubicBezTo>
                    <a:pt x="358" y="398"/>
                    <a:pt x="358" y="398"/>
                    <a:pt x="358" y="399"/>
                  </a:cubicBezTo>
                  <a:cubicBezTo>
                    <a:pt x="358" y="399"/>
                    <a:pt x="358" y="399"/>
                    <a:pt x="358" y="399"/>
                  </a:cubicBezTo>
                  <a:cubicBezTo>
                    <a:pt x="359" y="399"/>
                    <a:pt x="359" y="399"/>
                    <a:pt x="359" y="399"/>
                  </a:cubicBezTo>
                  <a:cubicBezTo>
                    <a:pt x="359" y="399"/>
                    <a:pt x="361" y="399"/>
                    <a:pt x="361" y="398"/>
                  </a:cubicBezTo>
                  <a:cubicBezTo>
                    <a:pt x="362" y="398"/>
                    <a:pt x="362" y="398"/>
                    <a:pt x="362" y="397"/>
                  </a:cubicBezTo>
                  <a:cubicBezTo>
                    <a:pt x="363" y="397"/>
                    <a:pt x="363" y="397"/>
                    <a:pt x="364" y="397"/>
                  </a:cubicBezTo>
                  <a:cubicBezTo>
                    <a:pt x="364" y="397"/>
                    <a:pt x="365" y="396"/>
                    <a:pt x="365" y="396"/>
                  </a:cubicBezTo>
                  <a:cubicBezTo>
                    <a:pt x="366" y="396"/>
                    <a:pt x="366" y="396"/>
                    <a:pt x="367" y="395"/>
                  </a:cubicBezTo>
                  <a:cubicBezTo>
                    <a:pt x="367" y="395"/>
                    <a:pt x="367" y="395"/>
                    <a:pt x="368" y="394"/>
                  </a:cubicBezTo>
                  <a:cubicBezTo>
                    <a:pt x="368" y="394"/>
                    <a:pt x="369" y="394"/>
                    <a:pt x="369" y="393"/>
                  </a:cubicBezTo>
                  <a:cubicBezTo>
                    <a:pt x="370" y="393"/>
                    <a:pt x="370" y="392"/>
                    <a:pt x="370" y="392"/>
                  </a:cubicBezTo>
                  <a:cubicBezTo>
                    <a:pt x="371" y="392"/>
                    <a:pt x="371" y="391"/>
                    <a:pt x="372" y="391"/>
                  </a:cubicBezTo>
                  <a:cubicBezTo>
                    <a:pt x="373" y="390"/>
                    <a:pt x="373" y="389"/>
                    <a:pt x="374" y="388"/>
                  </a:cubicBezTo>
                  <a:cubicBezTo>
                    <a:pt x="374" y="387"/>
                    <a:pt x="375" y="386"/>
                    <a:pt x="376" y="385"/>
                  </a:cubicBezTo>
                  <a:cubicBezTo>
                    <a:pt x="376" y="385"/>
                    <a:pt x="377" y="384"/>
                    <a:pt x="377" y="383"/>
                  </a:cubicBezTo>
                  <a:cubicBezTo>
                    <a:pt x="378" y="382"/>
                    <a:pt x="378" y="381"/>
                    <a:pt x="379" y="380"/>
                  </a:cubicBezTo>
                  <a:cubicBezTo>
                    <a:pt x="380" y="380"/>
                    <a:pt x="381" y="379"/>
                    <a:pt x="381" y="378"/>
                  </a:cubicBezTo>
                  <a:cubicBezTo>
                    <a:pt x="382" y="378"/>
                    <a:pt x="382" y="377"/>
                    <a:pt x="382" y="377"/>
                  </a:cubicBezTo>
                  <a:cubicBezTo>
                    <a:pt x="382" y="376"/>
                    <a:pt x="382" y="375"/>
                    <a:pt x="382" y="375"/>
                  </a:cubicBezTo>
                  <a:cubicBezTo>
                    <a:pt x="382" y="374"/>
                    <a:pt x="382" y="374"/>
                    <a:pt x="383" y="373"/>
                  </a:cubicBezTo>
                  <a:cubicBezTo>
                    <a:pt x="383" y="372"/>
                    <a:pt x="384" y="371"/>
                    <a:pt x="385" y="370"/>
                  </a:cubicBezTo>
                  <a:cubicBezTo>
                    <a:pt x="385" y="370"/>
                    <a:pt x="386" y="369"/>
                    <a:pt x="386" y="369"/>
                  </a:cubicBezTo>
                  <a:cubicBezTo>
                    <a:pt x="386" y="369"/>
                    <a:pt x="386" y="368"/>
                    <a:pt x="387" y="368"/>
                  </a:cubicBezTo>
                  <a:cubicBezTo>
                    <a:pt x="387" y="368"/>
                    <a:pt x="387" y="368"/>
                    <a:pt x="388" y="367"/>
                  </a:cubicBezTo>
                  <a:cubicBezTo>
                    <a:pt x="388" y="367"/>
                    <a:pt x="389" y="366"/>
                    <a:pt x="389" y="366"/>
                  </a:cubicBezTo>
                  <a:cubicBezTo>
                    <a:pt x="390" y="365"/>
                    <a:pt x="390" y="365"/>
                    <a:pt x="390" y="364"/>
                  </a:cubicBezTo>
                  <a:cubicBezTo>
                    <a:pt x="391" y="363"/>
                    <a:pt x="391" y="362"/>
                    <a:pt x="391" y="361"/>
                  </a:cubicBezTo>
                  <a:cubicBezTo>
                    <a:pt x="392" y="360"/>
                    <a:pt x="392" y="359"/>
                    <a:pt x="392" y="358"/>
                  </a:cubicBezTo>
                  <a:cubicBezTo>
                    <a:pt x="392" y="358"/>
                    <a:pt x="392" y="357"/>
                    <a:pt x="392" y="356"/>
                  </a:cubicBezTo>
                  <a:cubicBezTo>
                    <a:pt x="392" y="354"/>
                    <a:pt x="393" y="354"/>
                    <a:pt x="393" y="353"/>
                  </a:cubicBezTo>
                  <a:cubicBezTo>
                    <a:pt x="393" y="352"/>
                    <a:pt x="393" y="352"/>
                    <a:pt x="393" y="351"/>
                  </a:cubicBezTo>
                  <a:cubicBezTo>
                    <a:pt x="393" y="351"/>
                    <a:pt x="394" y="350"/>
                    <a:pt x="394" y="350"/>
                  </a:cubicBezTo>
                  <a:cubicBezTo>
                    <a:pt x="395" y="347"/>
                    <a:pt x="396" y="346"/>
                    <a:pt x="398" y="344"/>
                  </a:cubicBezTo>
                  <a:cubicBezTo>
                    <a:pt x="398" y="344"/>
                    <a:pt x="398" y="344"/>
                    <a:pt x="398" y="343"/>
                  </a:cubicBezTo>
                  <a:cubicBezTo>
                    <a:pt x="399" y="343"/>
                    <a:pt x="399" y="343"/>
                    <a:pt x="399" y="342"/>
                  </a:cubicBezTo>
                  <a:cubicBezTo>
                    <a:pt x="399" y="342"/>
                    <a:pt x="399" y="341"/>
                    <a:pt x="400" y="341"/>
                  </a:cubicBezTo>
                  <a:cubicBezTo>
                    <a:pt x="400" y="341"/>
                    <a:pt x="400" y="340"/>
                    <a:pt x="401" y="340"/>
                  </a:cubicBezTo>
                  <a:cubicBezTo>
                    <a:pt x="401" y="340"/>
                    <a:pt x="401" y="340"/>
                    <a:pt x="401" y="339"/>
                  </a:cubicBezTo>
                  <a:cubicBezTo>
                    <a:pt x="402" y="339"/>
                    <a:pt x="402" y="338"/>
                    <a:pt x="402" y="338"/>
                  </a:cubicBezTo>
                  <a:cubicBezTo>
                    <a:pt x="403" y="337"/>
                    <a:pt x="404" y="336"/>
                    <a:pt x="404" y="335"/>
                  </a:cubicBezTo>
                  <a:cubicBezTo>
                    <a:pt x="405" y="334"/>
                    <a:pt x="405" y="332"/>
                    <a:pt x="406" y="331"/>
                  </a:cubicBezTo>
                  <a:cubicBezTo>
                    <a:pt x="407" y="330"/>
                    <a:pt x="407" y="328"/>
                    <a:pt x="408" y="327"/>
                  </a:cubicBezTo>
                  <a:cubicBezTo>
                    <a:pt x="408" y="327"/>
                    <a:pt x="409" y="324"/>
                    <a:pt x="408" y="324"/>
                  </a:cubicBezTo>
                  <a:cubicBezTo>
                    <a:pt x="408" y="324"/>
                    <a:pt x="408" y="324"/>
                    <a:pt x="408" y="325"/>
                  </a:cubicBezTo>
                  <a:cubicBezTo>
                    <a:pt x="408" y="325"/>
                    <a:pt x="407" y="325"/>
                    <a:pt x="407" y="325"/>
                  </a:cubicBezTo>
                  <a:cubicBezTo>
                    <a:pt x="407" y="325"/>
                    <a:pt x="406" y="326"/>
                    <a:pt x="406" y="326"/>
                  </a:cubicBezTo>
                  <a:cubicBezTo>
                    <a:pt x="406" y="327"/>
                    <a:pt x="405" y="327"/>
                    <a:pt x="405" y="327"/>
                  </a:cubicBezTo>
                  <a:cubicBezTo>
                    <a:pt x="405" y="327"/>
                    <a:pt x="405" y="327"/>
                    <a:pt x="405" y="327"/>
                  </a:cubicBezTo>
                  <a:cubicBezTo>
                    <a:pt x="404" y="328"/>
                    <a:pt x="404" y="328"/>
                    <a:pt x="404" y="328"/>
                  </a:cubicBezTo>
                  <a:cubicBezTo>
                    <a:pt x="403" y="328"/>
                    <a:pt x="403" y="327"/>
                    <a:pt x="403" y="327"/>
                  </a:cubicBezTo>
                  <a:cubicBezTo>
                    <a:pt x="403" y="326"/>
                    <a:pt x="403" y="326"/>
                    <a:pt x="403" y="325"/>
                  </a:cubicBezTo>
                  <a:cubicBezTo>
                    <a:pt x="403" y="325"/>
                    <a:pt x="403" y="324"/>
                    <a:pt x="403" y="324"/>
                  </a:cubicBezTo>
                  <a:cubicBezTo>
                    <a:pt x="403" y="324"/>
                    <a:pt x="402" y="324"/>
                    <a:pt x="402" y="323"/>
                  </a:cubicBezTo>
                  <a:cubicBezTo>
                    <a:pt x="402" y="323"/>
                    <a:pt x="402" y="323"/>
                    <a:pt x="401" y="323"/>
                  </a:cubicBezTo>
                  <a:cubicBezTo>
                    <a:pt x="401" y="323"/>
                    <a:pt x="401" y="323"/>
                    <a:pt x="401" y="322"/>
                  </a:cubicBezTo>
                  <a:cubicBezTo>
                    <a:pt x="401" y="320"/>
                    <a:pt x="401" y="319"/>
                    <a:pt x="401" y="318"/>
                  </a:cubicBezTo>
                  <a:cubicBezTo>
                    <a:pt x="401" y="318"/>
                    <a:pt x="401" y="318"/>
                    <a:pt x="401" y="317"/>
                  </a:cubicBezTo>
                  <a:cubicBezTo>
                    <a:pt x="401" y="317"/>
                    <a:pt x="400" y="317"/>
                    <a:pt x="400" y="317"/>
                  </a:cubicBezTo>
                  <a:cubicBezTo>
                    <a:pt x="400" y="317"/>
                    <a:pt x="401" y="315"/>
                    <a:pt x="401" y="314"/>
                  </a:cubicBezTo>
                  <a:cubicBezTo>
                    <a:pt x="401" y="313"/>
                    <a:pt x="401" y="313"/>
                    <a:pt x="401" y="312"/>
                  </a:cubicBezTo>
                  <a:cubicBezTo>
                    <a:pt x="401" y="312"/>
                    <a:pt x="400" y="311"/>
                    <a:pt x="400" y="311"/>
                  </a:cubicBezTo>
                  <a:cubicBezTo>
                    <a:pt x="400" y="310"/>
                    <a:pt x="400" y="310"/>
                    <a:pt x="401" y="309"/>
                  </a:cubicBezTo>
                  <a:cubicBezTo>
                    <a:pt x="401" y="309"/>
                    <a:pt x="400" y="308"/>
                    <a:pt x="400" y="308"/>
                  </a:cubicBezTo>
                  <a:cubicBezTo>
                    <a:pt x="400" y="306"/>
                    <a:pt x="400" y="305"/>
                    <a:pt x="400" y="304"/>
                  </a:cubicBezTo>
                  <a:cubicBezTo>
                    <a:pt x="400" y="303"/>
                    <a:pt x="400" y="303"/>
                    <a:pt x="400" y="303"/>
                  </a:cubicBezTo>
                  <a:cubicBezTo>
                    <a:pt x="400" y="303"/>
                    <a:pt x="401" y="303"/>
                    <a:pt x="401" y="303"/>
                  </a:cubicBezTo>
                  <a:cubicBezTo>
                    <a:pt x="401" y="302"/>
                    <a:pt x="401" y="302"/>
                    <a:pt x="401" y="303"/>
                  </a:cubicBezTo>
                  <a:cubicBezTo>
                    <a:pt x="401" y="303"/>
                    <a:pt x="401" y="303"/>
                    <a:pt x="401" y="304"/>
                  </a:cubicBezTo>
                  <a:cubicBezTo>
                    <a:pt x="401" y="305"/>
                    <a:pt x="401" y="306"/>
                    <a:pt x="402" y="307"/>
                  </a:cubicBezTo>
                  <a:cubicBezTo>
                    <a:pt x="402" y="307"/>
                    <a:pt x="402" y="308"/>
                    <a:pt x="403" y="309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03" y="311"/>
                    <a:pt x="403" y="311"/>
                    <a:pt x="403" y="312"/>
                  </a:cubicBezTo>
                  <a:cubicBezTo>
                    <a:pt x="403" y="313"/>
                    <a:pt x="402" y="313"/>
                    <a:pt x="402" y="314"/>
                  </a:cubicBezTo>
                  <a:cubicBezTo>
                    <a:pt x="402" y="314"/>
                    <a:pt x="403" y="314"/>
                    <a:pt x="403" y="314"/>
                  </a:cubicBezTo>
                  <a:cubicBezTo>
                    <a:pt x="403" y="315"/>
                    <a:pt x="403" y="316"/>
                    <a:pt x="403" y="317"/>
                  </a:cubicBezTo>
                  <a:cubicBezTo>
                    <a:pt x="403" y="318"/>
                    <a:pt x="404" y="318"/>
                    <a:pt x="404" y="320"/>
                  </a:cubicBezTo>
                  <a:cubicBezTo>
                    <a:pt x="404" y="321"/>
                    <a:pt x="404" y="321"/>
                    <a:pt x="403" y="323"/>
                  </a:cubicBezTo>
                  <a:cubicBezTo>
                    <a:pt x="403" y="323"/>
                    <a:pt x="404" y="324"/>
                    <a:pt x="404" y="324"/>
                  </a:cubicBezTo>
                  <a:cubicBezTo>
                    <a:pt x="404" y="324"/>
                    <a:pt x="404" y="324"/>
                    <a:pt x="405" y="324"/>
                  </a:cubicBezTo>
                  <a:cubicBezTo>
                    <a:pt x="405" y="323"/>
                    <a:pt x="405" y="323"/>
                    <a:pt x="405" y="323"/>
                  </a:cubicBezTo>
                  <a:cubicBezTo>
                    <a:pt x="406" y="323"/>
                    <a:pt x="406" y="323"/>
                    <a:pt x="407" y="322"/>
                  </a:cubicBezTo>
                  <a:cubicBezTo>
                    <a:pt x="407" y="322"/>
                    <a:pt x="407" y="322"/>
                    <a:pt x="408" y="321"/>
                  </a:cubicBezTo>
                  <a:cubicBezTo>
                    <a:pt x="408" y="321"/>
                    <a:pt x="408" y="320"/>
                    <a:pt x="408" y="320"/>
                  </a:cubicBezTo>
                  <a:cubicBezTo>
                    <a:pt x="408" y="320"/>
                    <a:pt x="409" y="320"/>
                    <a:pt x="409" y="320"/>
                  </a:cubicBezTo>
                  <a:cubicBezTo>
                    <a:pt x="410" y="319"/>
                    <a:pt x="410" y="319"/>
                    <a:pt x="411" y="318"/>
                  </a:cubicBezTo>
                  <a:cubicBezTo>
                    <a:pt x="411" y="317"/>
                    <a:pt x="412" y="317"/>
                    <a:pt x="412" y="316"/>
                  </a:cubicBezTo>
                  <a:cubicBezTo>
                    <a:pt x="412" y="316"/>
                    <a:pt x="412" y="316"/>
                    <a:pt x="412" y="316"/>
                  </a:cubicBezTo>
                  <a:cubicBezTo>
                    <a:pt x="413" y="316"/>
                    <a:pt x="413" y="315"/>
                    <a:pt x="413" y="314"/>
                  </a:cubicBezTo>
                  <a:cubicBezTo>
                    <a:pt x="414" y="314"/>
                    <a:pt x="414" y="313"/>
                    <a:pt x="415" y="313"/>
                  </a:cubicBezTo>
                  <a:cubicBezTo>
                    <a:pt x="415" y="312"/>
                    <a:pt x="415" y="312"/>
                    <a:pt x="416" y="312"/>
                  </a:cubicBezTo>
                  <a:cubicBezTo>
                    <a:pt x="416" y="312"/>
                    <a:pt x="416" y="311"/>
                    <a:pt x="416" y="310"/>
                  </a:cubicBezTo>
                  <a:cubicBezTo>
                    <a:pt x="416" y="310"/>
                    <a:pt x="416" y="310"/>
                    <a:pt x="417" y="309"/>
                  </a:cubicBezTo>
                  <a:cubicBezTo>
                    <a:pt x="417" y="309"/>
                    <a:pt x="417" y="308"/>
                    <a:pt x="417" y="308"/>
                  </a:cubicBezTo>
                  <a:cubicBezTo>
                    <a:pt x="418" y="307"/>
                    <a:pt x="419" y="306"/>
                    <a:pt x="418" y="305"/>
                  </a:cubicBezTo>
                  <a:cubicBezTo>
                    <a:pt x="418" y="305"/>
                    <a:pt x="418" y="304"/>
                    <a:pt x="418" y="304"/>
                  </a:cubicBezTo>
                  <a:cubicBezTo>
                    <a:pt x="418" y="303"/>
                    <a:pt x="418" y="304"/>
                    <a:pt x="418" y="304"/>
                  </a:cubicBezTo>
                  <a:cubicBezTo>
                    <a:pt x="417" y="303"/>
                    <a:pt x="417" y="303"/>
                    <a:pt x="416" y="303"/>
                  </a:cubicBezTo>
                  <a:cubicBezTo>
                    <a:pt x="416" y="302"/>
                    <a:pt x="417" y="300"/>
                    <a:pt x="417" y="300"/>
                  </a:cubicBezTo>
                  <a:cubicBezTo>
                    <a:pt x="417" y="300"/>
                    <a:pt x="416" y="302"/>
                    <a:pt x="416" y="302"/>
                  </a:cubicBezTo>
                  <a:cubicBezTo>
                    <a:pt x="416" y="302"/>
                    <a:pt x="416" y="303"/>
                    <a:pt x="415" y="303"/>
                  </a:cubicBezTo>
                  <a:cubicBezTo>
                    <a:pt x="415" y="303"/>
                    <a:pt x="415" y="304"/>
                    <a:pt x="414" y="304"/>
                  </a:cubicBezTo>
                  <a:cubicBezTo>
                    <a:pt x="414" y="305"/>
                    <a:pt x="413" y="305"/>
                    <a:pt x="413" y="305"/>
                  </a:cubicBezTo>
                  <a:cubicBezTo>
                    <a:pt x="413" y="305"/>
                    <a:pt x="413" y="304"/>
                    <a:pt x="413" y="304"/>
                  </a:cubicBezTo>
                  <a:cubicBezTo>
                    <a:pt x="413" y="303"/>
                    <a:pt x="413" y="303"/>
                    <a:pt x="413" y="303"/>
                  </a:cubicBezTo>
                  <a:cubicBezTo>
                    <a:pt x="412" y="301"/>
                    <a:pt x="412" y="301"/>
                    <a:pt x="412" y="300"/>
                  </a:cubicBezTo>
                  <a:cubicBezTo>
                    <a:pt x="412" y="299"/>
                    <a:pt x="412" y="298"/>
                    <a:pt x="412" y="297"/>
                  </a:cubicBezTo>
                  <a:cubicBezTo>
                    <a:pt x="412" y="296"/>
                    <a:pt x="412" y="295"/>
                    <a:pt x="412" y="295"/>
                  </a:cubicBezTo>
                  <a:cubicBezTo>
                    <a:pt x="413" y="295"/>
                    <a:pt x="413" y="295"/>
                    <a:pt x="413" y="296"/>
                  </a:cubicBezTo>
                  <a:cubicBezTo>
                    <a:pt x="413" y="296"/>
                    <a:pt x="413" y="296"/>
                    <a:pt x="414" y="297"/>
                  </a:cubicBezTo>
                  <a:cubicBezTo>
                    <a:pt x="414" y="297"/>
                    <a:pt x="414" y="297"/>
                    <a:pt x="414" y="298"/>
                  </a:cubicBezTo>
                  <a:cubicBezTo>
                    <a:pt x="414" y="299"/>
                    <a:pt x="414" y="299"/>
                    <a:pt x="415" y="300"/>
                  </a:cubicBezTo>
                  <a:cubicBezTo>
                    <a:pt x="415" y="301"/>
                    <a:pt x="416" y="300"/>
                    <a:pt x="416" y="300"/>
                  </a:cubicBezTo>
                  <a:cubicBezTo>
                    <a:pt x="416" y="300"/>
                    <a:pt x="416" y="300"/>
                    <a:pt x="417" y="299"/>
                  </a:cubicBezTo>
                  <a:cubicBezTo>
                    <a:pt x="417" y="299"/>
                    <a:pt x="417" y="298"/>
                    <a:pt x="417" y="298"/>
                  </a:cubicBezTo>
                  <a:cubicBezTo>
                    <a:pt x="418" y="298"/>
                    <a:pt x="418" y="300"/>
                    <a:pt x="418" y="300"/>
                  </a:cubicBezTo>
                  <a:cubicBezTo>
                    <a:pt x="418" y="301"/>
                    <a:pt x="418" y="301"/>
                    <a:pt x="419" y="301"/>
                  </a:cubicBezTo>
                  <a:cubicBezTo>
                    <a:pt x="419" y="301"/>
                    <a:pt x="419" y="300"/>
                    <a:pt x="420" y="300"/>
                  </a:cubicBezTo>
                  <a:cubicBezTo>
                    <a:pt x="420" y="300"/>
                    <a:pt x="420" y="300"/>
                    <a:pt x="421" y="300"/>
                  </a:cubicBezTo>
                  <a:cubicBezTo>
                    <a:pt x="421" y="300"/>
                    <a:pt x="421" y="300"/>
                    <a:pt x="422" y="300"/>
                  </a:cubicBezTo>
                  <a:cubicBezTo>
                    <a:pt x="422" y="300"/>
                    <a:pt x="422" y="300"/>
                    <a:pt x="423" y="300"/>
                  </a:cubicBezTo>
                  <a:cubicBezTo>
                    <a:pt x="423" y="300"/>
                    <a:pt x="423" y="299"/>
                    <a:pt x="423" y="299"/>
                  </a:cubicBezTo>
                  <a:cubicBezTo>
                    <a:pt x="424" y="299"/>
                    <a:pt x="424" y="300"/>
                    <a:pt x="424" y="300"/>
                  </a:cubicBezTo>
                  <a:cubicBezTo>
                    <a:pt x="424" y="300"/>
                    <a:pt x="424" y="301"/>
                    <a:pt x="424" y="301"/>
                  </a:cubicBezTo>
                  <a:cubicBezTo>
                    <a:pt x="424" y="301"/>
                    <a:pt x="424" y="302"/>
                    <a:pt x="424" y="302"/>
                  </a:cubicBezTo>
                  <a:cubicBezTo>
                    <a:pt x="425" y="302"/>
                    <a:pt x="425" y="302"/>
                    <a:pt x="425" y="303"/>
                  </a:cubicBezTo>
                  <a:cubicBezTo>
                    <a:pt x="425" y="303"/>
                    <a:pt x="425" y="303"/>
                    <a:pt x="425" y="304"/>
                  </a:cubicBezTo>
                  <a:cubicBezTo>
                    <a:pt x="425" y="305"/>
                    <a:pt x="425" y="306"/>
                    <a:pt x="425" y="306"/>
                  </a:cubicBezTo>
                  <a:cubicBezTo>
                    <a:pt x="426" y="306"/>
                    <a:pt x="426" y="305"/>
                    <a:pt x="427" y="304"/>
                  </a:cubicBezTo>
                  <a:cubicBezTo>
                    <a:pt x="427" y="303"/>
                    <a:pt x="427" y="304"/>
                    <a:pt x="427" y="304"/>
                  </a:cubicBezTo>
                  <a:cubicBezTo>
                    <a:pt x="427" y="305"/>
                    <a:pt x="427" y="306"/>
                    <a:pt x="427" y="307"/>
                  </a:cubicBezTo>
                  <a:cubicBezTo>
                    <a:pt x="427" y="307"/>
                    <a:pt x="427" y="308"/>
                    <a:pt x="427" y="308"/>
                  </a:cubicBezTo>
                  <a:cubicBezTo>
                    <a:pt x="427" y="309"/>
                    <a:pt x="427" y="310"/>
                    <a:pt x="427" y="310"/>
                  </a:cubicBezTo>
                  <a:cubicBezTo>
                    <a:pt x="426" y="311"/>
                    <a:pt x="427" y="313"/>
                    <a:pt x="427" y="313"/>
                  </a:cubicBezTo>
                  <a:cubicBezTo>
                    <a:pt x="427" y="315"/>
                    <a:pt x="427" y="316"/>
                    <a:pt x="427" y="317"/>
                  </a:cubicBezTo>
                  <a:cubicBezTo>
                    <a:pt x="427" y="317"/>
                    <a:pt x="427" y="319"/>
                    <a:pt x="427" y="320"/>
                  </a:cubicBezTo>
                  <a:cubicBezTo>
                    <a:pt x="427" y="320"/>
                    <a:pt x="427" y="320"/>
                    <a:pt x="427" y="321"/>
                  </a:cubicBezTo>
                  <a:cubicBezTo>
                    <a:pt x="427" y="321"/>
                    <a:pt x="427" y="322"/>
                    <a:pt x="427" y="322"/>
                  </a:cubicBezTo>
                  <a:cubicBezTo>
                    <a:pt x="427" y="323"/>
                    <a:pt x="428" y="320"/>
                    <a:pt x="428" y="320"/>
                  </a:cubicBezTo>
                  <a:cubicBezTo>
                    <a:pt x="429" y="319"/>
                    <a:pt x="429" y="319"/>
                    <a:pt x="429" y="318"/>
                  </a:cubicBezTo>
                  <a:cubicBezTo>
                    <a:pt x="429" y="318"/>
                    <a:pt x="429" y="318"/>
                    <a:pt x="430" y="317"/>
                  </a:cubicBezTo>
                  <a:cubicBezTo>
                    <a:pt x="430" y="317"/>
                    <a:pt x="430" y="316"/>
                    <a:pt x="430" y="316"/>
                  </a:cubicBezTo>
                  <a:cubicBezTo>
                    <a:pt x="430" y="315"/>
                    <a:pt x="431" y="314"/>
                    <a:pt x="431" y="314"/>
                  </a:cubicBezTo>
                  <a:cubicBezTo>
                    <a:pt x="431" y="314"/>
                    <a:pt x="431" y="314"/>
                    <a:pt x="431" y="313"/>
                  </a:cubicBezTo>
                  <a:cubicBezTo>
                    <a:pt x="431" y="313"/>
                    <a:pt x="431" y="313"/>
                    <a:pt x="431" y="312"/>
                  </a:cubicBezTo>
                  <a:cubicBezTo>
                    <a:pt x="431" y="311"/>
                    <a:pt x="432" y="310"/>
                    <a:pt x="432" y="310"/>
                  </a:cubicBezTo>
                  <a:cubicBezTo>
                    <a:pt x="433" y="310"/>
                    <a:pt x="433" y="308"/>
                    <a:pt x="434" y="307"/>
                  </a:cubicBezTo>
                  <a:cubicBezTo>
                    <a:pt x="434" y="307"/>
                    <a:pt x="434" y="307"/>
                    <a:pt x="434" y="306"/>
                  </a:cubicBezTo>
                  <a:cubicBezTo>
                    <a:pt x="435" y="306"/>
                    <a:pt x="435" y="306"/>
                    <a:pt x="435" y="305"/>
                  </a:cubicBezTo>
                  <a:cubicBezTo>
                    <a:pt x="435" y="305"/>
                    <a:pt x="435" y="304"/>
                    <a:pt x="436" y="304"/>
                  </a:cubicBezTo>
                  <a:cubicBezTo>
                    <a:pt x="436" y="304"/>
                    <a:pt x="436" y="303"/>
                    <a:pt x="437" y="303"/>
                  </a:cubicBezTo>
                  <a:cubicBezTo>
                    <a:pt x="437" y="302"/>
                    <a:pt x="438" y="301"/>
                    <a:pt x="438" y="301"/>
                  </a:cubicBezTo>
                  <a:cubicBezTo>
                    <a:pt x="439" y="301"/>
                    <a:pt x="439" y="300"/>
                    <a:pt x="440" y="300"/>
                  </a:cubicBezTo>
                  <a:cubicBezTo>
                    <a:pt x="440" y="299"/>
                    <a:pt x="440" y="299"/>
                    <a:pt x="440" y="299"/>
                  </a:cubicBezTo>
                  <a:cubicBezTo>
                    <a:pt x="440" y="299"/>
                    <a:pt x="440" y="299"/>
                    <a:pt x="440" y="299"/>
                  </a:cubicBezTo>
                  <a:cubicBezTo>
                    <a:pt x="446" y="282"/>
                    <a:pt x="449" y="265"/>
                    <a:pt x="450" y="247"/>
                  </a:cubicBezTo>
                  <a:cubicBezTo>
                    <a:pt x="450" y="244"/>
                    <a:pt x="450" y="241"/>
                    <a:pt x="450" y="238"/>
                  </a:cubicBezTo>
                  <a:cubicBezTo>
                    <a:pt x="450" y="235"/>
                    <a:pt x="450" y="232"/>
                    <a:pt x="450" y="230"/>
                  </a:cubicBezTo>
                  <a:cubicBezTo>
                    <a:pt x="448" y="231"/>
                    <a:pt x="447" y="231"/>
                    <a:pt x="446" y="232"/>
                  </a:cubicBezTo>
                  <a:cubicBezTo>
                    <a:pt x="434" y="240"/>
                    <a:pt x="422" y="251"/>
                    <a:pt x="408" y="262"/>
                  </a:cubicBezTo>
                  <a:close/>
                  <a:moveTo>
                    <a:pt x="377" y="334"/>
                  </a:moveTo>
                  <a:cubicBezTo>
                    <a:pt x="377" y="335"/>
                    <a:pt x="376" y="335"/>
                    <a:pt x="376" y="335"/>
                  </a:cubicBezTo>
                  <a:cubicBezTo>
                    <a:pt x="376" y="335"/>
                    <a:pt x="375" y="334"/>
                    <a:pt x="375" y="334"/>
                  </a:cubicBezTo>
                  <a:cubicBezTo>
                    <a:pt x="376" y="333"/>
                    <a:pt x="376" y="334"/>
                    <a:pt x="376" y="334"/>
                  </a:cubicBezTo>
                  <a:cubicBezTo>
                    <a:pt x="377" y="334"/>
                    <a:pt x="378" y="334"/>
                    <a:pt x="377" y="334"/>
                  </a:cubicBezTo>
                  <a:close/>
                  <a:moveTo>
                    <a:pt x="384" y="354"/>
                  </a:moveTo>
                  <a:cubicBezTo>
                    <a:pt x="384" y="355"/>
                    <a:pt x="384" y="355"/>
                    <a:pt x="384" y="355"/>
                  </a:cubicBezTo>
                  <a:cubicBezTo>
                    <a:pt x="384" y="356"/>
                    <a:pt x="384" y="356"/>
                    <a:pt x="384" y="357"/>
                  </a:cubicBezTo>
                  <a:cubicBezTo>
                    <a:pt x="384" y="357"/>
                    <a:pt x="384" y="358"/>
                    <a:pt x="384" y="358"/>
                  </a:cubicBezTo>
                  <a:cubicBezTo>
                    <a:pt x="384" y="358"/>
                    <a:pt x="384" y="358"/>
                    <a:pt x="384" y="358"/>
                  </a:cubicBezTo>
                  <a:cubicBezTo>
                    <a:pt x="383" y="358"/>
                    <a:pt x="383" y="358"/>
                    <a:pt x="383" y="356"/>
                  </a:cubicBezTo>
                  <a:cubicBezTo>
                    <a:pt x="384" y="356"/>
                    <a:pt x="384" y="355"/>
                    <a:pt x="384" y="355"/>
                  </a:cubicBezTo>
                  <a:cubicBezTo>
                    <a:pt x="384" y="354"/>
                    <a:pt x="384" y="354"/>
                    <a:pt x="384" y="354"/>
                  </a:cubicBezTo>
                  <a:close/>
                  <a:moveTo>
                    <a:pt x="386" y="361"/>
                  </a:moveTo>
                  <a:cubicBezTo>
                    <a:pt x="386" y="362"/>
                    <a:pt x="386" y="363"/>
                    <a:pt x="386" y="363"/>
                  </a:cubicBezTo>
                  <a:cubicBezTo>
                    <a:pt x="386" y="364"/>
                    <a:pt x="385" y="364"/>
                    <a:pt x="385" y="364"/>
                  </a:cubicBezTo>
                  <a:cubicBezTo>
                    <a:pt x="385" y="365"/>
                    <a:pt x="385" y="365"/>
                    <a:pt x="385" y="365"/>
                  </a:cubicBezTo>
                  <a:cubicBezTo>
                    <a:pt x="385" y="365"/>
                    <a:pt x="385" y="363"/>
                    <a:pt x="386" y="362"/>
                  </a:cubicBezTo>
                  <a:cubicBezTo>
                    <a:pt x="386" y="362"/>
                    <a:pt x="386" y="361"/>
                    <a:pt x="386" y="361"/>
                  </a:cubicBezTo>
                  <a:cubicBezTo>
                    <a:pt x="386" y="361"/>
                    <a:pt x="386" y="361"/>
                    <a:pt x="386" y="360"/>
                  </a:cubicBezTo>
                  <a:cubicBezTo>
                    <a:pt x="386" y="360"/>
                    <a:pt x="386" y="359"/>
                    <a:pt x="387" y="359"/>
                  </a:cubicBezTo>
                  <a:cubicBezTo>
                    <a:pt x="387" y="359"/>
                    <a:pt x="387" y="359"/>
                    <a:pt x="387" y="359"/>
                  </a:cubicBezTo>
                  <a:cubicBezTo>
                    <a:pt x="387" y="359"/>
                    <a:pt x="386" y="361"/>
                    <a:pt x="386" y="361"/>
                  </a:cubicBezTo>
                  <a:close/>
                  <a:moveTo>
                    <a:pt x="390" y="347"/>
                  </a:moveTo>
                  <a:cubicBezTo>
                    <a:pt x="390" y="348"/>
                    <a:pt x="390" y="348"/>
                    <a:pt x="389" y="349"/>
                  </a:cubicBezTo>
                  <a:cubicBezTo>
                    <a:pt x="389" y="349"/>
                    <a:pt x="389" y="349"/>
                    <a:pt x="389" y="349"/>
                  </a:cubicBezTo>
                  <a:cubicBezTo>
                    <a:pt x="389" y="350"/>
                    <a:pt x="389" y="350"/>
                    <a:pt x="388" y="350"/>
                  </a:cubicBezTo>
                  <a:cubicBezTo>
                    <a:pt x="388" y="350"/>
                    <a:pt x="388" y="350"/>
                    <a:pt x="387" y="350"/>
                  </a:cubicBezTo>
                  <a:cubicBezTo>
                    <a:pt x="387" y="350"/>
                    <a:pt x="388" y="348"/>
                    <a:pt x="388" y="347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89" y="346"/>
                    <a:pt x="390" y="346"/>
                    <a:pt x="390" y="346"/>
                  </a:cubicBezTo>
                  <a:cubicBezTo>
                    <a:pt x="391" y="346"/>
                    <a:pt x="390" y="347"/>
                    <a:pt x="390" y="347"/>
                  </a:cubicBezTo>
                  <a:close/>
                  <a:moveTo>
                    <a:pt x="419" y="263"/>
                  </a:moveTo>
                  <a:cubicBezTo>
                    <a:pt x="418" y="263"/>
                    <a:pt x="418" y="263"/>
                    <a:pt x="418" y="264"/>
                  </a:cubicBezTo>
                  <a:cubicBezTo>
                    <a:pt x="417" y="264"/>
                    <a:pt x="417" y="265"/>
                    <a:pt x="417" y="266"/>
                  </a:cubicBezTo>
                  <a:cubicBezTo>
                    <a:pt x="417" y="266"/>
                    <a:pt x="417" y="266"/>
                    <a:pt x="417" y="267"/>
                  </a:cubicBezTo>
                  <a:cubicBezTo>
                    <a:pt x="417" y="267"/>
                    <a:pt x="417" y="268"/>
                    <a:pt x="417" y="268"/>
                  </a:cubicBezTo>
                  <a:cubicBezTo>
                    <a:pt x="417" y="269"/>
                    <a:pt x="418" y="269"/>
                    <a:pt x="418" y="269"/>
                  </a:cubicBezTo>
                  <a:cubicBezTo>
                    <a:pt x="418" y="270"/>
                    <a:pt x="418" y="271"/>
                    <a:pt x="418" y="271"/>
                  </a:cubicBezTo>
                  <a:cubicBezTo>
                    <a:pt x="419" y="271"/>
                    <a:pt x="419" y="272"/>
                    <a:pt x="419" y="272"/>
                  </a:cubicBezTo>
                  <a:cubicBezTo>
                    <a:pt x="419" y="272"/>
                    <a:pt x="419" y="273"/>
                    <a:pt x="419" y="274"/>
                  </a:cubicBezTo>
                  <a:cubicBezTo>
                    <a:pt x="419" y="274"/>
                    <a:pt x="418" y="274"/>
                    <a:pt x="418" y="274"/>
                  </a:cubicBezTo>
                  <a:cubicBezTo>
                    <a:pt x="418" y="274"/>
                    <a:pt x="418" y="273"/>
                    <a:pt x="418" y="274"/>
                  </a:cubicBezTo>
                  <a:cubicBezTo>
                    <a:pt x="418" y="275"/>
                    <a:pt x="418" y="275"/>
                    <a:pt x="418" y="275"/>
                  </a:cubicBezTo>
                  <a:cubicBezTo>
                    <a:pt x="418" y="275"/>
                    <a:pt x="418" y="276"/>
                    <a:pt x="418" y="276"/>
                  </a:cubicBezTo>
                  <a:cubicBezTo>
                    <a:pt x="418" y="277"/>
                    <a:pt x="418" y="279"/>
                    <a:pt x="418" y="280"/>
                  </a:cubicBezTo>
                  <a:cubicBezTo>
                    <a:pt x="418" y="281"/>
                    <a:pt x="418" y="281"/>
                    <a:pt x="418" y="281"/>
                  </a:cubicBezTo>
                  <a:cubicBezTo>
                    <a:pt x="417" y="281"/>
                    <a:pt x="417" y="281"/>
                    <a:pt x="417" y="281"/>
                  </a:cubicBezTo>
                  <a:cubicBezTo>
                    <a:pt x="416" y="282"/>
                    <a:pt x="416" y="282"/>
                    <a:pt x="416" y="282"/>
                  </a:cubicBezTo>
                  <a:cubicBezTo>
                    <a:pt x="416" y="282"/>
                    <a:pt x="416" y="282"/>
                    <a:pt x="416" y="281"/>
                  </a:cubicBezTo>
                  <a:cubicBezTo>
                    <a:pt x="416" y="281"/>
                    <a:pt x="415" y="281"/>
                    <a:pt x="415" y="280"/>
                  </a:cubicBezTo>
                  <a:cubicBezTo>
                    <a:pt x="415" y="280"/>
                    <a:pt x="415" y="280"/>
                    <a:pt x="415" y="280"/>
                  </a:cubicBezTo>
                  <a:cubicBezTo>
                    <a:pt x="414" y="279"/>
                    <a:pt x="415" y="279"/>
                    <a:pt x="415" y="279"/>
                  </a:cubicBezTo>
                  <a:cubicBezTo>
                    <a:pt x="415" y="278"/>
                    <a:pt x="415" y="277"/>
                    <a:pt x="415" y="277"/>
                  </a:cubicBezTo>
                  <a:cubicBezTo>
                    <a:pt x="415" y="276"/>
                    <a:pt x="415" y="276"/>
                    <a:pt x="416" y="275"/>
                  </a:cubicBezTo>
                  <a:cubicBezTo>
                    <a:pt x="416" y="274"/>
                    <a:pt x="416" y="274"/>
                    <a:pt x="415" y="273"/>
                  </a:cubicBezTo>
                  <a:cubicBezTo>
                    <a:pt x="415" y="273"/>
                    <a:pt x="415" y="272"/>
                    <a:pt x="415" y="272"/>
                  </a:cubicBezTo>
                  <a:cubicBezTo>
                    <a:pt x="415" y="272"/>
                    <a:pt x="415" y="272"/>
                    <a:pt x="415" y="271"/>
                  </a:cubicBezTo>
                  <a:cubicBezTo>
                    <a:pt x="415" y="270"/>
                    <a:pt x="415" y="270"/>
                    <a:pt x="414" y="269"/>
                  </a:cubicBezTo>
                  <a:cubicBezTo>
                    <a:pt x="414" y="268"/>
                    <a:pt x="414" y="268"/>
                    <a:pt x="414" y="267"/>
                  </a:cubicBezTo>
                  <a:cubicBezTo>
                    <a:pt x="414" y="266"/>
                    <a:pt x="414" y="266"/>
                    <a:pt x="414" y="266"/>
                  </a:cubicBezTo>
                  <a:cubicBezTo>
                    <a:pt x="414" y="265"/>
                    <a:pt x="415" y="264"/>
                    <a:pt x="415" y="263"/>
                  </a:cubicBezTo>
                  <a:cubicBezTo>
                    <a:pt x="415" y="262"/>
                    <a:pt x="415" y="261"/>
                    <a:pt x="416" y="261"/>
                  </a:cubicBezTo>
                  <a:cubicBezTo>
                    <a:pt x="416" y="260"/>
                    <a:pt x="416" y="261"/>
                    <a:pt x="417" y="260"/>
                  </a:cubicBezTo>
                  <a:cubicBezTo>
                    <a:pt x="417" y="260"/>
                    <a:pt x="417" y="260"/>
                    <a:pt x="417" y="259"/>
                  </a:cubicBezTo>
                  <a:cubicBezTo>
                    <a:pt x="418" y="259"/>
                    <a:pt x="418" y="259"/>
                    <a:pt x="418" y="259"/>
                  </a:cubicBezTo>
                  <a:cubicBezTo>
                    <a:pt x="419" y="259"/>
                    <a:pt x="419" y="261"/>
                    <a:pt x="419" y="262"/>
                  </a:cubicBezTo>
                  <a:cubicBezTo>
                    <a:pt x="420" y="262"/>
                    <a:pt x="420" y="263"/>
                    <a:pt x="420" y="263"/>
                  </a:cubicBezTo>
                  <a:cubicBezTo>
                    <a:pt x="420" y="264"/>
                    <a:pt x="419" y="263"/>
                    <a:pt x="419" y="263"/>
                  </a:cubicBezTo>
                  <a:close/>
                  <a:moveTo>
                    <a:pt x="424" y="265"/>
                  </a:moveTo>
                  <a:cubicBezTo>
                    <a:pt x="424" y="265"/>
                    <a:pt x="423" y="266"/>
                    <a:pt x="423" y="266"/>
                  </a:cubicBezTo>
                  <a:cubicBezTo>
                    <a:pt x="423" y="267"/>
                    <a:pt x="423" y="266"/>
                    <a:pt x="423" y="267"/>
                  </a:cubicBezTo>
                  <a:cubicBezTo>
                    <a:pt x="422" y="267"/>
                    <a:pt x="422" y="267"/>
                    <a:pt x="422" y="267"/>
                  </a:cubicBezTo>
                  <a:cubicBezTo>
                    <a:pt x="422" y="266"/>
                    <a:pt x="422" y="265"/>
                    <a:pt x="422" y="265"/>
                  </a:cubicBezTo>
                  <a:cubicBezTo>
                    <a:pt x="422" y="264"/>
                    <a:pt x="422" y="263"/>
                    <a:pt x="422" y="263"/>
                  </a:cubicBezTo>
                  <a:cubicBezTo>
                    <a:pt x="423" y="262"/>
                    <a:pt x="423" y="262"/>
                    <a:pt x="423" y="261"/>
                  </a:cubicBezTo>
                  <a:cubicBezTo>
                    <a:pt x="423" y="261"/>
                    <a:pt x="424" y="260"/>
                    <a:pt x="424" y="261"/>
                  </a:cubicBezTo>
                  <a:cubicBezTo>
                    <a:pt x="424" y="261"/>
                    <a:pt x="424" y="262"/>
                    <a:pt x="424" y="262"/>
                  </a:cubicBezTo>
                  <a:cubicBezTo>
                    <a:pt x="424" y="262"/>
                    <a:pt x="424" y="263"/>
                    <a:pt x="424" y="263"/>
                  </a:cubicBezTo>
                  <a:cubicBezTo>
                    <a:pt x="424" y="264"/>
                    <a:pt x="424" y="264"/>
                    <a:pt x="424" y="265"/>
                  </a:cubicBezTo>
                  <a:close/>
                  <a:moveTo>
                    <a:pt x="435" y="259"/>
                  </a:moveTo>
                  <a:cubicBezTo>
                    <a:pt x="434" y="259"/>
                    <a:pt x="434" y="259"/>
                    <a:pt x="433" y="260"/>
                  </a:cubicBezTo>
                  <a:cubicBezTo>
                    <a:pt x="433" y="260"/>
                    <a:pt x="433" y="260"/>
                    <a:pt x="433" y="261"/>
                  </a:cubicBezTo>
                  <a:cubicBezTo>
                    <a:pt x="433" y="261"/>
                    <a:pt x="432" y="262"/>
                    <a:pt x="432" y="262"/>
                  </a:cubicBezTo>
                  <a:cubicBezTo>
                    <a:pt x="432" y="262"/>
                    <a:pt x="432" y="261"/>
                    <a:pt x="432" y="260"/>
                  </a:cubicBezTo>
                  <a:cubicBezTo>
                    <a:pt x="432" y="260"/>
                    <a:pt x="433" y="259"/>
                    <a:pt x="433" y="259"/>
                  </a:cubicBezTo>
                  <a:cubicBezTo>
                    <a:pt x="433" y="258"/>
                    <a:pt x="434" y="258"/>
                    <a:pt x="434" y="258"/>
                  </a:cubicBezTo>
                  <a:cubicBezTo>
                    <a:pt x="434" y="258"/>
                    <a:pt x="435" y="259"/>
                    <a:pt x="435" y="259"/>
                  </a:cubicBezTo>
                  <a:cubicBezTo>
                    <a:pt x="435" y="259"/>
                    <a:pt x="435" y="259"/>
                    <a:pt x="435" y="259"/>
                  </a:cubicBezTo>
                  <a:close/>
                  <a:moveTo>
                    <a:pt x="328" y="343"/>
                  </a:moveTo>
                  <a:cubicBezTo>
                    <a:pt x="328" y="343"/>
                    <a:pt x="329" y="345"/>
                    <a:pt x="328" y="346"/>
                  </a:cubicBezTo>
                  <a:cubicBezTo>
                    <a:pt x="328" y="347"/>
                    <a:pt x="326" y="346"/>
                    <a:pt x="326" y="346"/>
                  </a:cubicBezTo>
                  <a:cubicBezTo>
                    <a:pt x="325" y="345"/>
                    <a:pt x="327" y="344"/>
                    <a:pt x="328" y="343"/>
                  </a:cubicBezTo>
                  <a:close/>
                  <a:moveTo>
                    <a:pt x="327" y="349"/>
                  </a:moveTo>
                  <a:cubicBezTo>
                    <a:pt x="326" y="349"/>
                    <a:pt x="327" y="347"/>
                    <a:pt x="327" y="347"/>
                  </a:cubicBezTo>
                  <a:cubicBezTo>
                    <a:pt x="328" y="347"/>
                    <a:pt x="327" y="349"/>
                    <a:pt x="327" y="349"/>
                  </a:cubicBezTo>
                  <a:close/>
                  <a:moveTo>
                    <a:pt x="312" y="374"/>
                  </a:moveTo>
                  <a:cubicBezTo>
                    <a:pt x="312" y="374"/>
                    <a:pt x="311" y="375"/>
                    <a:pt x="311" y="375"/>
                  </a:cubicBezTo>
                  <a:cubicBezTo>
                    <a:pt x="311" y="375"/>
                    <a:pt x="311" y="374"/>
                    <a:pt x="312" y="374"/>
                  </a:cubicBezTo>
                  <a:close/>
                  <a:moveTo>
                    <a:pt x="330" y="343"/>
                  </a:moveTo>
                  <a:cubicBezTo>
                    <a:pt x="330" y="344"/>
                    <a:pt x="330" y="346"/>
                    <a:pt x="329" y="345"/>
                  </a:cubicBezTo>
                  <a:cubicBezTo>
                    <a:pt x="329" y="345"/>
                    <a:pt x="329" y="343"/>
                    <a:pt x="329" y="343"/>
                  </a:cubicBezTo>
                  <a:cubicBezTo>
                    <a:pt x="330" y="343"/>
                    <a:pt x="330" y="343"/>
                    <a:pt x="330" y="343"/>
                  </a:cubicBezTo>
                  <a:close/>
                  <a:moveTo>
                    <a:pt x="394" y="290"/>
                  </a:moveTo>
                  <a:cubicBezTo>
                    <a:pt x="394" y="290"/>
                    <a:pt x="396" y="289"/>
                    <a:pt x="396" y="290"/>
                  </a:cubicBezTo>
                  <a:cubicBezTo>
                    <a:pt x="395" y="290"/>
                    <a:pt x="395" y="290"/>
                    <a:pt x="395" y="290"/>
                  </a:cubicBezTo>
                  <a:cubicBezTo>
                    <a:pt x="395" y="290"/>
                    <a:pt x="395" y="290"/>
                    <a:pt x="395" y="290"/>
                  </a:cubicBezTo>
                  <a:cubicBezTo>
                    <a:pt x="394" y="290"/>
                    <a:pt x="394" y="290"/>
                    <a:pt x="394" y="290"/>
                  </a:cubicBezTo>
                  <a:cubicBezTo>
                    <a:pt x="394" y="290"/>
                    <a:pt x="393" y="290"/>
                    <a:pt x="393" y="290"/>
                  </a:cubicBezTo>
                  <a:cubicBezTo>
                    <a:pt x="394" y="289"/>
                    <a:pt x="394" y="290"/>
                    <a:pt x="394" y="290"/>
                  </a:cubicBezTo>
                  <a:close/>
                  <a:moveTo>
                    <a:pt x="399" y="268"/>
                  </a:moveTo>
                  <a:cubicBezTo>
                    <a:pt x="399" y="269"/>
                    <a:pt x="399" y="270"/>
                    <a:pt x="398" y="271"/>
                  </a:cubicBezTo>
                  <a:cubicBezTo>
                    <a:pt x="398" y="272"/>
                    <a:pt x="398" y="272"/>
                    <a:pt x="398" y="273"/>
                  </a:cubicBezTo>
                  <a:cubicBezTo>
                    <a:pt x="398" y="273"/>
                    <a:pt x="398" y="274"/>
                    <a:pt x="398" y="275"/>
                  </a:cubicBezTo>
                  <a:cubicBezTo>
                    <a:pt x="398" y="276"/>
                    <a:pt x="398" y="276"/>
                    <a:pt x="397" y="276"/>
                  </a:cubicBezTo>
                  <a:cubicBezTo>
                    <a:pt x="397" y="276"/>
                    <a:pt x="397" y="276"/>
                    <a:pt x="396" y="277"/>
                  </a:cubicBezTo>
                  <a:cubicBezTo>
                    <a:pt x="396" y="277"/>
                    <a:pt x="396" y="277"/>
                    <a:pt x="396" y="277"/>
                  </a:cubicBezTo>
                  <a:cubicBezTo>
                    <a:pt x="395" y="277"/>
                    <a:pt x="395" y="278"/>
                    <a:pt x="394" y="278"/>
                  </a:cubicBezTo>
                  <a:cubicBezTo>
                    <a:pt x="394" y="279"/>
                    <a:pt x="394" y="280"/>
                    <a:pt x="394" y="280"/>
                  </a:cubicBezTo>
                  <a:cubicBezTo>
                    <a:pt x="393" y="280"/>
                    <a:pt x="393" y="280"/>
                    <a:pt x="393" y="281"/>
                  </a:cubicBezTo>
                  <a:cubicBezTo>
                    <a:pt x="393" y="281"/>
                    <a:pt x="393" y="281"/>
                    <a:pt x="393" y="281"/>
                  </a:cubicBezTo>
                  <a:cubicBezTo>
                    <a:pt x="393" y="282"/>
                    <a:pt x="393" y="282"/>
                    <a:pt x="393" y="283"/>
                  </a:cubicBezTo>
                  <a:cubicBezTo>
                    <a:pt x="393" y="283"/>
                    <a:pt x="393" y="283"/>
                    <a:pt x="394" y="284"/>
                  </a:cubicBezTo>
                  <a:cubicBezTo>
                    <a:pt x="394" y="284"/>
                    <a:pt x="394" y="284"/>
                    <a:pt x="394" y="284"/>
                  </a:cubicBezTo>
                  <a:cubicBezTo>
                    <a:pt x="394" y="284"/>
                    <a:pt x="394" y="285"/>
                    <a:pt x="394" y="285"/>
                  </a:cubicBezTo>
                  <a:cubicBezTo>
                    <a:pt x="394" y="285"/>
                    <a:pt x="393" y="285"/>
                    <a:pt x="393" y="285"/>
                  </a:cubicBezTo>
                  <a:cubicBezTo>
                    <a:pt x="393" y="286"/>
                    <a:pt x="393" y="286"/>
                    <a:pt x="392" y="287"/>
                  </a:cubicBezTo>
                  <a:cubicBezTo>
                    <a:pt x="392" y="288"/>
                    <a:pt x="391" y="287"/>
                    <a:pt x="391" y="287"/>
                  </a:cubicBezTo>
                  <a:cubicBezTo>
                    <a:pt x="391" y="287"/>
                    <a:pt x="391" y="286"/>
                    <a:pt x="391" y="285"/>
                  </a:cubicBezTo>
                  <a:cubicBezTo>
                    <a:pt x="391" y="285"/>
                    <a:pt x="391" y="284"/>
                    <a:pt x="391" y="284"/>
                  </a:cubicBezTo>
                  <a:cubicBezTo>
                    <a:pt x="390" y="284"/>
                    <a:pt x="390" y="284"/>
                    <a:pt x="390" y="284"/>
                  </a:cubicBezTo>
                  <a:cubicBezTo>
                    <a:pt x="389" y="283"/>
                    <a:pt x="390" y="281"/>
                    <a:pt x="390" y="280"/>
                  </a:cubicBezTo>
                  <a:cubicBezTo>
                    <a:pt x="390" y="279"/>
                    <a:pt x="390" y="278"/>
                    <a:pt x="390" y="278"/>
                  </a:cubicBezTo>
                  <a:cubicBezTo>
                    <a:pt x="390" y="277"/>
                    <a:pt x="391" y="277"/>
                    <a:pt x="390" y="276"/>
                  </a:cubicBezTo>
                  <a:cubicBezTo>
                    <a:pt x="390" y="275"/>
                    <a:pt x="390" y="275"/>
                    <a:pt x="389" y="274"/>
                  </a:cubicBezTo>
                  <a:cubicBezTo>
                    <a:pt x="389" y="274"/>
                    <a:pt x="389" y="274"/>
                    <a:pt x="389" y="274"/>
                  </a:cubicBezTo>
                  <a:cubicBezTo>
                    <a:pt x="393" y="272"/>
                    <a:pt x="396" y="270"/>
                    <a:pt x="399" y="267"/>
                  </a:cubicBezTo>
                  <a:cubicBezTo>
                    <a:pt x="399" y="267"/>
                    <a:pt x="399" y="268"/>
                    <a:pt x="399" y="268"/>
                  </a:cubicBezTo>
                  <a:close/>
                  <a:moveTo>
                    <a:pt x="24" y="249"/>
                  </a:moveTo>
                  <a:cubicBezTo>
                    <a:pt x="26" y="249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49"/>
                  </a:cubicBezTo>
                  <a:cubicBezTo>
                    <a:pt x="24" y="249"/>
                    <a:pt x="24" y="249"/>
                    <a:pt x="24" y="249"/>
                  </a:cubicBezTo>
                  <a:close/>
                  <a:moveTo>
                    <a:pt x="404" y="265"/>
                  </a:moveTo>
                  <a:cubicBezTo>
                    <a:pt x="404" y="265"/>
                    <a:pt x="404" y="265"/>
                    <a:pt x="404" y="265"/>
                  </a:cubicBezTo>
                  <a:cubicBezTo>
                    <a:pt x="404" y="266"/>
                    <a:pt x="405" y="266"/>
                    <a:pt x="404" y="267"/>
                  </a:cubicBezTo>
                  <a:cubicBezTo>
                    <a:pt x="404" y="267"/>
                    <a:pt x="403" y="268"/>
                    <a:pt x="403" y="268"/>
                  </a:cubicBezTo>
                  <a:cubicBezTo>
                    <a:pt x="403" y="268"/>
                    <a:pt x="403" y="268"/>
                    <a:pt x="403" y="268"/>
                  </a:cubicBezTo>
                  <a:cubicBezTo>
                    <a:pt x="403" y="268"/>
                    <a:pt x="403" y="267"/>
                    <a:pt x="403" y="267"/>
                  </a:cubicBezTo>
                  <a:cubicBezTo>
                    <a:pt x="403" y="267"/>
                    <a:pt x="402" y="267"/>
                    <a:pt x="402" y="267"/>
                  </a:cubicBezTo>
                  <a:cubicBezTo>
                    <a:pt x="402" y="266"/>
                    <a:pt x="402" y="266"/>
                    <a:pt x="402" y="266"/>
                  </a:cubicBezTo>
                  <a:cubicBezTo>
                    <a:pt x="403" y="265"/>
                    <a:pt x="404" y="265"/>
                    <a:pt x="404" y="265"/>
                  </a:cubicBezTo>
                  <a:close/>
                  <a:moveTo>
                    <a:pt x="383" y="287"/>
                  </a:moveTo>
                  <a:cubicBezTo>
                    <a:pt x="383" y="286"/>
                    <a:pt x="383" y="286"/>
                    <a:pt x="384" y="286"/>
                  </a:cubicBezTo>
                  <a:cubicBezTo>
                    <a:pt x="384" y="286"/>
                    <a:pt x="384" y="287"/>
                    <a:pt x="384" y="287"/>
                  </a:cubicBezTo>
                  <a:cubicBezTo>
                    <a:pt x="385" y="287"/>
                    <a:pt x="385" y="287"/>
                    <a:pt x="385" y="287"/>
                  </a:cubicBezTo>
                  <a:cubicBezTo>
                    <a:pt x="385" y="288"/>
                    <a:pt x="385" y="288"/>
                    <a:pt x="385" y="288"/>
                  </a:cubicBezTo>
                  <a:cubicBezTo>
                    <a:pt x="385" y="288"/>
                    <a:pt x="385" y="289"/>
                    <a:pt x="385" y="289"/>
                  </a:cubicBezTo>
                  <a:cubicBezTo>
                    <a:pt x="384" y="289"/>
                    <a:pt x="384" y="289"/>
                    <a:pt x="384" y="289"/>
                  </a:cubicBezTo>
                  <a:cubicBezTo>
                    <a:pt x="384" y="289"/>
                    <a:pt x="384" y="288"/>
                    <a:pt x="383" y="288"/>
                  </a:cubicBezTo>
                  <a:cubicBezTo>
                    <a:pt x="383" y="288"/>
                    <a:pt x="383" y="287"/>
                    <a:pt x="383" y="287"/>
                  </a:cubicBezTo>
                  <a:close/>
                  <a:moveTo>
                    <a:pt x="388" y="280"/>
                  </a:moveTo>
                  <a:cubicBezTo>
                    <a:pt x="388" y="279"/>
                    <a:pt x="388" y="280"/>
                    <a:pt x="388" y="281"/>
                  </a:cubicBezTo>
                  <a:cubicBezTo>
                    <a:pt x="387" y="281"/>
                    <a:pt x="387" y="282"/>
                    <a:pt x="388" y="282"/>
                  </a:cubicBezTo>
                  <a:cubicBezTo>
                    <a:pt x="388" y="283"/>
                    <a:pt x="387" y="284"/>
                    <a:pt x="387" y="285"/>
                  </a:cubicBezTo>
                  <a:cubicBezTo>
                    <a:pt x="387" y="286"/>
                    <a:pt x="386" y="286"/>
                    <a:pt x="386" y="285"/>
                  </a:cubicBezTo>
                  <a:cubicBezTo>
                    <a:pt x="386" y="285"/>
                    <a:pt x="387" y="284"/>
                    <a:pt x="387" y="284"/>
                  </a:cubicBezTo>
                  <a:cubicBezTo>
                    <a:pt x="387" y="283"/>
                    <a:pt x="387" y="282"/>
                    <a:pt x="387" y="282"/>
                  </a:cubicBezTo>
                  <a:cubicBezTo>
                    <a:pt x="387" y="281"/>
                    <a:pt x="386" y="280"/>
                    <a:pt x="386" y="280"/>
                  </a:cubicBezTo>
                  <a:cubicBezTo>
                    <a:pt x="385" y="279"/>
                    <a:pt x="385" y="279"/>
                    <a:pt x="385" y="278"/>
                  </a:cubicBezTo>
                  <a:cubicBezTo>
                    <a:pt x="385" y="278"/>
                    <a:pt x="384" y="278"/>
                    <a:pt x="384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5" y="277"/>
                    <a:pt x="386" y="276"/>
                    <a:pt x="387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387" y="276"/>
                    <a:pt x="388" y="277"/>
                    <a:pt x="388" y="277"/>
                  </a:cubicBezTo>
                  <a:cubicBezTo>
                    <a:pt x="388" y="278"/>
                    <a:pt x="388" y="278"/>
                    <a:pt x="389" y="278"/>
                  </a:cubicBezTo>
                  <a:cubicBezTo>
                    <a:pt x="389" y="278"/>
                    <a:pt x="389" y="280"/>
                    <a:pt x="389" y="281"/>
                  </a:cubicBezTo>
                  <a:cubicBezTo>
                    <a:pt x="389" y="281"/>
                    <a:pt x="389" y="280"/>
                    <a:pt x="388" y="280"/>
                  </a:cubicBezTo>
                  <a:close/>
                  <a:moveTo>
                    <a:pt x="373" y="286"/>
                  </a:moveTo>
                  <a:cubicBezTo>
                    <a:pt x="373" y="286"/>
                    <a:pt x="373" y="286"/>
                    <a:pt x="373" y="286"/>
                  </a:cubicBezTo>
                  <a:cubicBezTo>
                    <a:pt x="372" y="285"/>
                    <a:pt x="373" y="285"/>
                    <a:pt x="373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4" y="284"/>
                    <a:pt x="374" y="286"/>
                    <a:pt x="373" y="286"/>
                  </a:cubicBezTo>
                  <a:close/>
                  <a:moveTo>
                    <a:pt x="372" y="286"/>
                  </a:moveTo>
                  <a:cubicBezTo>
                    <a:pt x="372" y="286"/>
                    <a:pt x="372" y="287"/>
                    <a:pt x="372" y="287"/>
                  </a:cubicBezTo>
                  <a:cubicBezTo>
                    <a:pt x="371" y="288"/>
                    <a:pt x="371" y="286"/>
                    <a:pt x="372" y="286"/>
                  </a:cubicBezTo>
                  <a:close/>
                  <a:moveTo>
                    <a:pt x="375" y="284"/>
                  </a:moveTo>
                  <a:cubicBezTo>
                    <a:pt x="375" y="284"/>
                    <a:pt x="374" y="285"/>
                    <a:pt x="374" y="285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4"/>
                    <a:pt x="375" y="284"/>
                    <a:pt x="375" y="284"/>
                  </a:cubicBezTo>
                  <a:cubicBezTo>
                    <a:pt x="375" y="284"/>
                    <a:pt x="375" y="284"/>
                    <a:pt x="375" y="284"/>
                  </a:cubicBezTo>
                  <a:close/>
                  <a:moveTo>
                    <a:pt x="379" y="286"/>
                  </a:moveTo>
                  <a:cubicBezTo>
                    <a:pt x="379" y="285"/>
                    <a:pt x="379" y="284"/>
                    <a:pt x="379" y="284"/>
                  </a:cubicBezTo>
                  <a:cubicBezTo>
                    <a:pt x="380" y="283"/>
                    <a:pt x="380" y="282"/>
                    <a:pt x="379" y="282"/>
                  </a:cubicBezTo>
                  <a:cubicBezTo>
                    <a:pt x="379" y="282"/>
                    <a:pt x="379" y="281"/>
                    <a:pt x="379" y="281"/>
                  </a:cubicBezTo>
                  <a:cubicBezTo>
                    <a:pt x="380" y="281"/>
                    <a:pt x="380" y="280"/>
                    <a:pt x="381" y="280"/>
                  </a:cubicBezTo>
                  <a:cubicBezTo>
                    <a:pt x="381" y="280"/>
                    <a:pt x="381" y="281"/>
                    <a:pt x="381" y="281"/>
                  </a:cubicBezTo>
                  <a:cubicBezTo>
                    <a:pt x="381" y="281"/>
                    <a:pt x="381" y="282"/>
                    <a:pt x="381" y="282"/>
                  </a:cubicBezTo>
                  <a:cubicBezTo>
                    <a:pt x="381" y="282"/>
                    <a:pt x="381" y="283"/>
                    <a:pt x="381" y="283"/>
                  </a:cubicBezTo>
                  <a:cubicBezTo>
                    <a:pt x="381" y="284"/>
                    <a:pt x="380" y="285"/>
                    <a:pt x="380" y="285"/>
                  </a:cubicBezTo>
                  <a:cubicBezTo>
                    <a:pt x="380" y="286"/>
                    <a:pt x="379" y="286"/>
                    <a:pt x="379" y="286"/>
                  </a:cubicBezTo>
                  <a:close/>
                  <a:moveTo>
                    <a:pt x="214" y="338"/>
                  </a:moveTo>
                  <a:cubicBezTo>
                    <a:pt x="214" y="338"/>
                    <a:pt x="216" y="339"/>
                    <a:pt x="215" y="340"/>
                  </a:cubicBezTo>
                  <a:cubicBezTo>
                    <a:pt x="214" y="340"/>
                    <a:pt x="213" y="339"/>
                    <a:pt x="214" y="338"/>
                  </a:cubicBezTo>
                  <a:close/>
                  <a:moveTo>
                    <a:pt x="247" y="348"/>
                  </a:moveTo>
                  <a:cubicBezTo>
                    <a:pt x="247" y="348"/>
                    <a:pt x="243" y="349"/>
                    <a:pt x="243" y="348"/>
                  </a:cubicBezTo>
                  <a:cubicBezTo>
                    <a:pt x="243" y="347"/>
                    <a:pt x="243" y="347"/>
                    <a:pt x="243" y="348"/>
                  </a:cubicBezTo>
                  <a:cubicBezTo>
                    <a:pt x="244" y="348"/>
                    <a:pt x="244" y="347"/>
                    <a:pt x="245" y="347"/>
                  </a:cubicBezTo>
                  <a:cubicBezTo>
                    <a:pt x="245" y="347"/>
                    <a:pt x="247" y="347"/>
                    <a:pt x="247" y="348"/>
                  </a:cubicBezTo>
                  <a:close/>
                  <a:moveTo>
                    <a:pt x="253" y="349"/>
                  </a:moveTo>
                  <a:cubicBezTo>
                    <a:pt x="253" y="349"/>
                    <a:pt x="252" y="351"/>
                    <a:pt x="252" y="350"/>
                  </a:cubicBezTo>
                  <a:cubicBezTo>
                    <a:pt x="252" y="350"/>
                    <a:pt x="252" y="349"/>
                    <a:pt x="253" y="349"/>
                  </a:cubicBezTo>
                  <a:close/>
                  <a:moveTo>
                    <a:pt x="241" y="370"/>
                  </a:moveTo>
                  <a:cubicBezTo>
                    <a:pt x="241" y="370"/>
                    <a:pt x="242" y="370"/>
                    <a:pt x="243" y="370"/>
                  </a:cubicBezTo>
                  <a:cubicBezTo>
                    <a:pt x="244" y="370"/>
                    <a:pt x="241" y="371"/>
                    <a:pt x="241" y="370"/>
                  </a:cubicBezTo>
                  <a:close/>
                  <a:moveTo>
                    <a:pt x="226" y="345"/>
                  </a:moveTo>
                  <a:cubicBezTo>
                    <a:pt x="225" y="346"/>
                    <a:pt x="225" y="343"/>
                    <a:pt x="226" y="344"/>
                  </a:cubicBezTo>
                  <a:cubicBezTo>
                    <a:pt x="226" y="345"/>
                    <a:pt x="226" y="345"/>
                    <a:pt x="226" y="345"/>
                  </a:cubicBezTo>
                  <a:close/>
                  <a:moveTo>
                    <a:pt x="219" y="343"/>
                  </a:moveTo>
                  <a:cubicBezTo>
                    <a:pt x="218" y="343"/>
                    <a:pt x="220" y="343"/>
                    <a:pt x="220" y="343"/>
                  </a:cubicBezTo>
                  <a:cubicBezTo>
                    <a:pt x="221" y="343"/>
                    <a:pt x="221" y="344"/>
                    <a:pt x="221" y="345"/>
                  </a:cubicBezTo>
                  <a:cubicBezTo>
                    <a:pt x="221" y="347"/>
                    <a:pt x="219" y="344"/>
                    <a:pt x="219" y="343"/>
                  </a:cubicBezTo>
                  <a:close/>
                  <a:moveTo>
                    <a:pt x="225" y="347"/>
                  </a:moveTo>
                  <a:cubicBezTo>
                    <a:pt x="225" y="348"/>
                    <a:pt x="224" y="348"/>
                    <a:pt x="224" y="348"/>
                  </a:cubicBezTo>
                  <a:cubicBezTo>
                    <a:pt x="224" y="347"/>
                    <a:pt x="225" y="347"/>
                    <a:pt x="225" y="347"/>
                  </a:cubicBezTo>
                  <a:close/>
                  <a:moveTo>
                    <a:pt x="230" y="345"/>
                  </a:moveTo>
                  <a:cubicBezTo>
                    <a:pt x="230" y="346"/>
                    <a:pt x="229" y="346"/>
                    <a:pt x="229" y="345"/>
                  </a:cubicBezTo>
                  <a:cubicBezTo>
                    <a:pt x="229" y="344"/>
                    <a:pt x="230" y="345"/>
                    <a:pt x="230" y="345"/>
                  </a:cubicBezTo>
                  <a:close/>
                  <a:moveTo>
                    <a:pt x="250" y="360"/>
                  </a:moveTo>
                  <a:cubicBezTo>
                    <a:pt x="249" y="360"/>
                    <a:pt x="250" y="358"/>
                    <a:pt x="252" y="359"/>
                  </a:cubicBezTo>
                  <a:cubicBezTo>
                    <a:pt x="253" y="359"/>
                    <a:pt x="253" y="360"/>
                    <a:pt x="253" y="360"/>
                  </a:cubicBezTo>
                  <a:cubicBezTo>
                    <a:pt x="253" y="361"/>
                    <a:pt x="253" y="360"/>
                    <a:pt x="254" y="361"/>
                  </a:cubicBezTo>
                  <a:cubicBezTo>
                    <a:pt x="254" y="361"/>
                    <a:pt x="253" y="362"/>
                    <a:pt x="252" y="362"/>
                  </a:cubicBezTo>
                  <a:cubicBezTo>
                    <a:pt x="252" y="361"/>
                    <a:pt x="252" y="361"/>
                    <a:pt x="252" y="361"/>
                  </a:cubicBezTo>
                  <a:cubicBezTo>
                    <a:pt x="252" y="360"/>
                    <a:pt x="251" y="361"/>
                    <a:pt x="251" y="360"/>
                  </a:cubicBezTo>
                  <a:cubicBezTo>
                    <a:pt x="252" y="360"/>
                    <a:pt x="251" y="360"/>
                    <a:pt x="250" y="360"/>
                  </a:cubicBezTo>
                  <a:close/>
                  <a:moveTo>
                    <a:pt x="250" y="358"/>
                  </a:moveTo>
                  <a:cubicBezTo>
                    <a:pt x="250" y="358"/>
                    <a:pt x="249" y="357"/>
                    <a:pt x="250" y="357"/>
                  </a:cubicBezTo>
                  <a:cubicBezTo>
                    <a:pt x="251" y="357"/>
                    <a:pt x="252" y="358"/>
                    <a:pt x="250" y="358"/>
                  </a:cubicBezTo>
                  <a:close/>
                  <a:moveTo>
                    <a:pt x="247" y="322"/>
                  </a:moveTo>
                  <a:cubicBezTo>
                    <a:pt x="248" y="321"/>
                    <a:pt x="249" y="322"/>
                    <a:pt x="249" y="323"/>
                  </a:cubicBezTo>
                  <a:cubicBezTo>
                    <a:pt x="248" y="325"/>
                    <a:pt x="247" y="323"/>
                    <a:pt x="247" y="322"/>
                  </a:cubicBezTo>
                  <a:close/>
                  <a:moveTo>
                    <a:pt x="256" y="353"/>
                  </a:moveTo>
                  <a:cubicBezTo>
                    <a:pt x="256" y="353"/>
                    <a:pt x="254" y="353"/>
                    <a:pt x="254" y="353"/>
                  </a:cubicBezTo>
                  <a:cubicBezTo>
                    <a:pt x="255" y="352"/>
                    <a:pt x="256" y="353"/>
                    <a:pt x="256" y="353"/>
                  </a:cubicBezTo>
                  <a:close/>
                  <a:moveTo>
                    <a:pt x="258" y="323"/>
                  </a:moveTo>
                  <a:cubicBezTo>
                    <a:pt x="259" y="323"/>
                    <a:pt x="257" y="325"/>
                    <a:pt x="256" y="324"/>
                  </a:cubicBezTo>
                  <a:cubicBezTo>
                    <a:pt x="256" y="323"/>
                    <a:pt x="257" y="322"/>
                    <a:pt x="258" y="323"/>
                  </a:cubicBezTo>
                  <a:close/>
                  <a:moveTo>
                    <a:pt x="252" y="448"/>
                  </a:moveTo>
                  <a:cubicBezTo>
                    <a:pt x="253" y="447"/>
                    <a:pt x="252" y="447"/>
                    <a:pt x="252" y="447"/>
                  </a:cubicBezTo>
                  <a:cubicBezTo>
                    <a:pt x="253" y="447"/>
                    <a:pt x="253" y="446"/>
                    <a:pt x="253" y="447"/>
                  </a:cubicBezTo>
                  <a:cubicBezTo>
                    <a:pt x="254" y="447"/>
                    <a:pt x="255" y="446"/>
                    <a:pt x="255" y="447"/>
                  </a:cubicBezTo>
                  <a:cubicBezTo>
                    <a:pt x="255" y="447"/>
                    <a:pt x="256" y="447"/>
                    <a:pt x="255" y="447"/>
                  </a:cubicBezTo>
                  <a:cubicBezTo>
                    <a:pt x="255" y="447"/>
                    <a:pt x="255" y="447"/>
                    <a:pt x="255" y="447"/>
                  </a:cubicBezTo>
                  <a:cubicBezTo>
                    <a:pt x="255" y="448"/>
                    <a:pt x="254" y="448"/>
                    <a:pt x="254" y="448"/>
                  </a:cubicBezTo>
                  <a:cubicBezTo>
                    <a:pt x="254" y="448"/>
                    <a:pt x="254" y="448"/>
                    <a:pt x="254" y="447"/>
                  </a:cubicBezTo>
                  <a:cubicBezTo>
                    <a:pt x="253" y="447"/>
                    <a:pt x="253" y="448"/>
                    <a:pt x="252" y="448"/>
                  </a:cubicBezTo>
                  <a:cubicBezTo>
                    <a:pt x="252" y="448"/>
                    <a:pt x="252" y="448"/>
                    <a:pt x="252" y="448"/>
                  </a:cubicBezTo>
                  <a:close/>
                  <a:moveTo>
                    <a:pt x="302" y="383"/>
                  </a:moveTo>
                  <a:cubicBezTo>
                    <a:pt x="301" y="384"/>
                    <a:pt x="301" y="384"/>
                    <a:pt x="301" y="383"/>
                  </a:cubicBezTo>
                  <a:cubicBezTo>
                    <a:pt x="301" y="383"/>
                    <a:pt x="302" y="383"/>
                    <a:pt x="302" y="383"/>
                  </a:cubicBezTo>
                  <a:close/>
                  <a:moveTo>
                    <a:pt x="254" y="364"/>
                  </a:moveTo>
                  <a:cubicBezTo>
                    <a:pt x="253" y="365"/>
                    <a:pt x="253" y="365"/>
                    <a:pt x="253" y="364"/>
                  </a:cubicBezTo>
                  <a:cubicBezTo>
                    <a:pt x="254" y="363"/>
                    <a:pt x="253" y="363"/>
                    <a:pt x="253" y="363"/>
                  </a:cubicBezTo>
                  <a:cubicBezTo>
                    <a:pt x="253" y="363"/>
                    <a:pt x="253" y="362"/>
                    <a:pt x="253" y="363"/>
                  </a:cubicBezTo>
                  <a:cubicBezTo>
                    <a:pt x="253" y="363"/>
                    <a:pt x="254" y="363"/>
                    <a:pt x="254" y="363"/>
                  </a:cubicBezTo>
                  <a:cubicBezTo>
                    <a:pt x="254" y="363"/>
                    <a:pt x="254" y="364"/>
                    <a:pt x="254" y="364"/>
                  </a:cubicBezTo>
                  <a:close/>
                  <a:moveTo>
                    <a:pt x="250" y="356"/>
                  </a:moveTo>
                  <a:cubicBezTo>
                    <a:pt x="250" y="356"/>
                    <a:pt x="250" y="356"/>
                    <a:pt x="250" y="357"/>
                  </a:cubicBezTo>
                  <a:cubicBezTo>
                    <a:pt x="249" y="357"/>
                    <a:pt x="249" y="356"/>
                    <a:pt x="249" y="356"/>
                  </a:cubicBezTo>
                  <a:cubicBezTo>
                    <a:pt x="249" y="356"/>
                    <a:pt x="250" y="356"/>
                    <a:pt x="250" y="356"/>
                  </a:cubicBezTo>
                  <a:close/>
                  <a:moveTo>
                    <a:pt x="253" y="368"/>
                  </a:moveTo>
                  <a:cubicBezTo>
                    <a:pt x="253" y="367"/>
                    <a:pt x="254" y="368"/>
                    <a:pt x="254" y="368"/>
                  </a:cubicBezTo>
                  <a:cubicBezTo>
                    <a:pt x="253" y="369"/>
                    <a:pt x="252" y="368"/>
                    <a:pt x="253" y="3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7" tIns="45713" rIns="91427" bIns="45713" numCol="1" anchor="t" anchorCtr="0" compatLnSpc="1"/>
            <a:lstStyle/>
            <a:p>
              <a:pPr defTabSz="932180"/>
              <a:endParaRPr lang="en-GB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65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1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65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65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1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65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1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  <p:bldP spid="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存在不足之处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02491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THERE ARE DEFICIENCIES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03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20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5" name="图片 2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803" y="1201010"/>
            <a:ext cx="1293497" cy="1243817"/>
          </a:xfrm>
          <a:prstGeom prst="rect">
            <a:avLst/>
          </a:prstGeom>
        </p:spPr>
      </p:pic>
      <p:pic>
        <p:nvPicPr>
          <p:cNvPr id="286" name="图片 28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557" y="4804616"/>
            <a:ext cx="1293497" cy="1239431"/>
          </a:xfrm>
          <a:prstGeom prst="rect">
            <a:avLst/>
          </a:prstGeom>
        </p:spPr>
      </p:pic>
      <p:pic>
        <p:nvPicPr>
          <p:cNvPr id="287" name="图片 2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557" y="2918405"/>
            <a:ext cx="1293497" cy="1235251"/>
          </a:xfrm>
          <a:prstGeom prst="rect">
            <a:avLst/>
          </a:prstGeom>
        </p:spPr>
      </p:pic>
      <p:sp>
        <p:nvSpPr>
          <p:cNvPr id="288" name="矩形 287"/>
          <p:cNvSpPr/>
          <p:nvPr/>
        </p:nvSpPr>
        <p:spPr>
          <a:xfrm>
            <a:off x="5287580" y="1201011"/>
            <a:ext cx="5159554" cy="12045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89" name="组合 288"/>
          <p:cNvGrpSpPr/>
          <p:nvPr/>
        </p:nvGrpSpPr>
        <p:grpSpPr>
          <a:xfrm>
            <a:off x="5476262" y="1226030"/>
            <a:ext cx="5145039" cy="1201459"/>
            <a:chOff x="8626301" y="2526505"/>
            <a:chExt cx="2497036" cy="1201459"/>
          </a:xfrm>
        </p:grpSpPr>
        <p:sp>
          <p:nvSpPr>
            <p:cNvPr id="290" name="文本框 87"/>
            <p:cNvSpPr txBox="1"/>
            <p:nvPr/>
          </p:nvSpPr>
          <p:spPr>
            <a:xfrm>
              <a:off x="8638976" y="2526505"/>
              <a:ext cx="537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1" name="文本框 88"/>
            <p:cNvSpPr txBox="1"/>
            <p:nvPr/>
          </p:nvSpPr>
          <p:spPr>
            <a:xfrm>
              <a:off x="8626301" y="2860034"/>
              <a:ext cx="249703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2337300" y="1201010"/>
            <a:ext cx="2950280" cy="1204550"/>
            <a:chOff x="3503136" y="1764298"/>
            <a:chExt cx="1426280" cy="12045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3" name="矩形 292"/>
            <p:cNvSpPr/>
            <p:nvPr/>
          </p:nvSpPr>
          <p:spPr>
            <a:xfrm>
              <a:off x="3503136" y="1764298"/>
              <a:ext cx="1426280" cy="1204550"/>
            </a:xfrm>
            <a:prstGeom prst="rect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94" name="文本框 7"/>
            <p:cNvSpPr txBox="1"/>
            <p:nvPr/>
          </p:nvSpPr>
          <p:spPr>
            <a:xfrm>
              <a:off x="3787337" y="1973984"/>
              <a:ext cx="880369" cy="769441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4400" b="1" dirty="0">
                  <a:solidFill>
                    <a:srgbClr val="C00000"/>
                  </a:solidFill>
                  <a:latin typeface="+mj-ea"/>
                  <a:ea typeface="+mj-ea"/>
                </a:rPr>
                <a:t>01</a:t>
              </a:r>
              <a:endParaRPr lang="zh-CN" altLang="en-US" sz="4400" b="1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5" name="矩形 294"/>
          <p:cNvSpPr/>
          <p:nvPr/>
        </p:nvSpPr>
        <p:spPr>
          <a:xfrm>
            <a:off x="5287580" y="2918406"/>
            <a:ext cx="5159554" cy="120455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96" name="组合 295"/>
          <p:cNvGrpSpPr/>
          <p:nvPr/>
        </p:nvGrpSpPr>
        <p:grpSpPr>
          <a:xfrm>
            <a:off x="5476262" y="2943425"/>
            <a:ext cx="5145039" cy="1201459"/>
            <a:chOff x="8626301" y="2526505"/>
            <a:chExt cx="2497036" cy="1201459"/>
          </a:xfrm>
        </p:grpSpPr>
        <p:sp>
          <p:nvSpPr>
            <p:cNvPr id="297" name="文本框 87"/>
            <p:cNvSpPr txBox="1"/>
            <p:nvPr/>
          </p:nvSpPr>
          <p:spPr>
            <a:xfrm>
              <a:off x="8638976" y="2526505"/>
              <a:ext cx="537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8" name="文本框 88"/>
            <p:cNvSpPr txBox="1"/>
            <p:nvPr/>
          </p:nvSpPr>
          <p:spPr>
            <a:xfrm>
              <a:off x="8626301" y="2860034"/>
              <a:ext cx="249703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2337300" y="2918405"/>
            <a:ext cx="2950280" cy="1204550"/>
            <a:chOff x="3514381" y="3185489"/>
            <a:chExt cx="1426280" cy="12045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0" name="矩形 299"/>
            <p:cNvSpPr/>
            <p:nvPr/>
          </p:nvSpPr>
          <p:spPr>
            <a:xfrm>
              <a:off x="3514381" y="3185489"/>
              <a:ext cx="1426280" cy="1204550"/>
            </a:xfrm>
            <a:prstGeom prst="rect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01" name="文本框 7"/>
            <p:cNvSpPr txBox="1"/>
            <p:nvPr/>
          </p:nvSpPr>
          <p:spPr>
            <a:xfrm>
              <a:off x="3798582" y="3395175"/>
              <a:ext cx="880370" cy="769441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4400" b="1" dirty="0">
                  <a:solidFill>
                    <a:srgbClr val="C00000"/>
                  </a:solidFill>
                  <a:latin typeface="+mn-ea"/>
                </a:rPr>
                <a:t>02</a:t>
              </a:r>
              <a:endParaRPr lang="zh-CN" altLang="en-US" sz="4400" b="1" dirty="0">
                <a:solidFill>
                  <a:srgbClr val="C00000"/>
                </a:solidFill>
                <a:latin typeface="+mn-ea"/>
              </a:endParaRPr>
            </a:p>
          </p:txBody>
        </p:sp>
      </p:grpSp>
      <p:sp>
        <p:nvSpPr>
          <p:cNvPr id="302" name="矩形 301"/>
          <p:cNvSpPr/>
          <p:nvPr/>
        </p:nvSpPr>
        <p:spPr>
          <a:xfrm>
            <a:off x="5276334" y="4800230"/>
            <a:ext cx="5159554" cy="124381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03" name="组合 302"/>
          <p:cNvGrpSpPr/>
          <p:nvPr/>
        </p:nvGrpSpPr>
        <p:grpSpPr>
          <a:xfrm>
            <a:off x="5465016" y="4825250"/>
            <a:ext cx="5145039" cy="1201459"/>
            <a:chOff x="8626301" y="2526505"/>
            <a:chExt cx="2497036" cy="1201459"/>
          </a:xfrm>
        </p:grpSpPr>
        <p:sp>
          <p:nvSpPr>
            <p:cNvPr id="304" name="文本框 87"/>
            <p:cNvSpPr txBox="1"/>
            <p:nvPr/>
          </p:nvSpPr>
          <p:spPr>
            <a:xfrm>
              <a:off x="8638976" y="2526505"/>
              <a:ext cx="537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5" name="文本框 88"/>
            <p:cNvSpPr txBox="1"/>
            <p:nvPr/>
          </p:nvSpPr>
          <p:spPr>
            <a:xfrm>
              <a:off x="8626301" y="2860034"/>
              <a:ext cx="249703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</a:t>
              </a: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2326054" y="4800229"/>
            <a:ext cx="2950280" cy="1243817"/>
            <a:chOff x="3503134" y="4606602"/>
            <a:chExt cx="1426280" cy="124381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7" name="矩形 306"/>
            <p:cNvSpPr/>
            <p:nvPr/>
          </p:nvSpPr>
          <p:spPr>
            <a:xfrm>
              <a:off x="3503134" y="4606602"/>
              <a:ext cx="1426280" cy="1243817"/>
            </a:xfrm>
            <a:prstGeom prst="rect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08" name="文本框 7"/>
            <p:cNvSpPr txBox="1"/>
            <p:nvPr/>
          </p:nvSpPr>
          <p:spPr>
            <a:xfrm>
              <a:off x="3787335" y="4816289"/>
              <a:ext cx="880369" cy="769441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4400" b="1" dirty="0">
                  <a:solidFill>
                    <a:srgbClr val="C00000"/>
                  </a:solidFill>
                  <a:latin typeface="+mj-ea"/>
                  <a:ea typeface="+mj-ea"/>
                </a:rPr>
                <a:t>03</a:t>
              </a:r>
              <a:endParaRPr lang="zh-CN" altLang="en-US" sz="4400" b="1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88" grpId="0" animBg="1"/>
      <p:bldP spid="295" grpId="0" animBg="1"/>
      <p:bldP spid="3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存在不足之处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02491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THERE ARE DEFICIENCIES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03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21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12"/>
          <p:cNvSpPr>
            <a:spLocks noChangeArrowheads="1"/>
          </p:cNvSpPr>
          <p:nvPr/>
        </p:nvSpPr>
        <p:spPr bwMode="auto">
          <a:xfrm rot="16200000">
            <a:off x="6048545" y="779895"/>
            <a:ext cx="5502521" cy="5502523"/>
          </a:xfrm>
          <a:prstGeom prst="ellipse">
            <a:avLst/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Freeform 13"/>
          <p:cNvSpPr/>
          <p:nvPr/>
        </p:nvSpPr>
        <p:spPr bwMode="auto">
          <a:xfrm rot="16200000">
            <a:off x="6782848" y="1405614"/>
            <a:ext cx="4061062" cy="5296212"/>
          </a:xfrm>
          <a:custGeom>
            <a:avLst/>
            <a:gdLst>
              <a:gd name="T0" fmla="*/ 316 w 631"/>
              <a:gd name="T1" fmla="*/ 26 h 823"/>
              <a:gd name="T2" fmla="*/ 0 w 631"/>
              <a:gd name="T3" fmla="*/ 410 h 823"/>
              <a:gd name="T4" fmla="*/ 316 w 631"/>
              <a:gd name="T5" fmla="*/ 793 h 823"/>
              <a:gd name="T6" fmla="*/ 631 w 631"/>
              <a:gd name="T7" fmla="*/ 410 h 823"/>
              <a:gd name="T8" fmla="*/ 316 w 631"/>
              <a:gd name="T9" fmla="*/ 26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1" h="823">
                <a:moveTo>
                  <a:pt x="316" y="26"/>
                </a:moveTo>
                <a:cubicBezTo>
                  <a:pt x="136" y="60"/>
                  <a:pt x="0" y="220"/>
                  <a:pt x="0" y="410"/>
                </a:cubicBezTo>
                <a:cubicBezTo>
                  <a:pt x="0" y="599"/>
                  <a:pt x="136" y="759"/>
                  <a:pt x="316" y="793"/>
                </a:cubicBezTo>
                <a:cubicBezTo>
                  <a:pt x="473" y="823"/>
                  <a:pt x="631" y="599"/>
                  <a:pt x="631" y="410"/>
                </a:cubicBezTo>
                <a:cubicBezTo>
                  <a:pt x="631" y="220"/>
                  <a:pt x="454" y="0"/>
                  <a:pt x="316" y="2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文本框 34"/>
          <p:cNvSpPr txBox="1"/>
          <p:nvPr/>
        </p:nvSpPr>
        <p:spPr>
          <a:xfrm>
            <a:off x="7965702" y="130770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文本框 35"/>
          <p:cNvSpPr txBox="1"/>
          <p:nvPr/>
        </p:nvSpPr>
        <p:spPr>
          <a:xfrm>
            <a:off x="7965702" y="239762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1985333" y="2158422"/>
            <a:ext cx="4935095" cy="0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7"/>
          <p:cNvSpPr txBox="1"/>
          <p:nvPr/>
        </p:nvSpPr>
        <p:spPr>
          <a:xfrm>
            <a:off x="1985332" y="1352174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1985333" y="3304514"/>
            <a:ext cx="5050508" cy="0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39"/>
          <p:cNvSpPr txBox="1"/>
          <p:nvPr/>
        </p:nvSpPr>
        <p:spPr>
          <a:xfrm>
            <a:off x="1985332" y="2498266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文本框 40"/>
          <p:cNvSpPr txBox="1"/>
          <p:nvPr/>
        </p:nvSpPr>
        <p:spPr>
          <a:xfrm>
            <a:off x="1970383" y="3842452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文本框 41"/>
          <p:cNvSpPr txBox="1"/>
          <p:nvPr/>
        </p:nvSpPr>
        <p:spPr>
          <a:xfrm>
            <a:off x="1970383" y="5096081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Freeform 14"/>
          <p:cNvSpPr/>
          <p:nvPr/>
        </p:nvSpPr>
        <p:spPr bwMode="auto">
          <a:xfrm rot="16200000">
            <a:off x="7458409" y="2109332"/>
            <a:ext cx="2798766" cy="4536120"/>
          </a:xfrm>
          <a:custGeom>
            <a:avLst/>
            <a:gdLst>
              <a:gd name="T0" fmla="*/ 217 w 435"/>
              <a:gd name="T1" fmla="*/ 24 h 705"/>
              <a:gd name="T2" fmla="*/ 0 w 435"/>
              <a:gd name="T3" fmla="*/ 351 h 705"/>
              <a:gd name="T4" fmla="*/ 217 w 435"/>
              <a:gd name="T5" fmla="*/ 678 h 705"/>
              <a:gd name="T6" fmla="*/ 435 w 435"/>
              <a:gd name="T7" fmla="*/ 351 h 705"/>
              <a:gd name="T8" fmla="*/ 217 w 435"/>
              <a:gd name="T9" fmla="*/ 24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5" h="705">
                <a:moveTo>
                  <a:pt x="217" y="24"/>
                </a:moveTo>
                <a:cubicBezTo>
                  <a:pt x="89" y="75"/>
                  <a:pt x="0" y="204"/>
                  <a:pt x="0" y="351"/>
                </a:cubicBezTo>
                <a:cubicBezTo>
                  <a:pt x="0" y="498"/>
                  <a:pt x="88" y="628"/>
                  <a:pt x="217" y="678"/>
                </a:cubicBezTo>
                <a:cubicBezTo>
                  <a:pt x="288" y="705"/>
                  <a:pt x="435" y="498"/>
                  <a:pt x="435" y="351"/>
                </a:cubicBezTo>
                <a:cubicBezTo>
                  <a:pt x="435" y="204"/>
                  <a:pt x="278" y="0"/>
                  <a:pt x="217" y="24"/>
                </a:cubicBez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Freeform 15"/>
          <p:cNvSpPr/>
          <p:nvPr/>
        </p:nvSpPr>
        <p:spPr bwMode="auto">
          <a:xfrm rot="16200000">
            <a:off x="8083147" y="2930380"/>
            <a:ext cx="1433316" cy="3591435"/>
          </a:xfrm>
          <a:custGeom>
            <a:avLst/>
            <a:gdLst>
              <a:gd name="T0" fmla="*/ 0 w 223"/>
              <a:gd name="T1" fmla="*/ 282 h 558"/>
              <a:gd name="T2" fmla="*/ 112 w 223"/>
              <a:gd name="T3" fmla="*/ 523 h 558"/>
              <a:gd name="T4" fmla="*/ 223 w 223"/>
              <a:gd name="T5" fmla="*/ 282 h 558"/>
              <a:gd name="T6" fmla="*/ 112 w 223"/>
              <a:gd name="T7" fmla="*/ 40 h 558"/>
              <a:gd name="T8" fmla="*/ 0 w 223"/>
              <a:gd name="T9" fmla="*/ 282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3" h="558">
                <a:moveTo>
                  <a:pt x="0" y="282"/>
                </a:moveTo>
                <a:cubicBezTo>
                  <a:pt x="0" y="378"/>
                  <a:pt x="42" y="467"/>
                  <a:pt x="112" y="523"/>
                </a:cubicBezTo>
                <a:cubicBezTo>
                  <a:pt x="155" y="558"/>
                  <a:pt x="223" y="378"/>
                  <a:pt x="223" y="282"/>
                </a:cubicBezTo>
                <a:cubicBezTo>
                  <a:pt x="223" y="185"/>
                  <a:pt x="160" y="0"/>
                  <a:pt x="112" y="40"/>
                </a:cubicBezTo>
                <a:cubicBezTo>
                  <a:pt x="43" y="98"/>
                  <a:pt x="0" y="185"/>
                  <a:pt x="0" y="2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文本框 44"/>
          <p:cNvSpPr txBox="1"/>
          <p:nvPr/>
        </p:nvSpPr>
        <p:spPr>
          <a:xfrm>
            <a:off x="7965702" y="471056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文本框 45"/>
          <p:cNvSpPr txBox="1"/>
          <p:nvPr/>
        </p:nvSpPr>
        <p:spPr>
          <a:xfrm>
            <a:off x="7996018" y="3376602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H="1">
            <a:off x="1970384" y="3824144"/>
            <a:ext cx="5440895" cy="0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1988092" y="5071835"/>
            <a:ext cx="5742501" cy="0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5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34" grpId="0" animBg="1"/>
      <p:bldP spid="35" grpId="0" animBg="1"/>
      <p:bldP spid="36" grpId="0"/>
      <p:bldP spid="37" grpId="0"/>
      <p:bldP spid="39" grpId="0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存在不足之处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02491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THERE ARE DEFICIENCIES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03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22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 9"/>
          <p:cNvSpPr/>
          <p:nvPr/>
        </p:nvSpPr>
        <p:spPr bwMode="auto">
          <a:xfrm>
            <a:off x="3592031" y="1286047"/>
            <a:ext cx="4826297" cy="2240672"/>
          </a:xfrm>
          <a:custGeom>
            <a:avLst/>
            <a:gdLst>
              <a:gd name="T0" fmla="*/ 3162 w 3162"/>
              <a:gd name="T1" fmla="*/ 0 h 1468"/>
              <a:gd name="T2" fmla="*/ 3162 w 3162"/>
              <a:gd name="T3" fmla="*/ 606 h 1468"/>
              <a:gd name="T4" fmla="*/ 0 w 3162"/>
              <a:gd name="T5" fmla="*/ 1468 h 1468"/>
              <a:gd name="T6" fmla="*/ 0 w 3162"/>
              <a:gd name="T7" fmla="*/ 0 h 1468"/>
              <a:gd name="T8" fmla="*/ 3162 w 3162"/>
              <a:gd name="T9" fmla="*/ 0 h 1468"/>
              <a:gd name="T10" fmla="*/ 3162 w 3162"/>
              <a:gd name="T11" fmla="*/ 0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62" h="1468">
                <a:moveTo>
                  <a:pt x="3162" y="0"/>
                </a:moveTo>
                <a:lnTo>
                  <a:pt x="3162" y="606"/>
                </a:lnTo>
                <a:lnTo>
                  <a:pt x="0" y="1468"/>
                </a:lnTo>
                <a:lnTo>
                  <a:pt x="0" y="0"/>
                </a:lnTo>
                <a:lnTo>
                  <a:pt x="3162" y="0"/>
                </a:lnTo>
                <a:lnTo>
                  <a:pt x="316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Freeform 11"/>
          <p:cNvSpPr/>
          <p:nvPr/>
        </p:nvSpPr>
        <p:spPr bwMode="auto">
          <a:xfrm>
            <a:off x="6177656" y="1286047"/>
            <a:ext cx="2240672" cy="4826297"/>
          </a:xfrm>
          <a:custGeom>
            <a:avLst/>
            <a:gdLst>
              <a:gd name="T0" fmla="*/ 1468 w 1468"/>
              <a:gd name="T1" fmla="*/ 3162 h 3162"/>
              <a:gd name="T2" fmla="*/ 862 w 1468"/>
              <a:gd name="T3" fmla="*/ 3162 h 3162"/>
              <a:gd name="T4" fmla="*/ 0 w 1468"/>
              <a:gd name="T5" fmla="*/ 0 h 3162"/>
              <a:gd name="T6" fmla="*/ 1468 w 1468"/>
              <a:gd name="T7" fmla="*/ 0 h 3162"/>
              <a:gd name="T8" fmla="*/ 1468 w 1468"/>
              <a:gd name="T9" fmla="*/ 3162 h 3162"/>
              <a:gd name="T10" fmla="*/ 1468 w 1468"/>
              <a:gd name="T11" fmla="*/ 3162 h 3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8" h="3162">
                <a:moveTo>
                  <a:pt x="1468" y="3162"/>
                </a:moveTo>
                <a:lnTo>
                  <a:pt x="862" y="3162"/>
                </a:lnTo>
                <a:lnTo>
                  <a:pt x="0" y="0"/>
                </a:lnTo>
                <a:lnTo>
                  <a:pt x="1468" y="0"/>
                </a:lnTo>
                <a:lnTo>
                  <a:pt x="1468" y="3162"/>
                </a:lnTo>
                <a:lnTo>
                  <a:pt x="1468" y="3162"/>
                </a:ln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Freeform 13"/>
          <p:cNvSpPr/>
          <p:nvPr/>
        </p:nvSpPr>
        <p:spPr bwMode="auto">
          <a:xfrm>
            <a:off x="3592031" y="3862514"/>
            <a:ext cx="4826297" cy="2249830"/>
          </a:xfrm>
          <a:custGeom>
            <a:avLst/>
            <a:gdLst>
              <a:gd name="T0" fmla="*/ 0 w 3162"/>
              <a:gd name="T1" fmla="*/ 1474 h 1474"/>
              <a:gd name="T2" fmla="*/ 0 w 3162"/>
              <a:gd name="T3" fmla="*/ 868 h 1474"/>
              <a:gd name="T4" fmla="*/ 3162 w 3162"/>
              <a:gd name="T5" fmla="*/ 0 h 1474"/>
              <a:gd name="T6" fmla="*/ 3162 w 3162"/>
              <a:gd name="T7" fmla="*/ 1474 h 1474"/>
              <a:gd name="T8" fmla="*/ 0 w 3162"/>
              <a:gd name="T9" fmla="*/ 1474 h 1474"/>
              <a:gd name="T10" fmla="*/ 0 w 3162"/>
              <a:gd name="T11" fmla="*/ 1474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62" h="1474">
                <a:moveTo>
                  <a:pt x="0" y="1474"/>
                </a:moveTo>
                <a:lnTo>
                  <a:pt x="0" y="868"/>
                </a:lnTo>
                <a:lnTo>
                  <a:pt x="3162" y="0"/>
                </a:lnTo>
                <a:lnTo>
                  <a:pt x="3162" y="1474"/>
                </a:lnTo>
                <a:lnTo>
                  <a:pt x="0" y="1474"/>
                </a:lnTo>
                <a:lnTo>
                  <a:pt x="0" y="147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Freeform 15"/>
          <p:cNvSpPr/>
          <p:nvPr/>
        </p:nvSpPr>
        <p:spPr bwMode="auto">
          <a:xfrm>
            <a:off x="3592031" y="1286047"/>
            <a:ext cx="2240672" cy="4826297"/>
          </a:xfrm>
          <a:custGeom>
            <a:avLst/>
            <a:gdLst>
              <a:gd name="T0" fmla="*/ 0 w 1468"/>
              <a:gd name="T1" fmla="*/ 0 h 3162"/>
              <a:gd name="T2" fmla="*/ 606 w 1468"/>
              <a:gd name="T3" fmla="*/ 0 h 3162"/>
              <a:gd name="T4" fmla="*/ 1468 w 1468"/>
              <a:gd name="T5" fmla="*/ 3162 h 3162"/>
              <a:gd name="T6" fmla="*/ 0 w 1468"/>
              <a:gd name="T7" fmla="*/ 3162 h 3162"/>
              <a:gd name="T8" fmla="*/ 0 w 1468"/>
              <a:gd name="T9" fmla="*/ 0 h 3162"/>
              <a:gd name="T10" fmla="*/ 0 w 1468"/>
              <a:gd name="T11" fmla="*/ 0 h 3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68" h="3162">
                <a:moveTo>
                  <a:pt x="0" y="0"/>
                </a:moveTo>
                <a:lnTo>
                  <a:pt x="606" y="0"/>
                </a:lnTo>
                <a:lnTo>
                  <a:pt x="1468" y="3162"/>
                </a:lnTo>
                <a:lnTo>
                  <a:pt x="0" y="31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文本框 36"/>
          <p:cNvSpPr txBox="1"/>
          <p:nvPr/>
        </p:nvSpPr>
        <p:spPr>
          <a:xfrm>
            <a:off x="4054219" y="1942253"/>
            <a:ext cx="199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1 </a:t>
            </a:r>
            <a:r>
              <a:rPr lang="zh-CN" altLang="en-US" sz="2000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输入</a:t>
            </a:r>
            <a:r>
              <a:rPr lang="zh-CN" altLang="en-US" sz="2000" dirty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小标题</a:t>
            </a:r>
          </a:p>
        </p:txBody>
      </p:sp>
      <p:sp>
        <p:nvSpPr>
          <p:cNvPr id="51" name="文本框 45"/>
          <p:cNvSpPr txBox="1"/>
          <p:nvPr/>
        </p:nvSpPr>
        <p:spPr>
          <a:xfrm>
            <a:off x="6533827" y="1839445"/>
            <a:ext cx="199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2 </a:t>
            </a:r>
            <a:r>
              <a:rPr lang="zh-CN" alt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</a:t>
            </a:r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小标题</a:t>
            </a:r>
          </a:p>
        </p:txBody>
      </p:sp>
      <p:sp>
        <p:nvSpPr>
          <p:cNvPr id="52" name="文本框 47"/>
          <p:cNvSpPr txBox="1"/>
          <p:nvPr/>
        </p:nvSpPr>
        <p:spPr>
          <a:xfrm>
            <a:off x="6489111" y="5091366"/>
            <a:ext cx="199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3</a:t>
            </a:r>
            <a:r>
              <a:rPr lang="en-US" altLang="zh-CN" sz="2000" b="1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 </a:t>
            </a:r>
            <a:r>
              <a:rPr lang="zh-CN" altLang="en-US" sz="2000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输入</a:t>
            </a:r>
            <a:r>
              <a:rPr lang="zh-CN" altLang="en-US" sz="2000" dirty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小标题</a:t>
            </a:r>
          </a:p>
        </p:txBody>
      </p:sp>
      <p:sp>
        <p:nvSpPr>
          <p:cNvPr id="53" name="文本框 49"/>
          <p:cNvSpPr txBox="1"/>
          <p:nvPr/>
        </p:nvSpPr>
        <p:spPr>
          <a:xfrm>
            <a:off x="3826700" y="5129750"/>
            <a:ext cx="1990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4</a:t>
            </a:r>
            <a:r>
              <a:rPr lang="en-US" altLang="zh-CN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 </a:t>
            </a:r>
            <a:r>
              <a:rPr lang="zh-CN" alt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</a:t>
            </a:r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小标题</a:t>
            </a:r>
          </a:p>
        </p:txBody>
      </p:sp>
      <p:sp>
        <p:nvSpPr>
          <p:cNvPr id="54" name="文本框 50"/>
          <p:cNvSpPr txBox="1"/>
          <p:nvPr/>
        </p:nvSpPr>
        <p:spPr>
          <a:xfrm>
            <a:off x="752531" y="1911832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文本框 51"/>
          <p:cNvSpPr txBox="1"/>
          <p:nvPr/>
        </p:nvSpPr>
        <p:spPr>
          <a:xfrm>
            <a:off x="8635280" y="1856075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8" name="文本框 52"/>
          <p:cNvSpPr txBox="1"/>
          <p:nvPr/>
        </p:nvSpPr>
        <p:spPr>
          <a:xfrm>
            <a:off x="8635280" y="4712801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9" name="文本框 53"/>
          <p:cNvSpPr txBox="1"/>
          <p:nvPr/>
        </p:nvSpPr>
        <p:spPr>
          <a:xfrm>
            <a:off x="624530" y="4685822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文本框 47"/>
          <p:cNvSpPr txBox="1"/>
          <p:nvPr/>
        </p:nvSpPr>
        <p:spPr>
          <a:xfrm>
            <a:off x="5329464" y="3499140"/>
            <a:ext cx="173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  <a:cs typeface="Arial Unicode MS" panose="020B0604020202020204" pitchFamily="34" charset="-122"/>
              </a:rPr>
              <a:t>改进方式</a:t>
            </a:r>
            <a:endParaRPr lang="zh-CN" alt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+mj-ea"/>
              <a:ea typeface="+mj-ea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7" grpId="0" animBg="1"/>
      <p:bldP spid="28" grpId="0" animBg="1"/>
      <p:bldP spid="29" grpId="0" animBg="1"/>
      <p:bldP spid="31" grpId="0" animBg="1"/>
      <p:bldP spid="50" grpId="0"/>
      <p:bldP spid="51" grpId="0"/>
      <p:bldP spid="52" grpId="0"/>
      <p:bldP spid="53" grpId="0"/>
      <p:bldP spid="54" grpId="0"/>
      <p:bldP spid="55" grpId="0"/>
      <p:bldP spid="58" grpId="0"/>
      <p:bldP spid="59" grpId="0"/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五边形 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23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9" name="直接连接符 8"/>
            <p:cNvCxnSpPr>
              <a:stCxn id="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2"/>
          <p:cNvSpPr txBox="1"/>
          <p:nvPr/>
        </p:nvSpPr>
        <p:spPr>
          <a:xfrm>
            <a:off x="5758040" y="2953883"/>
            <a:ext cx="112242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rPr>
              <a:t>PART </a:t>
            </a:r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rPr>
              <a:t>04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487594" y="3123160"/>
            <a:ext cx="3727938" cy="1145087"/>
            <a:chOff x="4409926" y="4568872"/>
            <a:chExt cx="3727938" cy="1145087"/>
          </a:xfrm>
        </p:grpSpPr>
        <p:sp>
          <p:nvSpPr>
            <p:cNvPr id="14" name="Content Placeholder 7"/>
            <p:cNvSpPr txBox="1"/>
            <p:nvPr/>
          </p:nvSpPr>
          <p:spPr>
            <a:xfrm>
              <a:off x="4409926" y="4568872"/>
              <a:ext cx="3727938" cy="915514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None/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  <a:cs typeface="Open Sans" panose="020B0606030504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400"/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200"/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100"/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100"/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Arial Unicode MS" panose="020B0604020202020204" pitchFamily="34" charset="-122"/>
                </a:rPr>
                <a:t>明年工作展望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26736" y="5344627"/>
              <a:ext cx="2894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NEXT YEAR'S JOB PROSPECTS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sp>
        <p:nvSpPr>
          <p:cNvPr id="58" name="Freeform 31"/>
          <p:cNvSpPr>
            <a:spLocks noEditPoints="1"/>
          </p:cNvSpPr>
          <p:nvPr/>
        </p:nvSpPr>
        <p:spPr bwMode="auto">
          <a:xfrm>
            <a:off x="5702411" y="1689108"/>
            <a:ext cx="1233679" cy="1233681"/>
          </a:xfrm>
          <a:custGeom>
            <a:avLst/>
            <a:gdLst>
              <a:gd name="T0" fmla="*/ 168 w 474"/>
              <a:gd name="T1" fmla="*/ 27 h 474"/>
              <a:gd name="T2" fmla="*/ 210 w 474"/>
              <a:gd name="T3" fmla="*/ 158 h 474"/>
              <a:gd name="T4" fmla="*/ 207 w 474"/>
              <a:gd name="T5" fmla="*/ 112 h 474"/>
              <a:gd name="T6" fmla="*/ 160 w 474"/>
              <a:gd name="T7" fmla="*/ 98 h 474"/>
              <a:gd name="T8" fmla="*/ 173 w 474"/>
              <a:gd name="T9" fmla="*/ 82 h 474"/>
              <a:gd name="T10" fmla="*/ 195 w 474"/>
              <a:gd name="T11" fmla="*/ 73 h 474"/>
              <a:gd name="T12" fmla="*/ 228 w 474"/>
              <a:gd name="T13" fmla="*/ 62 h 474"/>
              <a:gd name="T14" fmla="*/ 202 w 474"/>
              <a:gd name="T15" fmla="*/ 101 h 474"/>
              <a:gd name="T16" fmla="*/ 193 w 474"/>
              <a:gd name="T17" fmla="*/ 100 h 474"/>
              <a:gd name="T18" fmla="*/ 161 w 474"/>
              <a:gd name="T19" fmla="*/ 107 h 474"/>
              <a:gd name="T20" fmla="*/ 279 w 474"/>
              <a:gd name="T21" fmla="*/ 68 h 474"/>
              <a:gd name="T22" fmla="*/ 311 w 474"/>
              <a:gd name="T23" fmla="*/ 92 h 474"/>
              <a:gd name="T24" fmla="*/ 326 w 474"/>
              <a:gd name="T25" fmla="*/ 121 h 474"/>
              <a:gd name="T26" fmla="*/ 323 w 474"/>
              <a:gd name="T27" fmla="*/ 172 h 474"/>
              <a:gd name="T28" fmla="*/ 281 w 474"/>
              <a:gd name="T29" fmla="*/ 158 h 474"/>
              <a:gd name="T30" fmla="*/ 222 w 474"/>
              <a:gd name="T31" fmla="*/ 94 h 474"/>
              <a:gd name="T32" fmla="*/ 34 w 474"/>
              <a:gd name="T33" fmla="*/ 199 h 474"/>
              <a:gd name="T34" fmla="*/ 265 w 474"/>
              <a:gd name="T35" fmla="*/ 267 h 474"/>
              <a:gd name="T36" fmla="*/ 214 w 474"/>
              <a:gd name="T37" fmla="*/ 195 h 474"/>
              <a:gd name="T38" fmla="*/ 203 w 474"/>
              <a:gd name="T39" fmla="*/ 156 h 474"/>
              <a:gd name="T40" fmla="*/ 118 w 474"/>
              <a:gd name="T41" fmla="*/ 167 h 474"/>
              <a:gd name="T42" fmla="*/ 40 w 474"/>
              <a:gd name="T43" fmla="*/ 191 h 474"/>
              <a:gd name="T44" fmla="*/ 100 w 474"/>
              <a:gd name="T45" fmla="*/ 181 h 474"/>
              <a:gd name="T46" fmla="*/ 251 w 474"/>
              <a:gd name="T47" fmla="*/ 191 h 474"/>
              <a:gd name="T48" fmla="*/ 185 w 474"/>
              <a:gd name="T49" fmla="*/ 128 h 474"/>
              <a:gd name="T50" fmla="*/ 243 w 474"/>
              <a:gd name="T51" fmla="*/ 163 h 474"/>
              <a:gd name="T52" fmla="*/ 340 w 474"/>
              <a:gd name="T53" fmla="*/ 191 h 474"/>
              <a:gd name="T54" fmla="*/ 400 w 474"/>
              <a:gd name="T55" fmla="*/ 124 h 474"/>
              <a:gd name="T56" fmla="*/ 397 w 474"/>
              <a:gd name="T57" fmla="*/ 122 h 474"/>
              <a:gd name="T58" fmla="*/ 412 w 474"/>
              <a:gd name="T59" fmla="*/ 165 h 474"/>
              <a:gd name="T60" fmla="*/ 132 w 474"/>
              <a:gd name="T61" fmla="*/ 105 h 474"/>
              <a:gd name="T62" fmla="*/ 151 w 474"/>
              <a:gd name="T63" fmla="*/ 154 h 474"/>
              <a:gd name="T64" fmla="*/ 145 w 474"/>
              <a:gd name="T65" fmla="*/ 139 h 474"/>
              <a:gd name="T66" fmla="*/ 369 w 474"/>
              <a:gd name="T67" fmla="*/ 229 h 474"/>
              <a:gd name="T68" fmla="*/ 360 w 474"/>
              <a:gd name="T69" fmla="*/ 243 h 474"/>
              <a:gd name="T70" fmla="*/ 429 w 474"/>
              <a:gd name="T71" fmla="*/ 192 h 474"/>
              <a:gd name="T72" fmla="*/ 414 w 474"/>
              <a:gd name="T73" fmla="*/ 195 h 474"/>
              <a:gd name="T74" fmla="*/ 394 w 474"/>
              <a:gd name="T75" fmla="*/ 176 h 474"/>
              <a:gd name="T76" fmla="*/ 386 w 474"/>
              <a:gd name="T77" fmla="*/ 227 h 474"/>
              <a:gd name="T78" fmla="*/ 396 w 474"/>
              <a:gd name="T79" fmla="*/ 225 h 474"/>
              <a:gd name="T80" fmla="*/ 372 w 474"/>
              <a:gd name="T81" fmla="*/ 272 h 474"/>
              <a:gd name="T82" fmla="*/ 405 w 474"/>
              <a:gd name="T83" fmla="*/ 216 h 474"/>
              <a:gd name="T84" fmla="*/ 181 w 474"/>
              <a:gd name="T85" fmla="*/ 390 h 474"/>
              <a:gd name="T86" fmla="*/ 226 w 474"/>
              <a:gd name="T87" fmla="*/ 354 h 474"/>
              <a:gd name="T88" fmla="*/ 227 w 474"/>
              <a:gd name="T89" fmla="*/ 436 h 474"/>
              <a:gd name="T90" fmla="*/ 192 w 474"/>
              <a:gd name="T91" fmla="*/ 370 h 474"/>
              <a:gd name="T92" fmla="*/ 86 w 474"/>
              <a:gd name="T93" fmla="*/ 248 h 474"/>
              <a:gd name="T94" fmla="*/ 41 w 474"/>
              <a:gd name="T95" fmla="*/ 223 h 474"/>
              <a:gd name="T96" fmla="*/ 211 w 474"/>
              <a:gd name="T97" fmla="*/ 288 h 474"/>
              <a:gd name="T98" fmla="*/ 179 w 474"/>
              <a:gd name="T99" fmla="*/ 356 h 474"/>
              <a:gd name="T100" fmla="*/ 272 w 474"/>
              <a:gd name="T101" fmla="*/ 385 h 474"/>
              <a:gd name="T102" fmla="*/ 254 w 474"/>
              <a:gd name="T103" fmla="*/ 433 h 474"/>
              <a:gd name="T104" fmla="*/ 28 w 474"/>
              <a:gd name="T105" fmla="*/ 232 h 474"/>
              <a:gd name="T106" fmla="*/ 50 w 474"/>
              <a:gd name="T107" fmla="*/ 229 h 474"/>
              <a:gd name="T108" fmla="*/ 369 w 474"/>
              <a:gd name="T109" fmla="*/ 289 h 474"/>
              <a:gd name="T110" fmla="*/ 385 w 474"/>
              <a:gd name="T111" fmla="*/ 301 h 474"/>
              <a:gd name="T112" fmla="*/ 364 w 474"/>
              <a:gd name="T113" fmla="*/ 358 h 474"/>
              <a:gd name="T114" fmla="*/ 405 w 474"/>
              <a:gd name="T115" fmla="*/ 327 h 474"/>
              <a:gd name="T116" fmla="*/ 422 w 474"/>
              <a:gd name="T117" fmla="*/ 300 h 474"/>
              <a:gd name="T118" fmla="*/ 390 w 474"/>
              <a:gd name="T119" fmla="*/ 347 h 474"/>
              <a:gd name="T120" fmla="*/ 394 w 474"/>
              <a:gd name="T121" fmla="*/ 290 h 474"/>
              <a:gd name="T122" fmla="*/ 389 w 474"/>
              <a:gd name="T123" fmla="*/ 281 h 474"/>
              <a:gd name="T124" fmla="*/ 252 w 474"/>
              <a:gd name="T125" fmla="*/ 448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4" h="474">
                <a:moveTo>
                  <a:pt x="237" y="0"/>
                </a:moveTo>
                <a:cubicBezTo>
                  <a:pt x="106" y="0"/>
                  <a:pt x="0" y="106"/>
                  <a:pt x="0" y="237"/>
                </a:cubicBezTo>
                <a:cubicBezTo>
                  <a:pt x="0" y="368"/>
                  <a:pt x="106" y="474"/>
                  <a:pt x="237" y="474"/>
                </a:cubicBezTo>
                <a:cubicBezTo>
                  <a:pt x="368" y="474"/>
                  <a:pt x="474" y="368"/>
                  <a:pt x="474" y="237"/>
                </a:cubicBezTo>
                <a:cubicBezTo>
                  <a:pt x="474" y="106"/>
                  <a:pt x="368" y="0"/>
                  <a:pt x="237" y="0"/>
                </a:cubicBezTo>
                <a:close/>
                <a:moveTo>
                  <a:pt x="453" y="281"/>
                </a:moveTo>
                <a:cubicBezTo>
                  <a:pt x="447" y="311"/>
                  <a:pt x="434" y="340"/>
                  <a:pt x="417" y="364"/>
                </a:cubicBezTo>
                <a:cubicBezTo>
                  <a:pt x="413" y="370"/>
                  <a:pt x="408" y="376"/>
                  <a:pt x="404" y="381"/>
                </a:cubicBezTo>
                <a:cubicBezTo>
                  <a:pt x="404" y="381"/>
                  <a:pt x="404" y="381"/>
                  <a:pt x="404" y="381"/>
                </a:cubicBezTo>
                <a:cubicBezTo>
                  <a:pt x="404" y="381"/>
                  <a:pt x="404" y="381"/>
                  <a:pt x="404" y="381"/>
                </a:cubicBezTo>
                <a:cubicBezTo>
                  <a:pt x="399" y="386"/>
                  <a:pt x="394" y="391"/>
                  <a:pt x="389" y="396"/>
                </a:cubicBezTo>
                <a:cubicBezTo>
                  <a:pt x="389" y="396"/>
                  <a:pt x="389" y="396"/>
                  <a:pt x="389" y="396"/>
                </a:cubicBezTo>
                <a:cubicBezTo>
                  <a:pt x="389" y="396"/>
                  <a:pt x="389" y="396"/>
                  <a:pt x="389" y="396"/>
                </a:cubicBezTo>
                <a:cubicBezTo>
                  <a:pt x="389" y="396"/>
                  <a:pt x="389" y="396"/>
                  <a:pt x="389" y="396"/>
                </a:cubicBezTo>
                <a:cubicBezTo>
                  <a:pt x="379" y="406"/>
                  <a:pt x="368" y="414"/>
                  <a:pt x="357" y="422"/>
                </a:cubicBezTo>
                <a:cubicBezTo>
                  <a:pt x="355" y="423"/>
                  <a:pt x="355" y="423"/>
                  <a:pt x="355" y="423"/>
                </a:cubicBezTo>
                <a:cubicBezTo>
                  <a:pt x="355" y="423"/>
                  <a:pt x="355" y="423"/>
                  <a:pt x="355" y="423"/>
                </a:cubicBezTo>
                <a:cubicBezTo>
                  <a:pt x="340" y="432"/>
                  <a:pt x="325" y="440"/>
                  <a:pt x="308" y="446"/>
                </a:cubicBezTo>
                <a:cubicBezTo>
                  <a:pt x="308" y="446"/>
                  <a:pt x="308" y="446"/>
                  <a:pt x="308" y="446"/>
                </a:cubicBezTo>
                <a:cubicBezTo>
                  <a:pt x="308" y="446"/>
                  <a:pt x="308" y="446"/>
                  <a:pt x="308" y="446"/>
                </a:cubicBezTo>
                <a:cubicBezTo>
                  <a:pt x="308" y="446"/>
                  <a:pt x="308" y="446"/>
                  <a:pt x="308" y="446"/>
                </a:cubicBezTo>
                <a:cubicBezTo>
                  <a:pt x="295" y="450"/>
                  <a:pt x="282" y="453"/>
                  <a:pt x="268" y="455"/>
                </a:cubicBezTo>
                <a:cubicBezTo>
                  <a:pt x="268" y="455"/>
                  <a:pt x="268" y="455"/>
                  <a:pt x="268" y="455"/>
                </a:cubicBezTo>
                <a:cubicBezTo>
                  <a:pt x="266" y="455"/>
                  <a:pt x="264" y="456"/>
                  <a:pt x="262" y="456"/>
                </a:cubicBezTo>
                <a:cubicBezTo>
                  <a:pt x="262" y="456"/>
                  <a:pt x="262" y="456"/>
                  <a:pt x="262" y="456"/>
                </a:cubicBezTo>
                <a:cubicBezTo>
                  <a:pt x="261" y="456"/>
                  <a:pt x="261" y="456"/>
                  <a:pt x="261" y="456"/>
                </a:cubicBezTo>
                <a:cubicBezTo>
                  <a:pt x="261" y="456"/>
                  <a:pt x="261" y="456"/>
                  <a:pt x="261" y="456"/>
                </a:cubicBezTo>
                <a:cubicBezTo>
                  <a:pt x="253" y="457"/>
                  <a:pt x="245" y="457"/>
                  <a:pt x="237" y="457"/>
                </a:cubicBezTo>
                <a:cubicBezTo>
                  <a:pt x="229" y="457"/>
                  <a:pt x="221" y="457"/>
                  <a:pt x="214" y="456"/>
                </a:cubicBezTo>
                <a:cubicBezTo>
                  <a:pt x="213" y="456"/>
                  <a:pt x="213" y="456"/>
                  <a:pt x="213" y="456"/>
                </a:cubicBezTo>
                <a:cubicBezTo>
                  <a:pt x="197" y="454"/>
                  <a:pt x="181" y="451"/>
                  <a:pt x="167" y="446"/>
                </a:cubicBezTo>
                <a:cubicBezTo>
                  <a:pt x="166" y="446"/>
                  <a:pt x="166" y="446"/>
                  <a:pt x="166" y="446"/>
                </a:cubicBezTo>
                <a:cubicBezTo>
                  <a:pt x="166" y="446"/>
                  <a:pt x="166" y="446"/>
                  <a:pt x="166" y="446"/>
                </a:cubicBezTo>
                <a:cubicBezTo>
                  <a:pt x="149" y="440"/>
                  <a:pt x="134" y="432"/>
                  <a:pt x="119" y="423"/>
                </a:cubicBezTo>
                <a:cubicBezTo>
                  <a:pt x="119" y="423"/>
                  <a:pt x="119" y="423"/>
                  <a:pt x="119" y="423"/>
                </a:cubicBezTo>
                <a:cubicBezTo>
                  <a:pt x="117" y="422"/>
                  <a:pt x="117" y="422"/>
                  <a:pt x="117" y="422"/>
                </a:cubicBezTo>
                <a:cubicBezTo>
                  <a:pt x="117" y="422"/>
                  <a:pt x="117" y="422"/>
                  <a:pt x="117" y="421"/>
                </a:cubicBezTo>
                <a:cubicBezTo>
                  <a:pt x="114" y="420"/>
                  <a:pt x="111" y="418"/>
                  <a:pt x="108" y="416"/>
                </a:cubicBezTo>
                <a:cubicBezTo>
                  <a:pt x="108" y="416"/>
                  <a:pt x="108" y="416"/>
                  <a:pt x="108" y="416"/>
                </a:cubicBezTo>
                <a:cubicBezTo>
                  <a:pt x="105" y="414"/>
                  <a:pt x="103" y="412"/>
                  <a:pt x="100" y="410"/>
                </a:cubicBezTo>
                <a:cubicBezTo>
                  <a:pt x="100" y="410"/>
                  <a:pt x="100" y="410"/>
                  <a:pt x="100" y="410"/>
                </a:cubicBezTo>
                <a:cubicBezTo>
                  <a:pt x="97" y="407"/>
                  <a:pt x="95" y="405"/>
                  <a:pt x="92" y="403"/>
                </a:cubicBezTo>
                <a:cubicBezTo>
                  <a:pt x="92" y="403"/>
                  <a:pt x="92" y="403"/>
                  <a:pt x="92" y="403"/>
                </a:cubicBezTo>
                <a:cubicBezTo>
                  <a:pt x="90" y="401"/>
                  <a:pt x="87" y="399"/>
                  <a:pt x="85" y="396"/>
                </a:cubicBezTo>
                <a:cubicBezTo>
                  <a:pt x="85" y="396"/>
                  <a:pt x="85" y="396"/>
                  <a:pt x="85" y="396"/>
                </a:cubicBezTo>
                <a:cubicBezTo>
                  <a:pt x="85" y="396"/>
                  <a:pt x="85" y="396"/>
                  <a:pt x="85" y="396"/>
                </a:cubicBezTo>
                <a:cubicBezTo>
                  <a:pt x="85" y="396"/>
                  <a:pt x="85" y="396"/>
                  <a:pt x="85" y="396"/>
                </a:cubicBezTo>
                <a:cubicBezTo>
                  <a:pt x="45" y="358"/>
                  <a:pt x="19" y="305"/>
                  <a:pt x="17" y="246"/>
                </a:cubicBezTo>
                <a:cubicBezTo>
                  <a:pt x="17" y="246"/>
                  <a:pt x="17" y="246"/>
                  <a:pt x="17" y="246"/>
                </a:cubicBezTo>
                <a:cubicBezTo>
                  <a:pt x="17" y="243"/>
                  <a:pt x="17" y="240"/>
                  <a:pt x="17" y="237"/>
                </a:cubicBezTo>
                <a:cubicBezTo>
                  <a:pt x="17" y="205"/>
                  <a:pt x="23" y="176"/>
                  <a:pt x="35" y="148"/>
                </a:cubicBezTo>
                <a:cubicBezTo>
                  <a:pt x="35" y="148"/>
                  <a:pt x="35" y="148"/>
                  <a:pt x="35" y="148"/>
                </a:cubicBezTo>
                <a:cubicBezTo>
                  <a:pt x="35" y="148"/>
                  <a:pt x="35" y="148"/>
                  <a:pt x="35" y="148"/>
                </a:cubicBezTo>
                <a:cubicBezTo>
                  <a:pt x="35" y="148"/>
                  <a:pt x="35" y="148"/>
                  <a:pt x="35" y="148"/>
                </a:cubicBezTo>
                <a:cubicBezTo>
                  <a:pt x="38" y="141"/>
                  <a:pt x="42" y="134"/>
                  <a:pt x="46" y="127"/>
                </a:cubicBezTo>
                <a:cubicBezTo>
                  <a:pt x="57" y="108"/>
                  <a:pt x="70" y="91"/>
                  <a:pt x="86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6" y="76"/>
                  <a:pt x="86" y="76"/>
                  <a:pt x="86" y="76"/>
                </a:cubicBezTo>
                <a:cubicBezTo>
                  <a:pt x="89" y="74"/>
                  <a:pt x="91" y="71"/>
                  <a:pt x="94" y="69"/>
                </a:cubicBezTo>
                <a:cubicBezTo>
                  <a:pt x="94" y="69"/>
                  <a:pt x="94" y="69"/>
                  <a:pt x="95" y="69"/>
                </a:cubicBezTo>
                <a:cubicBezTo>
                  <a:pt x="97" y="67"/>
                  <a:pt x="100" y="64"/>
                  <a:pt x="103" y="62"/>
                </a:cubicBezTo>
                <a:cubicBezTo>
                  <a:pt x="103" y="62"/>
                  <a:pt x="103" y="62"/>
                  <a:pt x="103" y="62"/>
                </a:cubicBezTo>
                <a:cubicBezTo>
                  <a:pt x="106" y="60"/>
                  <a:pt x="109" y="58"/>
                  <a:pt x="112" y="56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5" y="53"/>
                  <a:pt x="118" y="51"/>
                  <a:pt x="121" y="50"/>
                </a:cubicBezTo>
                <a:cubicBezTo>
                  <a:pt x="121" y="50"/>
                  <a:pt x="121" y="50"/>
                  <a:pt x="121" y="50"/>
                </a:cubicBezTo>
                <a:cubicBezTo>
                  <a:pt x="121" y="50"/>
                  <a:pt x="121" y="50"/>
                  <a:pt x="121" y="50"/>
                </a:cubicBezTo>
                <a:cubicBezTo>
                  <a:pt x="133" y="43"/>
                  <a:pt x="144" y="36"/>
                  <a:pt x="157" y="32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61" y="30"/>
                  <a:pt x="165" y="29"/>
                  <a:pt x="168" y="27"/>
                </a:cubicBezTo>
                <a:cubicBezTo>
                  <a:pt x="171" y="26"/>
                  <a:pt x="174" y="26"/>
                  <a:pt x="177" y="25"/>
                </a:cubicBezTo>
                <a:cubicBezTo>
                  <a:pt x="178" y="25"/>
                  <a:pt x="178" y="25"/>
                  <a:pt x="178" y="25"/>
                </a:cubicBezTo>
                <a:cubicBezTo>
                  <a:pt x="180" y="24"/>
                  <a:pt x="181" y="24"/>
                  <a:pt x="183" y="23"/>
                </a:cubicBezTo>
                <a:cubicBezTo>
                  <a:pt x="184" y="23"/>
                  <a:pt x="184" y="23"/>
                  <a:pt x="184" y="23"/>
                </a:cubicBezTo>
                <a:cubicBezTo>
                  <a:pt x="188" y="22"/>
                  <a:pt x="193" y="21"/>
                  <a:pt x="197" y="20"/>
                </a:cubicBezTo>
                <a:cubicBezTo>
                  <a:pt x="197" y="20"/>
                  <a:pt x="197" y="20"/>
                  <a:pt x="197" y="20"/>
                </a:cubicBezTo>
                <a:cubicBezTo>
                  <a:pt x="202" y="19"/>
                  <a:pt x="207" y="19"/>
                  <a:pt x="212" y="18"/>
                </a:cubicBezTo>
                <a:cubicBezTo>
                  <a:pt x="212" y="18"/>
                  <a:pt x="212" y="18"/>
                  <a:pt x="212" y="18"/>
                </a:cubicBezTo>
                <a:cubicBezTo>
                  <a:pt x="214" y="18"/>
                  <a:pt x="214" y="18"/>
                  <a:pt x="214" y="18"/>
                </a:cubicBezTo>
                <a:cubicBezTo>
                  <a:pt x="218" y="17"/>
                  <a:pt x="222" y="17"/>
                  <a:pt x="227" y="17"/>
                </a:cubicBezTo>
                <a:cubicBezTo>
                  <a:pt x="228" y="17"/>
                  <a:pt x="228" y="17"/>
                  <a:pt x="228" y="17"/>
                </a:cubicBezTo>
                <a:cubicBezTo>
                  <a:pt x="228" y="17"/>
                  <a:pt x="228" y="17"/>
                  <a:pt x="228" y="17"/>
                </a:cubicBezTo>
                <a:cubicBezTo>
                  <a:pt x="231" y="17"/>
                  <a:pt x="234" y="17"/>
                  <a:pt x="237" y="17"/>
                </a:cubicBezTo>
                <a:cubicBezTo>
                  <a:pt x="237" y="17"/>
                  <a:pt x="237" y="17"/>
                  <a:pt x="237" y="17"/>
                </a:cubicBezTo>
                <a:cubicBezTo>
                  <a:pt x="238" y="17"/>
                  <a:pt x="238" y="17"/>
                  <a:pt x="238" y="17"/>
                </a:cubicBezTo>
                <a:cubicBezTo>
                  <a:pt x="238" y="17"/>
                  <a:pt x="238" y="17"/>
                  <a:pt x="238" y="17"/>
                </a:cubicBezTo>
                <a:cubicBezTo>
                  <a:pt x="241" y="17"/>
                  <a:pt x="244" y="17"/>
                  <a:pt x="246" y="17"/>
                </a:cubicBezTo>
                <a:cubicBezTo>
                  <a:pt x="246" y="17"/>
                  <a:pt x="246" y="17"/>
                  <a:pt x="246" y="17"/>
                </a:cubicBezTo>
                <a:cubicBezTo>
                  <a:pt x="247" y="17"/>
                  <a:pt x="247" y="17"/>
                  <a:pt x="247" y="17"/>
                </a:cubicBezTo>
                <a:cubicBezTo>
                  <a:pt x="252" y="17"/>
                  <a:pt x="256" y="17"/>
                  <a:pt x="260" y="18"/>
                </a:cubicBezTo>
                <a:cubicBezTo>
                  <a:pt x="262" y="18"/>
                  <a:pt x="262" y="18"/>
                  <a:pt x="262" y="18"/>
                </a:cubicBezTo>
                <a:cubicBezTo>
                  <a:pt x="262" y="18"/>
                  <a:pt x="262" y="18"/>
                  <a:pt x="262" y="18"/>
                </a:cubicBezTo>
                <a:cubicBezTo>
                  <a:pt x="267" y="19"/>
                  <a:pt x="272" y="19"/>
                  <a:pt x="277" y="20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281" y="21"/>
                  <a:pt x="286" y="22"/>
                  <a:pt x="290" y="23"/>
                </a:cubicBezTo>
                <a:cubicBezTo>
                  <a:pt x="290" y="23"/>
                  <a:pt x="290" y="23"/>
                  <a:pt x="291" y="23"/>
                </a:cubicBezTo>
                <a:cubicBezTo>
                  <a:pt x="293" y="24"/>
                  <a:pt x="294" y="24"/>
                  <a:pt x="296" y="25"/>
                </a:cubicBezTo>
                <a:cubicBezTo>
                  <a:pt x="296" y="25"/>
                  <a:pt x="296" y="25"/>
                  <a:pt x="297" y="25"/>
                </a:cubicBezTo>
                <a:cubicBezTo>
                  <a:pt x="304" y="27"/>
                  <a:pt x="310" y="29"/>
                  <a:pt x="317" y="32"/>
                </a:cubicBezTo>
                <a:cubicBezTo>
                  <a:pt x="330" y="36"/>
                  <a:pt x="341" y="43"/>
                  <a:pt x="353" y="50"/>
                </a:cubicBezTo>
                <a:cubicBezTo>
                  <a:pt x="353" y="50"/>
                  <a:pt x="353" y="50"/>
                  <a:pt x="353" y="50"/>
                </a:cubicBezTo>
                <a:cubicBezTo>
                  <a:pt x="353" y="50"/>
                  <a:pt x="353" y="50"/>
                  <a:pt x="353" y="50"/>
                </a:cubicBezTo>
                <a:cubicBezTo>
                  <a:pt x="356" y="51"/>
                  <a:pt x="359" y="53"/>
                  <a:pt x="362" y="56"/>
                </a:cubicBezTo>
                <a:cubicBezTo>
                  <a:pt x="362" y="56"/>
                  <a:pt x="362" y="56"/>
                  <a:pt x="362" y="56"/>
                </a:cubicBezTo>
                <a:cubicBezTo>
                  <a:pt x="365" y="58"/>
                  <a:pt x="368" y="60"/>
                  <a:pt x="371" y="62"/>
                </a:cubicBezTo>
                <a:cubicBezTo>
                  <a:pt x="371" y="62"/>
                  <a:pt x="371" y="62"/>
                  <a:pt x="371" y="62"/>
                </a:cubicBezTo>
                <a:cubicBezTo>
                  <a:pt x="374" y="64"/>
                  <a:pt x="377" y="67"/>
                  <a:pt x="380" y="69"/>
                </a:cubicBezTo>
                <a:cubicBezTo>
                  <a:pt x="380" y="69"/>
                  <a:pt x="380" y="69"/>
                  <a:pt x="380" y="69"/>
                </a:cubicBezTo>
                <a:cubicBezTo>
                  <a:pt x="383" y="71"/>
                  <a:pt x="385" y="74"/>
                  <a:pt x="388" y="76"/>
                </a:cubicBezTo>
                <a:cubicBezTo>
                  <a:pt x="388" y="77"/>
                  <a:pt x="388" y="77"/>
                  <a:pt x="388" y="77"/>
                </a:cubicBezTo>
                <a:cubicBezTo>
                  <a:pt x="388" y="77"/>
                  <a:pt x="388" y="77"/>
                  <a:pt x="388" y="77"/>
                </a:cubicBezTo>
                <a:cubicBezTo>
                  <a:pt x="390" y="78"/>
                  <a:pt x="391" y="80"/>
                  <a:pt x="393" y="81"/>
                </a:cubicBezTo>
                <a:cubicBezTo>
                  <a:pt x="393" y="81"/>
                  <a:pt x="393" y="81"/>
                  <a:pt x="393" y="81"/>
                </a:cubicBezTo>
                <a:cubicBezTo>
                  <a:pt x="394" y="83"/>
                  <a:pt x="396" y="84"/>
                  <a:pt x="397" y="86"/>
                </a:cubicBezTo>
                <a:cubicBezTo>
                  <a:pt x="406" y="95"/>
                  <a:pt x="413" y="104"/>
                  <a:pt x="420" y="114"/>
                </a:cubicBezTo>
                <a:cubicBezTo>
                  <a:pt x="427" y="125"/>
                  <a:pt x="434" y="136"/>
                  <a:pt x="439" y="148"/>
                </a:cubicBezTo>
                <a:cubicBezTo>
                  <a:pt x="439" y="148"/>
                  <a:pt x="439" y="148"/>
                  <a:pt x="439" y="148"/>
                </a:cubicBezTo>
                <a:cubicBezTo>
                  <a:pt x="439" y="148"/>
                  <a:pt x="439" y="148"/>
                  <a:pt x="439" y="148"/>
                </a:cubicBezTo>
                <a:cubicBezTo>
                  <a:pt x="439" y="148"/>
                  <a:pt x="439" y="148"/>
                  <a:pt x="439" y="148"/>
                </a:cubicBezTo>
                <a:cubicBezTo>
                  <a:pt x="451" y="176"/>
                  <a:pt x="458" y="205"/>
                  <a:pt x="458" y="237"/>
                </a:cubicBezTo>
                <a:cubicBezTo>
                  <a:pt x="458" y="240"/>
                  <a:pt x="457" y="243"/>
                  <a:pt x="457" y="246"/>
                </a:cubicBezTo>
                <a:cubicBezTo>
                  <a:pt x="457" y="258"/>
                  <a:pt x="455" y="269"/>
                  <a:pt x="453" y="281"/>
                </a:cubicBezTo>
                <a:close/>
                <a:moveTo>
                  <a:pt x="209" y="161"/>
                </a:moveTo>
                <a:cubicBezTo>
                  <a:pt x="209" y="161"/>
                  <a:pt x="210" y="161"/>
                  <a:pt x="211" y="161"/>
                </a:cubicBezTo>
                <a:cubicBezTo>
                  <a:pt x="211" y="162"/>
                  <a:pt x="209" y="162"/>
                  <a:pt x="209" y="161"/>
                </a:cubicBezTo>
                <a:close/>
                <a:moveTo>
                  <a:pt x="201" y="194"/>
                </a:moveTo>
                <a:cubicBezTo>
                  <a:pt x="201" y="194"/>
                  <a:pt x="202" y="194"/>
                  <a:pt x="202" y="194"/>
                </a:cubicBezTo>
                <a:cubicBezTo>
                  <a:pt x="203" y="196"/>
                  <a:pt x="200" y="197"/>
                  <a:pt x="199" y="197"/>
                </a:cubicBezTo>
                <a:cubicBezTo>
                  <a:pt x="199" y="198"/>
                  <a:pt x="198" y="199"/>
                  <a:pt x="198" y="199"/>
                </a:cubicBezTo>
                <a:cubicBezTo>
                  <a:pt x="197" y="199"/>
                  <a:pt x="197" y="198"/>
                  <a:pt x="197" y="197"/>
                </a:cubicBezTo>
                <a:cubicBezTo>
                  <a:pt x="197" y="196"/>
                  <a:pt x="197" y="196"/>
                  <a:pt x="197" y="195"/>
                </a:cubicBezTo>
                <a:cubicBezTo>
                  <a:pt x="198" y="195"/>
                  <a:pt x="198" y="194"/>
                  <a:pt x="198" y="194"/>
                </a:cubicBezTo>
                <a:cubicBezTo>
                  <a:pt x="199" y="194"/>
                  <a:pt x="200" y="194"/>
                  <a:pt x="201" y="194"/>
                </a:cubicBezTo>
                <a:close/>
                <a:moveTo>
                  <a:pt x="205" y="217"/>
                </a:moveTo>
                <a:cubicBezTo>
                  <a:pt x="204" y="217"/>
                  <a:pt x="206" y="214"/>
                  <a:pt x="206" y="213"/>
                </a:cubicBezTo>
                <a:cubicBezTo>
                  <a:pt x="206" y="213"/>
                  <a:pt x="207" y="213"/>
                  <a:pt x="207" y="212"/>
                </a:cubicBezTo>
                <a:cubicBezTo>
                  <a:pt x="208" y="211"/>
                  <a:pt x="206" y="211"/>
                  <a:pt x="208" y="211"/>
                </a:cubicBezTo>
                <a:cubicBezTo>
                  <a:pt x="209" y="211"/>
                  <a:pt x="208" y="213"/>
                  <a:pt x="207" y="213"/>
                </a:cubicBezTo>
                <a:cubicBezTo>
                  <a:pt x="206" y="214"/>
                  <a:pt x="205" y="215"/>
                  <a:pt x="205" y="217"/>
                </a:cubicBezTo>
                <a:close/>
                <a:moveTo>
                  <a:pt x="210" y="159"/>
                </a:moveTo>
                <a:cubicBezTo>
                  <a:pt x="210" y="159"/>
                  <a:pt x="209" y="158"/>
                  <a:pt x="210" y="158"/>
                </a:cubicBezTo>
                <a:cubicBezTo>
                  <a:pt x="210" y="158"/>
                  <a:pt x="210" y="158"/>
                  <a:pt x="211" y="158"/>
                </a:cubicBezTo>
                <a:cubicBezTo>
                  <a:pt x="211" y="158"/>
                  <a:pt x="211" y="159"/>
                  <a:pt x="210" y="159"/>
                </a:cubicBezTo>
                <a:close/>
                <a:moveTo>
                  <a:pt x="211" y="152"/>
                </a:moveTo>
                <a:cubicBezTo>
                  <a:pt x="211" y="152"/>
                  <a:pt x="212" y="152"/>
                  <a:pt x="212" y="152"/>
                </a:cubicBezTo>
                <a:cubicBezTo>
                  <a:pt x="211" y="153"/>
                  <a:pt x="211" y="153"/>
                  <a:pt x="211" y="153"/>
                </a:cubicBezTo>
                <a:cubicBezTo>
                  <a:pt x="212" y="154"/>
                  <a:pt x="211" y="156"/>
                  <a:pt x="210" y="156"/>
                </a:cubicBezTo>
                <a:cubicBezTo>
                  <a:pt x="209" y="157"/>
                  <a:pt x="208" y="156"/>
                  <a:pt x="209" y="155"/>
                </a:cubicBezTo>
                <a:cubicBezTo>
                  <a:pt x="209" y="155"/>
                  <a:pt x="211" y="155"/>
                  <a:pt x="211" y="154"/>
                </a:cubicBezTo>
                <a:cubicBezTo>
                  <a:pt x="211" y="153"/>
                  <a:pt x="210" y="152"/>
                  <a:pt x="211" y="152"/>
                </a:cubicBezTo>
                <a:close/>
                <a:moveTo>
                  <a:pt x="217" y="168"/>
                </a:moveTo>
                <a:cubicBezTo>
                  <a:pt x="216" y="167"/>
                  <a:pt x="215" y="167"/>
                  <a:pt x="215" y="166"/>
                </a:cubicBezTo>
                <a:cubicBezTo>
                  <a:pt x="215" y="165"/>
                  <a:pt x="215" y="164"/>
                  <a:pt x="216" y="163"/>
                </a:cubicBezTo>
                <a:cubicBezTo>
                  <a:pt x="216" y="161"/>
                  <a:pt x="218" y="161"/>
                  <a:pt x="221" y="162"/>
                </a:cubicBezTo>
                <a:cubicBezTo>
                  <a:pt x="222" y="162"/>
                  <a:pt x="222" y="165"/>
                  <a:pt x="222" y="166"/>
                </a:cubicBezTo>
                <a:cubicBezTo>
                  <a:pt x="221" y="168"/>
                  <a:pt x="219" y="168"/>
                  <a:pt x="217" y="168"/>
                </a:cubicBezTo>
                <a:close/>
                <a:moveTo>
                  <a:pt x="202" y="189"/>
                </a:moveTo>
                <a:cubicBezTo>
                  <a:pt x="202" y="189"/>
                  <a:pt x="202" y="189"/>
                  <a:pt x="201" y="189"/>
                </a:cubicBezTo>
                <a:cubicBezTo>
                  <a:pt x="201" y="189"/>
                  <a:pt x="201" y="189"/>
                  <a:pt x="200" y="189"/>
                </a:cubicBezTo>
                <a:cubicBezTo>
                  <a:pt x="200" y="188"/>
                  <a:pt x="200" y="187"/>
                  <a:pt x="199" y="187"/>
                </a:cubicBezTo>
                <a:cubicBezTo>
                  <a:pt x="198" y="186"/>
                  <a:pt x="197" y="188"/>
                  <a:pt x="197" y="189"/>
                </a:cubicBezTo>
                <a:cubicBezTo>
                  <a:pt x="198" y="190"/>
                  <a:pt x="195" y="189"/>
                  <a:pt x="195" y="190"/>
                </a:cubicBezTo>
                <a:cubicBezTo>
                  <a:pt x="194" y="191"/>
                  <a:pt x="193" y="193"/>
                  <a:pt x="191" y="192"/>
                </a:cubicBezTo>
                <a:cubicBezTo>
                  <a:pt x="191" y="192"/>
                  <a:pt x="191" y="192"/>
                  <a:pt x="191" y="191"/>
                </a:cubicBezTo>
                <a:cubicBezTo>
                  <a:pt x="191" y="190"/>
                  <a:pt x="190" y="190"/>
                  <a:pt x="190" y="190"/>
                </a:cubicBezTo>
                <a:cubicBezTo>
                  <a:pt x="189" y="190"/>
                  <a:pt x="186" y="190"/>
                  <a:pt x="187" y="188"/>
                </a:cubicBezTo>
                <a:cubicBezTo>
                  <a:pt x="187" y="188"/>
                  <a:pt x="189" y="188"/>
                  <a:pt x="189" y="187"/>
                </a:cubicBezTo>
                <a:cubicBezTo>
                  <a:pt x="190" y="186"/>
                  <a:pt x="190" y="186"/>
                  <a:pt x="190" y="185"/>
                </a:cubicBezTo>
                <a:cubicBezTo>
                  <a:pt x="192" y="184"/>
                  <a:pt x="192" y="184"/>
                  <a:pt x="191" y="183"/>
                </a:cubicBezTo>
                <a:cubicBezTo>
                  <a:pt x="190" y="183"/>
                  <a:pt x="189" y="183"/>
                  <a:pt x="190" y="182"/>
                </a:cubicBezTo>
                <a:cubicBezTo>
                  <a:pt x="190" y="181"/>
                  <a:pt x="190" y="180"/>
                  <a:pt x="190" y="180"/>
                </a:cubicBezTo>
                <a:cubicBezTo>
                  <a:pt x="190" y="179"/>
                  <a:pt x="190" y="176"/>
                  <a:pt x="192" y="176"/>
                </a:cubicBezTo>
                <a:cubicBezTo>
                  <a:pt x="193" y="177"/>
                  <a:pt x="193" y="178"/>
                  <a:pt x="194" y="179"/>
                </a:cubicBezTo>
                <a:cubicBezTo>
                  <a:pt x="194" y="180"/>
                  <a:pt x="195" y="179"/>
                  <a:pt x="196" y="180"/>
                </a:cubicBezTo>
                <a:cubicBezTo>
                  <a:pt x="196" y="180"/>
                  <a:pt x="197" y="180"/>
                  <a:pt x="197" y="181"/>
                </a:cubicBezTo>
                <a:cubicBezTo>
                  <a:pt x="197" y="182"/>
                  <a:pt x="199" y="182"/>
                  <a:pt x="200" y="182"/>
                </a:cubicBezTo>
                <a:cubicBezTo>
                  <a:pt x="201" y="183"/>
                  <a:pt x="202" y="184"/>
                  <a:pt x="203" y="185"/>
                </a:cubicBezTo>
                <a:cubicBezTo>
                  <a:pt x="205" y="186"/>
                  <a:pt x="206" y="188"/>
                  <a:pt x="205" y="189"/>
                </a:cubicBezTo>
                <a:cubicBezTo>
                  <a:pt x="205" y="191"/>
                  <a:pt x="203" y="190"/>
                  <a:pt x="202" y="189"/>
                </a:cubicBezTo>
                <a:close/>
                <a:moveTo>
                  <a:pt x="212" y="192"/>
                </a:moveTo>
                <a:cubicBezTo>
                  <a:pt x="212" y="192"/>
                  <a:pt x="212" y="190"/>
                  <a:pt x="213" y="191"/>
                </a:cubicBezTo>
                <a:cubicBezTo>
                  <a:pt x="213" y="191"/>
                  <a:pt x="213" y="190"/>
                  <a:pt x="214" y="191"/>
                </a:cubicBezTo>
                <a:cubicBezTo>
                  <a:pt x="216" y="192"/>
                  <a:pt x="213" y="194"/>
                  <a:pt x="212" y="192"/>
                </a:cubicBezTo>
                <a:close/>
                <a:moveTo>
                  <a:pt x="224" y="162"/>
                </a:moveTo>
                <a:cubicBezTo>
                  <a:pt x="226" y="163"/>
                  <a:pt x="225" y="164"/>
                  <a:pt x="223" y="163"/>
                </a:cubicBezTo>
                <a:cubicBezTo>
                  <a:pt x="222" y="163"/>
                  <a:pt x="223" y="162"/>
                  <a:pt x="224" y="162"/>
                </a:cubicBezTo>
                <a:close/>
                <a:moveTo>
                  <a:pt x="184" y="101"/>
                </a:moveTo>
                <a:cubicBezTo>
                  <a:pt x="185" y="101"/>
                  <a:pt x="183" y="103"/>
                  <a:pt x="182" y="103"/>
                </a:cubicBezTo>
                <a:cubicBezTo>
                  <a:pt x="181" y="102"/>
                  <a:pt x="181" y="102"/>
                  <a:pt x="182" y="101"/>
                </a:cubicBezTo>
                <a:cubicBezTo>
                  <a:pt x="182" y="101"/>
                  <a:pt x="183" y="101"/>
                  <a:pt x="183" y="101"/>
                </a:cubicBezTo>
                <a:cubicBezTo>
                  <a:pt x="183" y="100"/>
                  <a:pt x="184" y="100"/>
                  <a:pt x="184" y="101"/>
                </a:cubicBezTo>
                <a:close/>
                <a:moveTo>
                  <a:pt x="207" y="196"/>
                </a:moveTo>
                <a:cubicBezTo>
                  <a:pt x="209" y="195"/>
                  <a:pt x="211" y="198"/>
                  <a:pt x="210" y="198"/>
                </a:cubicBezTo>
                <a:cubicBezTo>
                  <a:pt x="210" y="199"/>
                  <a:pt x="209" y="202"/>
                  <a:pt x="208" y="202"/>
                </a:cubicBezTo>
                <a:cubicBezTo>
                  <a:pt x="206" y="201"/>
                  <a:pt x="206" y="197"/>
                  <a:pt x="207" y="196"/>
                </a:cubicBezTo>
                <a:close/>
                <a:moveTo>
                  <a:pt x="170" y="100"/>
                </a:moveTo>
                <a:cubicBezTo>
                  <a:pt x="171" y="99"/>
                  <a:pt x="171" y="100"/>
                  <a:pt x="172" y="99"/>
                </a:cubicBezTo>
                <a:cubicBezTo>
                  <a:pt x="172" y="99"/>
                  <a:pt x="172" y="99"/>
                  <a:pt x="172" y="99"/>
                </a:cubicBezTo>
                <a:cubicBezTo>
                  <a:pt x="172" y="99"/>
                  <a:pt x="172" y="99"/>
                  <a:pt x="172" y="99"/>
                </a:cubicBezTo>
                <a:cubicBezTo>
                  <a:pt x="173" y="99"/>
                  <a:pt x="175" y="99"/>
                  <a:pt x="176" y="99"/>
                </a:cubicBezTo>
                <a:cubicBezTo>
                  <a:pt x="177" y="99"/>
                  <a:pt x="176" y="101"/>
                  <a:pt x="175" y="101"/>
                </a:cubicBezTo>
                <a:cubicBezTo>
                  <a:pt x="174" y="102"/>
                  <a:pt x="173" y="101"/>
                  <a:pt x="172" y="101"/>
                </a:cubicBezTo>
                <a:cubicBezTo>
                  <a:pt x="172" y="102"/>
                  <a:pt x="171" y="102"/>
                  <a:pt x="170" y="101"/>
                </a:cubicBezTo>
                <a:cubicBezTo>
                  <a:pt x="170" y="101"/>
                  <a:pt x="170" y="100"/>
                  <a:pt x="170" y="100"/>
                </a:cubicBezTo>
                <a:close/>
                <a:moveTo>
                  <a:pt x="167" y="84"/>
                </a:moveTo>
                <a:cubicBezTo>
                  <a:pt x="169" y="84"/>
                  <a:pt x="170" y="85"/>
                  <a:pt x="169" y="85"/>
                </a:cubicBezTo>
                <a:cubicBezTo>
                  <a:pt x="168" y="86"/>
                  <a:pt x="167" y="86"/>
                  <a:pt x="167" y="86"/>
                </a:cubicBezTo>
                <a:cubicBezTo>
                  <a:pt x="166" y="85"/>
                  <a:pt x="166" y="85"/>
                  <a:pt x="166" y="85"/>
                </a:cubicBezTo>
                <a:cubicBezTo>
                  <a:pt x="166" y="85"/>
                  <a:pt x="165" y="85"/>
                  <a:pt x="165" y="85"/>
                </a:cubicBezTo>
                <a:cubicBezTo>
                  <a:pt x="163" y="85"/>
                  <a:pt x="166" y="84"/>
                  <a:pt x="167" y="84"/>
                </a:cubicBezTo>
                <a:close/>
                <a:moveTo>
                  <a:pt x="207" y="110"/>
                </a:moveTo>
                <a:cubicBezTo>
                  <a:pt x="207" y="110"/>
                  <a:pt x="208" y="110"/>
                  <a:pt x="208" y="110"/>
                </a:cubicBezTo>
                <a:cubicBezTo>
                  <a:pt x="209" y="109"/>
                  <a:pt x="209" y="112"/>
                  <a:pt x="207" y="112"/>
                </a:cubicBezTo>
                <a:cubicBezTo>
                  <a:pt x="206" y="112"/>
                  <a:pt x="206" y="111"/>
                  <a:pt x="207" y="110"/>
                </a:cubicBezTo>
                <a:close/>
                <a:moveTo>
                  <a:pt x="171" y="93"/>
                </a:moveTo>
                <a:cubicBezTo>
                  <a:pt x="172" y="93"/>
                  <a:pt x="172" y="93"/>
                  <a:pt x="173" y="93"/>
                </a:cubicBezTo>
                <a:cubicBezTo>
                  <a:pt x="173" y="94"/>
                  <a:pt x="173" y="95"/>
                  <a:pt x="173" y="95"/>
                </a:cubicBezTo>
                <a:cubicBezTo>
                  <a:pt x="174" y="95"/>
                  <a:pt x="175" y="96"/>
                  <a:pt x="174" y="96"/>
                </a:cubicBezTo>
                <a:cubicBezTo>
                  <a:pt x="174" y="96"/>
                  <a:pt x="173" y="96"/>
                  <a:pt x="173" y="96"/>
                </a:cubicBezTo>
                <a:cubicBezTo>
                  <a:pt x="173" y="96"/>
                  <a:pt x="173" y="97"/>
                  <a:pt x="173" y="97"/>
                </a:cubicBezTo>
                <a:cubicBezTo>
                  <a:pt x="173" y="98"/>
                  <a:pt x="172" y="98"/>
                  <a:pt x="172" y="98"/>
                </a:cubicBezTo>
                <a:cubicBezTo>
                  <a:pt x="171" y="98"/>
                  <a:pt x="170" y="99"/>
                  <a:pt x="169" y="99"/>
                </a:cubicBezTo>
                <a:cubicBezTo>
                  <a:pt x="168" y="99"/>
                  <a:pt x="168" y="99"/>
                  <a:pt x="167" y="98"/>
                </a:cubicBezTo>
                <a:cubicBezTo>
                  <a:pt x="167" y="98"/>
                  <a:pt x="166" y="97"/>
                  <a:pt x="166" y="97"/>
                </a:cubicBezTo>
                <a:cubicBezTo>
                  <a:pt x="167" y="97"/>
                  <a:pt x="168" y="97"/>
                  <a:pt x="168" y="97"/>
                </a:cubicBezTo>
                <a:cubicBezTo>
                  <a:pt x="169" y="97"/>
                  <a:pt x="169" y="96"/>
                  <a:pt x="168" y="96"/>
                </a:cubicBezTo>
                <a:cubicBezTo>
                  <a:pt x="168" y="96"/>
                  <a:pt x="167" y="96"/>
                  <a:pt x="167" y="96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7" y="95"/>
                  <a:pt x="167" y="94"/>
                  <a:pt x="166" y="94"/>
                </a:cubicBezTo>
                <a:cubicBezTo>
                  <a:pt x="166" y="94"/>
                  <a:pt x="167" y="93"/>
                  <a:pt x="167" y="93"/>
                </a:cubicBezTo>
                <a:cubicBezTo>
                  <a:pt x="167" y="92"/>
                  <a:pt x="166" y="92"/>
                  <a:pt x="167" y="92"/>
                </a:cubicBezTo>
                <a:cubicBezTo>
                  <a:pt x="168" y="91"/>
                  <a:pt x="169" y="92"/>
                  <a:pt x="170" y="92"/>
                </a:cubicBezTo>
                <a:cubicBezTo>
                  <a:pt x="170" y="92"/>
                  <a:pt x="170" y="93"/>
                  <a:pt x="171" y="93"/>
                </a:cubicBezTo>
                <a:close/>
                <a:moveTo>
                  <a:pt x="171" y="104"/>
                </a:moveTo>
                <a:cubicBezTo>
                  <a:pt x="171" y="103"/>
                  <a:pt x="172" y="103"/>
                  <a:pt x="172" y="103"/>
                </a:cubicBezTo>
                <a:cubicBezTo>
                  <a:pt x="172" y="103"/>
                  <a:pt x="172" y="104"/>
                  <a:pt x="172" y="104"/>
                </a:cubicBezTo>
                <a:cubicBezTo>
                  <a:pt x="171" y="104"/>
                  <a:pt x="171" y="104"/>
                  <a:pt x="171" y="104"/>
                </a:cubicBezTo>
                <a:close/>
                <a:moveTo>
                  <a:pt x="173" y="112"/>
                </a:moveTo>
                <a:cubicBezTo>
                  <a:pt x="173" y="113"/>
                  <a:pt x="171" y="113"/>
                  <a:pt x="171" y="112"/>
                </a:cubicBezTo>
                <a:cubicBezTo>
                  <a:pt x="171" y="112"/>
                  <a:pt x="173" y="112"/>
                  <a:pt x="173" y="112"/>
                </a:cubicBezTo>
                <a:close/>
                <a:moveTo>
                  <a:pt x="209" y="225"/>
                </a:moveTo>
                <a:cubicBezTo>
                  <a:pt x="208" y="224"/>
                  <a:pt x="208" y="224"/>
                  <a:pt x="209" y="224"/>
                </a:cubicBezTo>
                <a:cubicBezTo>
                  <a:pt x="209" y="224"/>
                  <a:pt x="209" y="224"/>
                  <a:pt x="209" y="224"/>
                </a:cubicBezTo>
                <a:cubicBezTo>
                  <a:pt x="209" y="225"/>
                  <a:pt x="209" y="225"/>
                  <a:pt x="209" y="225"/>
                </a:cubicBezTo>
                <a:close/>
                <a:moveTo>
                  <a:pt x="208" y="234"/>
                </a:moveTo>
                <a:cubicBezTo>
                  <a:pt x="207" y="233"/>
                  <a:pt x="209" y="230"/>
                  <a:pt x="209" y="229"/>
                </a:cubicBezTo>
                <a:cubicBezTo>
                  <a:pt x="209" y="229"/>
                  <a:pt x="208" y="228"/>
                  <a:pt x="209" y="228"/>
                </a:cubicBezTo>
                <a:cubicBezTo>
                  <a:pt x="210" y="227"/>
                  <a:pt x="210" y="228"/>
                  <a:pt x="210" y="228"/>
                </a:cubicBezTo>
                <a:cubicBezTo>
                  <a:pt x="210" y="230"/>
                  <a:pt x="212" y="231"/>
                  <a:pt x="212" y="232"/>
                </a:cubicBezTo>
                <a:cubicBezTo>
                  <a:pt x="212" y="233"/>
                  <a:pt x="209" y="234"/>
                  <a:pt x="208" y="234"/>
                </a:cubicBezTo>
                <a:close/>
                <a:moveTo>
                  <a:pt x="180" y="127"/>
                </a:moveTo>
                <a:cubicBezTo>
                  <a:pt x="179" y="127"/>
                  <a:pt x="179" y="127"/>
                  <a:pt x="179" y="128"/>
                </a:cubicBezTo>
                <a:cubicBezTo>
                  <a:pt x="179" y="128"/>
                  <a:pt x="179" y="129"/>
                  <a:pt x="179" y="129"/>
                </a:cubicBezTo>
                <a:cubicBezTo>
                  <a:pt x="178" y="130"/>
                  <a:pt x="177" y="130"/>
                  <a:pt x="177" y="131"/>
                </a:cubicBezTo>
                <a:cubicBezTo>
                  <a:pt x="177" y="131"/>
                  <a:pt x="177" y="132"/>
                  <a:pt x="177" y="132"/>
                </a:cubicBezTo>
                <a:cubicBezTo>
                  <a:pt x="176" y="134"/>
                  <a:pt x="174" y="132"/>
                  <a:pt x="173" y="132"/>
                </a:cubicBezTo>
                <a:cubicBezTo>
                  <a:pt x="171" y="132"/>
                  <a:pt x="173" y="133"/>
                  <a:pt x="173" y="133"/>
                </a:cubicBezTo>
                <a:cubicBezTo>
                  <a:pt x="173" y="134"/>
                  <a:pt x="173" y="135"/>
                  <a:pt x="172" y="136"/>
                </a:cubicBezTo>
                <a:cubicBezTo>
                  <a:pt x="172" y="136"/>
                  <a:pt x="170" y="137"/>
                  <a:pt x="169" y="137"/>
                </a:cubicBezTo>
                <a:cubicBezTo>
                  <a:pt x="168" y="137"/>
                  <a:pt x="168" y="136"/>
                  <a:pt x="167" y="135"/>
                </a:cubicBezTo>
                <a:cubicBezTo>
                  <a:pt x="167" y="134"/>
                  <a:pt x="168" y="132"/>
                  <a:pt x="168" y="131"/>
                </a:cubicBezTo>
                <a:cubicBezTo>
                  <a:pt x="168" y="130"/>
                  <a:pt x="168" y="128"/>
                  <a:pt x="169" y="128"/>
                </a:cubicBezTo>
                <a:cubicBezTo>
                  <a:pt x="171" y="127"/>
                  <a:pt x="169" y="127"/>
                  <a:pt x="169" y="126"/>
                </a:cubicBezTo>
                <a:cubicBezTo>
                  <a:pt x="169" y="125"/>
                  <a:pt x="170" y="125"/>
                  <a:pt x="171" y="125"/>
                </a:cubicBezTo>
                <a:cubicBezTo>
                  <a:pt x="172" y="124"/>
                  <a:pt x="174" y="123"/>
                  <a:pt x="175" y="124"/>
                </a:cubicBezTo>
                <a:cubicBezTo>
                  <a:pt x="176" y="124"/>
                  <a:pt x="177" y="124"/>
                  <a:pt x="177" y="124"/>
                </a:cubicBezTo>
                <a:cubicBezTo>
                  <a:pt x="178" y="124"/>
                  <a:pt x="179" y="124"/>
                  <a:pt x="180" y="124"/>
                </a:cubicBezTo>
                <a:cubicBezTo>
                  <a:pt x="181" y="124"/>
                  <a:pt x="182" y="124"/>
                  <a:pt x="182" y="125"/>
                </a:cubicBezTo>
                <a:cubicBezTo>
                  <a:pt x="182" y="126"/>
                  <a:pt x="181" y="127"/>
                  <a:pt x="180" y="127"/>
                </a:cubicBezTo>
                <a:close/>
                <a:moveTo>
                  <a:pt x="169" y="116"/>
                </a:moveTo>
                <a:cubicBezTo>
                  <a:pt x="169" y="114"/>
                  <a:pt x="172" y="115"/>
                  <a:pt x="173" y="116"/>
                </a:cubicBezTo>
                <a:cubicBezTo>
                  <a:pt x="174" y="117"/>
                  <a:pt x="176" y="118"/>
                  <a:pt x="174" y="120"/>
                </a:cubicBezTo>
                <a:cubicBezTo>
                  <a:pt x="173" y="122"/>
                  <a:pt x="170" y="121"/>
                  <a:pt x="168" y="121"/>
                </a:cubicBezTo>
                <a:cubicBezTo>
                  <a:pt x="166" y="120"/>
                  <a:pt x="168" y="117"/>
                  <a:pt x="169" y="116"/>
                </a:cubicBezTo>
                <a:close/>
                <a:moveTo>
                  <a:pt x="330" y="118"/>
                </a:moveTo>
                <a:cubicBezTo>
                  <a:pt x="330" y="118"/>
                  <a:pt x="329" y="118"/>
                  <a:pt x="329" y="118"/>
                </a:cubicBezTo>
                <a:cubicBezTo>
                  <a:pt x="329" y="117"/>
                  <a:pt x="329" y="116"/>
                  <a:pt x="329" y="116"/>
                </a:cubicBezTo>
                <a:cubicBezTo>
                  <a:pt x="329" y="116"/>
                  <a:pt x="330" y="116"/>
                  <a:pt x="330" y="117"/>
                </a:cubicBezTo>
                <a:cubicBezTo>
                  <a:pt x="330" y="117"/>
                  <a:pt x="330" y="118"/>
                  <a:pt x="330" y="118"/>
                </a:cubicBezTo>
                <a:close/>
                <a:moveTo>
                  <a:pt x="160" y="94"/>
                </a:moveTo>
                <a:cubicBezTo>
                  <a:pt x="161" y="94"/>
                  <a:pt x="162" y="95"/>
                  <a:pt x="162" y="96"/>
                </a:cubicBezTo>
                <a:cubicBezTo>
                  <a:pt x="162" y="96"/>
                  <a:pt x="161" y="97"/>
                  <a:pt x="162" y="98"/>
                </a:cubicBezTo>
                <a:cubicBezTo>
                  <a:pt x="162" y="98"/>
                  <a:pt x="162" y="98"/>
                  <a:pt x="163" y="98"/>
                </a:cubicBezTo>
                <a:cubicBezTo>
                  <a:pt x="163" y="99"/>
                  <a:pt x="163" y="100"/>
                  <a:pt x="161" y="100"/>
                </a:cubicBezTo>
                <a:cubicBezTo>
                  <a:pt x="160" y="100"/>
                  <a:pt x="160" y="99"/>
                  <a:pt x="160" y="98"/>
                </a:cubicBezTo>
                <a:cubicBezTo>
                  <a:pt x="160" y="98"/>
                  <a:pt x="159" y="98"/>
                  <a:pt x="159" y="98"/>
                </a:cubicBezTo>
                <a:cubicBezTo>
                  <a:pt x="158" y="98"/>
                  <a:pt x="158" y="98"/>
                  <a:pt x="158" y="98"/>
                </a:cubicBezTo>
                <a:cubicBezTo>
                  <a:pt x="157" y="97"/>
                  <a:pt x="157" y="97"/>
                  <a:pt x="157" y="98"/>
                </a:cubicBezTo>
                <a:cubicBezTo>
                  <a:pt x="156" y="98"/>
                  <a:pt x="156" y="98"/>
                  <a:pt x="156" y="98"/>
                </a:cubicBezTo>
                <a:cubicBezTo>
                  <a:pt x="155" y="99"/>
                  <a:pt x="152" y="98"/>
                  <a:pt x="152" y="97"/>
                </a:cubicBezTo>
                <a:cubicBezTo>
                  <a:pt x="152" y="97"/>
                  <a:pt x="152" y="96"/>
                  <a:pt x="153" y="96"/>
                </a:cubicBezTo>
                <a:cubicBezTo>
                  <a:pt x="153" y="96"/>
                  <a:pt x="154" y="96"/>
                  <a:pt x="154" y="96"/>
                </a:cubicBezTo>
                <a:cubicBezTo>
                  <a:pt x="156" y="95"/>
                  <a:pt x="154" y="94"/>
                  <a:pt x="153" y="94"/>
                </a:cubicBezTo>
                <a:cubicBezTo>
                  <a:pt x="152" y="93"/>
                  <a:pt x="152" y="94"/>
                  <a:pt x="152" y="93"/>
                </a:cubicBezTo>
                <a:cubicBezTo>
                  <a:pt x="152" y="92"/>
                  <a:pt x="152" y="91"/>
                  <a:pt x="153" y="91"/>
                </a:cubicBezTo>
                <a:cubicBezTo>
                  <a:pt x="154" y="90"/>
                  <a:pt x="155" y="90"/>
                  <a:pt x="155" y="90"/>
                </a:cubicBezTo>
                <a:cubicBezTo>
                  <a:pt x="156" y="90"/>
                  <a:pt x="156" y="91"/>
                  <a:pt x="156" y="91"/>
                </a:cubicBezTo>
                <a:cubicBezTo>
                  <a:pt x="157" y="91"/>
                  <a:pt x="157" y="92"/>
                  <a:pt x="157" y="92"/>
                </a:cubicBezTo>
                <a:cubicBezTo>
                  <a:pt x="157" y="93"/>
                  <a:pt x="158" y="93"/>
                  <a:pt x="158" y="92"/>
                </a:cubicBezTo>
                <a:cubicBezTo>
                  <a:pt x="158" y="92"/>
                  <a:pt x="159" y="92"/>
                  <a:pt x="159" y="92"/>
                </a:cubicBezTo>
                <a:cubicBezTo>
                  <a:pt x="160" y="92"/>
                  <a:pt x="159" y="93"/>
                  <a:pt x="160" y="94"/>
                </a:cubicBezTo>
                <a:close/>
                <a:moveTo>
                  <a:pt x="132" y="114"/>
                </a:moveTo>
                <a:cubicBezTo>
                  <a:pt x="132" y="114"/>
                  <a:pt x="133" y="114"/>
                  <a:pt x="134" y="115"/>
                </a:cubicBezTo>
                <a:cubicBezTo>
                  <a:pt x="134" y="115"/>
                  <a:pt x="134" y="116"/>
                  <a:pt x="134" y="116"/>
                </a:cubicBezTo>
                <a:cubicBezTo>
                  <a:pt x="134" y="117"/>
                  <a:pt x="135" y="116"/>
                  <a:pt x="135" y="117"/>
                </a:cubicBezTo>
                <a:cubicBezTo>
                  <a:pt x="135" y="117"/>
                  <a:pt x="134" y="118"/>
                  <a:pt x="135" y="118"/>
                </a:cubicBezTo>
                <a:cubicBezTo>
                  <a:pt x="135" y="118"/>
                  <a:pt x="136" y="118"/>
                  <a:pt x="136" y="118"/>
                </a:cubicBezTo>
                <a:cubicBezTo>
                  <a:pt x="137" y="118"/>
                  <a:pt x="139" y="119"/>
                  <a:pt x="139" y="118"/>
                </a:cubicBezTo>
                <a:cubicBezTo>
                  <a:pt x="140" y="117"/>
                  <a:pt x="139" y="116"/>
                  <a:pt x="138" y="115"/>
                </a:cubicBezTo>
                <a:cubicBezTo>
                  <a:pt x="138" y="115"/>
                  <a:pt x="139" y="114"/>
                  <a:pt x="138" y="114"/>
                </a:cubicBezTo>
                <a:cubicBezTo>
                  <a:pt x="138" y="114"/>
                  <a:pt x="138" y="114"/>
                  <a:pt x="137" y="114"/>
                </a:cubicBezTo>
                <a:cubicBezTo>
                  <a:pt x="136" y="113"/>
                  <a:pt x="137" y="112"/>
                  <a:pt x="138" y="111"/>
                </a:cubicBezTo>
                <a:cubicBezTo>
                  <a:pt x="139" y="111"/>
                  <a:pt x="139" y="110"/>
                  <a:pt x="140" y="109"/>
                </a:cubicBezTo>
                <a:cubicBezTo>
                  <a:pt x="140" y="109"/>
                  <a:pt x="141" y="108"/>
                  <a:pt x="141" y="109"/>
                </a:cubicBezTo>
                <a:cubicBezTo>
                  <a:pt x="142" y="109"/>
                  <a:pt x="141" y="110"/>
                  <a:pt x="141" y="111"/>
                </a:cubicBezTo>
                <a:cubicBezTo>
                  <a:pt x="141" y="112"/>
                  <a:pt x="141" y="112"/>
                  <a:pt x="141" y="113"/>
                </a:cubicBezTo>
                <a:cubicBezTo>
                  <a:pt x="141" y="114"/>
                  <a:pt x="141" y="114"/>
                  <a:pt x="142" y="114"/>
                </a:cubicBezTo>
                <a:cubicBezTo>
                  <a:pt x="143" y="114"/>
                  <a:pt x="143" y="115"/>
                  <a:pt x="143" y="115"/>
                </a:cubicBezTo>
                <a:cubicBezTo>
                  <a:pt x="144" y="115"/>
                  <a:pt x="144" y="114"/>
                  <a:pt x="145" y="114"/>
                </a:cubicBezTo>
                <a:cubicBezTo>
                  <a:pt x="149" y="113"/>
                  <a:pt x="146" y="118"/>
                  <a:pt x="145" y="120"/>
                </a:cubicBezTo>
                <a:cubicBezTo>
                  <a:pt x="144" y="121"/>
                  <a:pt x="143" y="122"/>
                  <a:pt x="141" y="122"/>
                </a:cubicBezTo>
                <a:cubicBezTo>
                  <a:pt x="140" y="121"/>
                  <a:pt x="140" y="123"/>
                  <a:pt x="139" y="123"/>
                </a:cubicBezTo>
                <a:cubicBezTo>
                  <a:pt x="138" y="122"/>
                  <a:pt x="137" y="122"/>
                  <a:pt x="136" y="123"/>
                </a:cubicBezTo>
                <a:cubicBezTo>
                  <a:pt x="135" y="124"/>
                  <a:pt x="135" y="124"/>
                  <a:pt x="135" y="124"/>
                </a:cubicBezTo>
                <a:cubicBezTo>
                  <a:pt x="134" y="125"/>
                  <a:pt x="133" y="125"/>
                  <a:pt x="132" y="126"/>
                </a:cubicBezTo>
                <a:cubicBezTo>
                  <a:pt x="132" y="127"/>
                  <a:pt x="132" y="127"/>
                  <a:pt x="131" y="128"/>
                </a:cubicBezTo>
                <a:cubicBezTo>
                  <a:pt x="130" y="128"/>
                  <a:pt x="129" y="128"/>
                  <a:pt x="129" y="128"/>
                </a:cubicBezTo>
                <a:cubicBezTo>
                  <a:pt x="127" y="128"/>
                  <a:pt x="126" y="128"/>
                  <a:pt x="126" y="127"/>
                </a:cubicBezTo>
                <a:cubicBezTo>
                  <a:pt x="126" y="125"/>
                  <a:pt x="128" y="125"/>
                  <a:pt x="128" y="124"/>
                </a:cubicBezTo>
                <a:cubicBezTo>
                  <a:pt x="129" y="123"/>
                  <a:pt x="131" y="124"/>
                  <a:pt x="132" y="123"/>
                </a:cubicBezTo>
                <a:cubicBezTo>
                  <a:pt x="132" y="122"/>
                  <a:pt x="130" y="123"/>
                  <a:pt x="130" y="123"/>
                </a:cubicBezTo>
                <a:cubicBezTo>
                  <a:pt x="129" y="123"/>
                  <a:pt x="129" y="123"/>
                  <a:pt x="128" y="123"/>
                </a:cubicBezTo>
                <a:cubicBezTo>
                  <a:pt x="128" y="123"/>
                  <a:pt x="127" y="123"/>
                  <a:pt x="127" y="123"/>
                </a:cubicBezTo>
                <a:cubicBezTo>
                  <a:pt x="126" y="123"/>
                  <a:pt x="126" y="123"/>
                  <a:pt x="126" y="124"/>
                </a:cubicBezTo>
                <a:cubicBezTo>
                  <a:pt x="125" y="124"/>
                  <a:pt x="124" y="125"/>
                  <a:pt x="123" y="125"/>
                </a:cubicBezTo>
                <a:cubicBezTo>
                  <a:pt x="123" y="125"/>
                  <a:pt x="123" y="124"/>
                  <a:pt x="123" y="124"/>
                </a:cubicBezTo>
                <a:cubicBezTo>
                  <a:pt x="123" y="124"/>
                  <a:pt x="122" y="124"/>
                  <a:pt x="122" y="124"/>
                </a:cubicBezTo>
                <a:cubicBezTo>
                  <a:pt x="121" y="124"/>
                  <a:pt x="120" y="123"/>
                  <a:pt x="121" y="122"/>
                </a:cubicBezTo>
                <a:cubicBezTo>
                  <a:pt x="122" y="121"/>
                  <a:pt x="123" y="121"/>
                  <a:pt x="125" y="121"/>
                </a:cubicBezTo>
                <a:cubicBezTo>
                  <a:pt x="126" y="120"/>
                  <a:pt x="123" y="120"/>
                  <a:pt x="123" y="120"/>
                </a:cubicBezTo>
                <a:cubicBezTo>
                  <a:pt x="123" y="119"/>
                  <a:pt x="125" y="119"/>
                  <a:pt x="125" y="119"/>
                </a:cubicBezTo>
                <a:cubicBezTo>
                  <a:pt x="125" y="118"/>
                  <a:pt x="123" y="119"/>
                  <a:pt x="123" y="118"/>
                </a:cubicBezTo>
                <a:cubicBezTo>
                  <a:pt x="123" y="117"/>
                  <a:pt x="125" y="116"/>
                  <a:pt x="126" y="116"/>
                </a:cubicBezTo>
                <a:cubicBezTo>
                  <a:pt x="127" y="115"/>
                  <a:pt x="127" y="114"/>
                  <a:pt x="128" y="114"/>
                </a:cubicBezTo>
                <a:cubicBezTo>
                  <a:pt x="129" y="113"/>
                  <a:pt x="129" y="114"/>
                  <a:pt x="129" y="114"/>
                </a:cubicBezTo>
                <a:cubicBezTo>
                  <a:pt x="129" y="115"/>
                  <a:pt x="131" y="115"/>
                  <a:pt x="132" y="114"/>
                </a:cubicBezTo>
                <a:close/>
                <a:moveTo>
                  <a:pt x="148" y="106"/>
                </a:moveTo>
                <a:cubicBezTo>
                  <a:pt x="148" y="105"/>
                  <a:pt x="148" y="104"/>
                  <a:pt x="148" y="104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48" y="102"/>
                  <a:pt x="150" y="102"/>
                  <a:pt x="150" y="103"/>
                </a:cubicBezTo>
                <a:cubicBezTo>
                  <a:pt x="150" y="103"/>
                  <a:pt x="151" y="104"/>
                  <a:pt x="151" y="104"/>
                </a:cubicBezTo>
                <a:cubicBezTo>
                  <a:pt x="151" y="104"/>
                  <a:pt x="152" y="105"/>
                  <a:pt x="151" y="105"/>
                </a:cubicBezTo>
                <a:cubicBezTo>
                  <a:pt x="151" y="107"/>
                  <a:pt x="149" y="106"/>
                  <a:pt x="148" y="106"/>
                </a:cubicBezTo>
                <a:close/>
                <a:moveTo>
                  <a:pt x="173" y="85"/>
                </a:moveTo>
                <a:cubicBezTo>
                  <a:pt x="172" y="85"/>
                  <a:pt x="172" y="85"/>
                  <a:pt x="172" y="84"/>
                </a:cubicBezTo>
                <a:cubicBezTo>
                  <a:pt x="171" y="84"/>
                  <a:pt x="172" y="84"/>
                  <a:pt x="172" y="83"/>
                </a:cubicBezTo>
                <a:cubicBezTo>
                  <a:pt x="172" y="83"/>
                  <a:pt x="172" y="82"/>
                  <a:pt x="173" y="82"/>
                </a:cubicBezTo>
                <a:cubicBezTo>
                  <a:pt x="173" y="82"/>
                  <a:pt x="174" y="82"/>
                  <a:pt x="174" y="81"/>
                </a:cubicBezTo>
                <a:cubicBezTo>
                  <a:pt x="175" y="81"/>
                  <a:pt x="174" y="81"/>
                  <a:pt x="173" y="81"/>
                </a:cubicBezTo>
                <a:cubicBezTo>
                  <a:pt x="172" y="80"/>
                  <a:pt x="173" y="80"/>
                  <a:pt x="173" y="80"/>
                </a:cubicBezTo>
                <a:cubicBezTo>
                  <a:pt x="173" y="79"/>
                  <a:pt x="173" y="78"/>
                  <a:pt x="174" y="78"/>
                </a:cubicBezTo>
                <a:cubicBezTo>
                  <a:pt x="174" y="78"/>
                  <a:pt x="175" y="79"/>
                  <a:pt x="175" y="78"/>
                </a:cubicBezTo>
                <a:cubicBezTo>
                  <a:pt x="176" y="78"/>
                  <a:pt x="175" y="78"/>
                  <a:pt x="175" y="78"/>
                </a:cubicBezTo>
                <a:cubicBezTo>
                  <a:pt x="174" y="77"/>
                  <a:pt x="175" y="75"/>
                  <a:pt x="177" y="76"/>
                </a:cubicBezTo>
                <a:cubicBezTo>
                  <a:pt x="178" y="76"/>
                  <a:pt x="178" y="75"/>
                  <a:pt x="178" y="75"/>
                </a:cubicBezTo>
                <a:cubicBezTo>
                  <a:pt x="178" y="75"/>
                  <a:pt x="179" y="75"/>
                  <a:pt x="179" y="75"/>
                </a:cubicBezTo>
                <a:cubicBezTo>
                  <a:pt x="180" y="74"/>
                  <a:pt x="176" y="74"/>
                  <a:pt x="176" y="74"/>
                </a:cubicBezTo>
                <a:cubicBezTo>
                  <a:pt x="175" y="74"/>
                  <a:pt x="175" y="73"/>
                  <a:pt x="176" y="73"/>
                </a:cubicBezTo>
                <a:cubicBezTo>
                  <a:pt x="176" y="73"/>
                  <a:pt x="177" y="73"/>
                  <a:pt x="178" y="73"/>
                </a:cubicBezTo>
                <a:cubicBezTo>
                  <a:pt x="179" y="73"/>
                  <a:pt x="180" y="73"/>
                  <a:pt x="181" y="73"/>
                </a:cubicBezTo>
                <a:cubicBezTo>
                  <a:pt x="182" y="74"/>
                  <a:pt x="181" y="74"/>
                  <a:pt x="181" y="75"/>
                </a:cubicBezTo>
                <a:cubicBezTo>
                  <a:pt x="182" y="76"/>
                  <a:pt x="182" y="76"/>
                  <a:pt x="183" y="77"/>
                </a:cubicBezTo>
                <a:cubicBezTo>
                  <a:pt x="183" y="77"/>
                  <a:pt x="183" y="78"/>
                  <a:pt x="184" y="78"/>
                </a:cubicBezTo>
                <a:cubicBezTo>
                  <a:pt x="184" y="78"/>
                  <a:pt x="185" y="78"/>
                  <a:pt x="185" y="78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7" y="78"/>
                  <a:pt x="187" y="79"/>
                  <a:pt x="187" y="79"/>
                </a:cubicBezTo>
                <a:cubicBezTo>
                  <a:pt x="187" y="80"/>
                  <a:pt x="186" y="80"/>
                  <a:pt x="186" y="80"/>
                </a:cubicBezTo>
                <a:cubicBezTo>
                  <a:pt x="186" y="81"/>
                  <a:pt x="187" y="81"/>
                  <a:pt x="187" y="81"/>
                </a:cubicBezTo>
                <a:cubicBezTo>
                  <a:pt x="188" y="82"/>
                  <a:pt x="189" y="81"/>
                  <a:pt x="188" y="81"/>
                </a:cubicBezTo>
                <a:cubicBezTo>
                  <a:pt x="188" y="80"/>
                  <a:pt x="187" y="80"/>
                  <a:pt x="188" y="79"/>
                </a:cubicBezTo>
                <a:cubicBezTo>
                  <a:pt x="189" y="78"/>
                  <a:pt x="190" y="79"/>
                  <a:pt x="190" y="80"/>
                </a:cubicBezTo>
                <a:cubicBezTo>
                  <a:pt x="190" y="80"/>
                  <a:pt x="190" y="80"/>
                  <a:pt x="190" y="81"/>
                </a:cubicBezTo>
                <a:cubicBezTo>
                  <a:pt x="189" y="81"/>
                  <a:pt x="190" y="81"/>
                  <a:pt x="190" y="82"/>
                </a:cubicBezTo>
                <a:cubicBezTo>
                  <a:pt x="190" y="82"/>
                  <a:pt x="189" y="84"/>
                  <a:pt x="190" y="84"/>
                </a:cubicBezTo>
                <a:cubicBezTo>
                  <a:pt x="191" y="85"/>
                  <a:pt x="192" y="84"/>
                  <a:pt x="193" y="85"/>
                </a:cubicBezTo>
                <a:cubicBezTo>
                  <a:pt x="194" y="85"/>
                  <a:pt x="196" y="86"/>
                  <a:pt x="195" y="85"/>
                </a:cubicBezTo>
                <a:cubicBezTo>
                  <a:pt x="194" y="85"/>
                  <a:pt x="194" y="84"/>
                  <a:pt x="194" y="84"/>
                </a:cubicBezTo>
                <a:cubicBezTo>
                  <a:pt x="193" y="84"/>
                  <a:pt x="193" y="83"/>
                  <a:pt x="192" y="83"/>
                </a:cubicBezTo>
                <a:cubicBezTo>
                  <a:pt x="191" y="83"/>
                  <a:pt x="192" y="82"/>
                  <a:pt x="192" y="81"/>
                </a:cubicBezTo>
                <a:cubicBezTo>
                  <a:pt x="192" y="81"/>
                  <a:pt x="191" y="79"/>
                  <a:pt x="192" y="80"/>
                </a:cubicBezTo>
                <a:cubicBezTo>
                  <a:pt x="194" y="80"/>
                  <a:pt x="196" y="80"/>
                  <a:pt x="197" y="80"/>
                </a:cubicBezTo>
                <a:cubicBezTo>
                  <a:pt x="199" y="81"/>
                  <a:pt x="199" y="82"/>
                  <a:pt x="200" y="82"/>
                </a:cubicBezTo>
                <a:cubicBezTo>
                  <a:pt x="200" y="83"/>
                  <a:pt x="200" y="83"/>
                  <a:pt x="201" y="84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85"/>
                  <a:pt x="203" y="84"/>
                  <a:pt x="202" y="84"/>
                </a:cubicBezTo>
                <a:cubicBezTo>
                  <a:pt x="202" y="84"/>
                  <a:pt x="202" y="83"/>
                  <a:pt x="201" y="83"/>
                </a:cubicBezTo>
                <a:cubicBezTo>
                  <a:pt x="201" y="82"/>
                  <a:pt x="200" y="82"/>
                  <a:pt x="200" y="81"/>
                </a:cubicBezTo>
                <a:cubicBezTo>
                  <a:pt x="199" y="80"/>
                  <a:pt x="198" y="80"/>
                  <a:pt x="200" y="79"/>
                </a:cubicBezTo>
                <a:cubicBezTo>
                  <a:pt x="201" y="79"/>
                  <a:pt x="201" y="79"/>
                  <a:pt x="202" y="78"/>
                </a:cubicBezTo>
                <a:cubicBezTo>
                  <a:pt x="203" y="78"/>
                  <a:pt x="204" y="78"/>
                  <a:pt x="204" y="78"/>
                </a:cubicBezTo>
                <a:cubicBezTo>
                  <a:pt x="205" y="78"/>
                  <a:pt x="205" y="77"/>
                  <a:pt x="206" y="77"/>
                </a:cubicBezTo>
                <a:cubicBezTo>
                  <a:pt x="206" y="77"/>
                  <a:pt x="206" y="77"/>
                  <a:pt x="207" y="76"/>
                </a:cubicBezTo>
                <a:cubicBezTo>
                  <a:pt x="208" y="76"/>
                  <a:pt x="209" y="76"/>
                  <a:pt x="211" y="76"/>
                </a:cubicBezTo>
                <a:cubicBezTo>
                  <a:pt x="211" y="76"/>
                  <a:pt x="213" y="76"/>
                  <a:pt x="212" y="75"/>
                </a:cubicBezTo>
                <a:cubicBezTo>
                  <a:pt x="212" y="75"/>
                  <a:pt x="210" y="75"/>
                  <a:pt x="209" y="75"/>
                </a:cubicBezTo>
                <a:cubicBezTo>
                  <a:pt x="209" y="75"/>
                  <a:pt x="208" y="75"/>
                  <a:pt x="207" y="75"/>
                </a:cubicBezTo>
                <a:cubicBezTo>
                  <a:pt x="206" y="75"/>
                  <a:pt x="208" y="73"/>
                  <a:pt x="209" y="72"/>
                </a:cubicBezTo>
                <a:cubicBezTo>
                  <a:pt x="209" y="72"/>
                  <a:pt x="210" y="72"/>
                  <a:pt x="210" y="71"/>
                </a:cubicBezTo>
                <a:cubicBezTo>
                  <a:pt x="210" y="71"/>
                  <a:pt x="210" y="71"/>
                  <a:pt x="210" y="71"/>
                </a:cubicBezTo>
                <a:cubicBezTo>
                  <a:pt x="209" y="71"/>
                  <a:pt x="208" y="72"/>
                  <a:pt x="207" y="72"/>
                </a:cubicBezTo>
                <a:cubicBezTo>
                  <a:pt x="206" y="73"/>
                  <a:pt x="206" y="73"/>
                  <a:pt x="206" y="74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5" y="76"/>
                  <a:pt x="205" y="76"/>
                  <a:pt x="205" y="76"/>
                </a:cubicBezTo>
                <a:cubicBezTo>
                  <a:pt x="204" y="77"/>
                  <a:pt x="202" y="77"/>
                  <a:pt x="201" y="77"/>
                </a:cubicBezTo>
                <a:cubicBezTo>
                  <a:pt x="200" y="78"/>
                  <a:pt x="199" y="78"/>
                  <a:pt x="199" y="78"/>
                </a:cubicBezTo>
                <a:cubicBezTo>
                  <a:pt x="198" y="78"/>
                  <a:pt x="199" y="77"/>
                  <a:pt x="198" y="77"/>
                </a:cubicBezTo>
                <a:cubicBezTo>
                  <a:pt x="198" y="76"/>
                  <a:pt x="196" y="78"/>
                  <a:pt x="196" y="78"/>
                </a:cubicBezTo>
                <a:cubicBezTo>
                  <a:pt x="196" y="78"/>
                  <a:pt x="193" y="79"/>
                  <a:pt x="193" y="78"/>
                </a:cubicBezTo>
                <a:cubicBezTo>
                  <a:pt x="192" y="78"/>
                  <a:pt x="193" y="77"/>
                  <a:pt x="193" y="77"/>
                </a:cubicBezTo>
                <a:cubicBezTo>
                  <a:pt x="193" y="76"/>
                  <a:pt x="193" y="76"/>
                  <a:pt x="194" y="76"/>
                </a:cubicBezTo>
                <a:cubicBezTo>
                  <a:pt x="195" y="75"/>
                  <a:pt x="197" y="75"/>
                  <a:pt x="198" y="74"/>
                </a:cubicBezTo>
                <a:cubicBezTo>
                  <a:pt x="200" y="74"/>
                  <a:pt x="198" y="74"/>
                  <a:pt x="197" y="74"/>
                </a:cubicBezTo>
                <a:cubicBezTo>
                  <a:pt x="195" y="74"/>
                  <a:pt x="194" y="75"/>
                  <a:pt x="192" y="75"/>
                </a:cubicBezTo>
                <a:cubicBezTo>
                  <a:pt x="192" y="76"/>
                  <a:pt x="191" y="76"/>
                  <a:pt x="191" y="77"/>
                </a:cubicBezTo>
                <a:cubicBezTo>
                  <a:pt x="190" y="77"/>
                  <a:pt x="188" y="76"/>
                  <a:pt x="187" y="76"/>
                </a:cubicBezTo>
                <a:cubicBezTo>
                  <a:pt x="186" y="76"/>
                  <a:pt x="186" y="76"/>
                  <a:pt x="188" y="75"/>
                </a:cubicBezTo>
                <a:cubicBezTo>
                  <a:pt x="189" y="75"/>
                  <a:pt x="191" y="75"/>
                  <a:pt x="192" y="75"/>
                </a:cubicBezTo>
                <a:cubicBezTo>
                  <a:pt x="193" y="74"/>
                  <a:pt x="194" y="73"/>
                  <a:pt x="195" y="73"/>
                </a:cubicBezTo>
                <a:cubicBezTo>
                  <a:pt x="196" y="73"/>
                  <a:pt x="196" y="73"/>
                  <a:pt x="195" y="73"/>
                </a:cubicBezTo>
                <a:cubicBezTo>
                  <a:pt x="195" y="73"/>
                  <a:pt x="194" y="73"/>
                  <a:pt x="194" y="73"/>
                </a:cubicBezTo>
                <a:cubicBezTo>
                  <a:pt x="193" y="73"/>
                  <a:pt x="192" y="74"/>
                  <a:pt x="192" y="74"/>
                </a:cubicBezTo>
                <a:cubicBezTo>
                  <a:pt x="191" y="74"/>
                  <a:pt x="190" y="74"/>
                  <a:pt x="189" y="75"/>
                </a:cubicBezTo>
                <a:cubicBezTo>
                  <a:pt x="188" y="75"/>
                  <a:pt x="187" y="75"/>
                  <a:pt x="186" y="75"/>
                </a:cubicBezTo>
                <a:cubicBezTo>
                  <a:pt x="185" y="75"/>
                  <a:pt x="184" y="75"/>
                  <a:pt x="185" y="74"/>
                </a:cubicBezTo>
                <a:cubicBezTo>
                  <a:pt x="185" y="74"/>
                  <a:pt x="185" y="74"/>
                  <a:pt x="186" y="73"/>
                </a:cubicBezTo>
                <a:cubicBezTo>
                  <a:pt x="186" y="73"/>
                  <a:pt x="186" y="73"/>
                  <a:pt x="186" y="73"/>
                </a:cubicBezTo>
                <a:cubicBezTo>
                  <a:pt x="186" y="73"/>
                  <a:pt x="186" y="73"/>
                  <a:pt x="186" y="73"/>
                </a:cubicBezTo>
                <a:cubicBezTo>
                  <a:pt x="186" y="72"/>
                  <a:pt x="186" y="72"/>
                  <a:pt x="186" y="72"/>
                </a:cubicBezTo>
                <a:cubicBezTo>
                  <a:pt x="187" y="72"/>
                  <a:pt x="188" y="71"/>
                  <a:pt x="189" y="71"/>
                </a:cubicBezTo>
                <a:cubicBezTo>
                  <a:pt x="188" y="71"/>
                  <a:pt x="187" y="71"/>
                  <a:pt x="186" y="71"/>
                </a:cubicBezTo>
                <a:cubicBezTo>
                  <a:pt x="186" y="72"/>
                  <a:pt x="185" y="72"/>
                  <a:pt x="185" y="72"/>
                </a:cubicBezTo>
                <a:cubicBezTo>
                  <a:pt x="184" y="72"/>
                  <a:pt x="184" y="71"/>
                  <a:pt x="184" y="71"/>
                </a:cubicBezTo>
                <a:cubicBezTo>
                  <a:pt x="185" y="71"/>
                  <a:pt x="186" y="70"/>
                  <a:pt x="185" y="70"/>
                </a:cubicBezTo>
                <a:cubicBezTo>
                  <a:pt x="184" y="70"/>
                  <a:pt x="183" y="71"/>
                  <a:pt x="182" y="71"/>
                </a:cubicBezTo>
                <a:cubicBezTo>
                  <a:pt x="182" y="71"/>
                  <a:pt x="182" y="70"/>
                  <a:pt x="182" y="70"/>
                </a:cubicBezTo>
                <a:cubicBezTo>
                  <a:pt x="182" y="70"/>
                  <a:pt x="183" y="69"/>
                  <a:pt x="183" y="69"/>
                </a:cubicBezTo>
                <a:cubicBezTo>
                  <a:pt x="183" y="69"/>
                  <a:pt x="184" y="68"/>
                  <a:pt x="185" y="68"/>
                </a:cubicBezTo>
                <a:cubicBezTo>
                  <a:pt x="186" y="69"/>
                  <a:pt x="186" y="68"/>
                  <a:pt x="186" y="68"/>
                </a:cubicBezTo>
                <a:cubicBezTo>
                  <a:pt x="186" y="67"/>
                  <a:pt x="187" y="67"/>
                  <a:pt x="188" y="67"/>
                </a:cubicBezTo>
                <a:cubicBezTo>
                  <a:pt x="188" y="67"/>
                  <a:pt x="189" y="66"/>
                  <a:pt x="189" y="66"/>
                </a:cubicBezTo>
                <a:cubicBezTo>
                  <a:pt x="190" y="66"/>
                  <a:pt x="190" y="67"/>
                  <a:pt x="190" y="67"/>
                </a:cubicBezTo>
                <a:cubicBezTo>
                  <a:pt x="191" y="67"/>
                  <a:pt x="191" y="67"/>
                  <a:pt x="192" y="67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193" y="67"/>
                  <a:pt x="194" y="67"/>
                  <a:pt x="193" y="67"/>
                </a:cubicBezTo>
                <a:cubicBezTo>
                  <a:pt x="193" y="66"/>
                  <a:pt x="191" y="66"/>
                  <a:pt x="192" y="65"/>
                </a:cubicBezTo>
                <a:cubicBezTo>
                  <a:pt x="192" y="65"/>
                  <a:pt x="192" y="65"/>
                  <a:pt x="192" y="65"/>
                </a:cubicBezTo>
                <a:cubicBezTo>
                  <a:pt x="193" y="65"/>
                  <a:pt x="193" y="65"/>
                  <a:pt x="193" y="65"/>
                </a:cubicBezTo>
                <a:cubicBezTo>
                  <a:pt x="192" y="64"/>
                  <a:pt x="191" y="64"/>
                  <a:pt x="193" y="63"/>
                </a:cubicBezTo>
                <a:cubicBezTo>
                  <a:pt x="193" y="63"/>
                  <a:pt x="194" y="63"/>
                  <a:pt x="195" y="64"/>
                </a:cubicBezTo>
                <a:cubicBezTo>
                  <a:pt x="195" y="64"/>
                  <a:pt x="196" y="64"/>
                  <a:pt x="196" y="64"/>
                </a:cubicBezTo>
                <a:cubicBezTo>
                  <a:pt x="196" y="65"/>
                  <a:pt x="197" y="65"/>
                  <a:pt x="197" y="65"/>
                </a:cubicBezTo>
                <a:cubicBezTo>
                  <a:pt x="198" y="65"/>
                  <a:pt x="198" y="65"/>
                  <a:pt x="198" y="65"/>
                </a:cubicBezTo>
                <a:cubicBezTo>
                  <a:pt x="199" y="65"/>
                  <a:pt x="199" y="65"/>
                  <a:pt x="199" y="66"/>
                </a:cubicBezTo>
                <a:cubicBezTo>
                  <a:pt x="200" y="66"/>
                  <a:pt x="201" y="66"/>
                  <a:pt x="202" y="66"/>
                </a:cubicBezTo>
                <a:cubicBezTo>
                  <a:pt x="203" y="66"/>
                  <a:pt x="202" y="66"/>
                  <a:pt x="201" y="66"/>
                </a:cubicBezTo>
                <a:cubicBezTo>
                  <a:pt x="201" y="65"/>
                  <a:pt x="200" y="65"/>
                  <a:pt x="200" y="65"/>
                </a:cubicBezTo>
                <a:cubicBezTo>
                  <a:pt x="199" y="65"/>
                  <a:pt x="199" y="64"/>
                  <a:pt x="199" y="63"/>
                </a:cubicBezTo>
                <a:cubicBezTo>
                  <a:pt x="199" y="63"/>
                  <a:pt x="199" y="63"/>
                  <a:pt x="199" y="63"/>
                </a:cubicBezTo>
                <a:cubicBezTo>
                  <a:pt x="199" y="62"/>
                  <a:pt x="199" y="62"/>
                  <a:pt x="199" y="62"/>
                </a:cubicBezTo>
                <a:cubicBezTo>
                  <a:pt x="199" y="62"/>
                  <a:pt x="199" y="62"/>
                  <a:pt x="200" y="62"/>
                </a:cubicBezTo>
                <a:cubicBezTo>
                  <a:pt x="200" y="62"/>
                  <a:pt x="201" y="63"/>
                  <a:pt x="202" y="63"/>
                </a:cubicBezTo>
                <a:cubicBezTo>
                  <a:pt x="202" y="63"/>
                  <a:pt x="201" y="61"/>
                  <a:pt x="201" y="61"/>
                </a:cubicBezTo>
                <a:cubicBezTo>
                  <a:pt x="201" y="61"/>
                  <a:pt x="200" y="60"/>
                  <a:pt x="202" y="60"/>
                </a:cubicBezTo>
                <a:cubicBezTo>
                  <a:pt x="202" y="60"/>
                  <a:pt x="203" y="61"/>
                  <a:pt x="203" y="61"/>
                </a:cubicBezTo>
                <a:cubicBezTo>
                  <a:pt x="203" y="60"/>
                  <a:pt x="202" y="60"/>
                  <a:pt x="203" y="60"/>
                </a:cubicBezTo>
                <a:cubicBezTo>
                  <a:pt x="203" y="59"/>
                  <a:pt x="204" y="59"/>
                  <a:pt x="205" y="59"/>
                </a:cubicBezTo>
                <a:cubicBezTo>
                  <a:pt x="206" y="60"/>
                  <a:pt x="206" y="60"/>
                  <a:pt x="207" y="60"/>
                </a:cubicBezTo>
                <a:cubicBezTo>
                  <a:pt x="207" y="60"/>
                  <a:pt x="207" y="60"/>
                  <a:pt x="208" y="60"/>
                </a:cubicBezTo>
                <a:cubicBezTo>
                  <a:pt x="208" y="60"/>
                  <a:pt x="208" y="60"/>
                  <a:pt x="208" y="60"/>
                </a:cubicBezTo>
                <a:cubicBezTo>
                  <a:pt x="209" y="60"/>
                  <a:pt x="209" y="60"/>
                  <a:pt x="209" y="60"/>
                </a:cubicBezTo>
                <a:cubicBezTo>
                  <a:pt x="210" y="61"/>
                  <a:pt x="211" y="62"/>
                  <a:pt x="211" y="62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13" y="63"/>
                  <a:pt x="212" y="63"/>
                  <a:pt x="212" y="62"/>
                </a:cubicBezTo>
                <a:cubicBezTo>
                  <a:pt x="212" y="62"/>
                  <a:pt x="212" y="62"/>
                  <a:pt x="212" y="61"/>
                </a:cubicBezTo>
                <a:cubicBezTo>
                  <a:pt x="211" y="61"/>
                  <a:pt x="211" y="61"/>
                  <a:pt x="210" y="61"/>
                </a:cubicBezTo>
                <a:cubicBezTo>
                  <a:pt x="209" y="60"/>
                  <a:pt x="209" y="60"/>
                  <a:pt x="209" y="60"/>
                </a:cubicBezTo>
                <a:cubicBezTo>
                  <a:pt x="209" y="60"/>
                  <a:pt x="208" y="59"/>
                  <a:pt x="208" y="59"/>
                </a:cubicBezTo>
                <a:cubicBezTo>
                  <a:pt x="209" y="59"/>
                  <a:pt x="209" y="59"/>
                  <a:pt x="210" y="59"/>
                </a:cubicBezTo>
                <a:cubicBezTo>
                  <a:pt x="210" y="59"/>
                  <a:pt x="211" y="59"/>
                  <a:pt x="212" y="59"/>
                </a:cubicBezTo>
                <a:cubicBezTo>
                  <a:pt x="213" y="59"/>
                  <a:pt x="214" y="59"/>
                  <a:pt x="215" y="60"/>
                </a:cubicBezTo>
                <a:cubicBezTo>
                  <a:pt x="215" y="60"/>
                  <a:pt x="217" y="61"/>
                  <a:pt x="217" y="61"/>
                </a:cubicBezTo>
                <a:cubicBezTo>
                  <a:pt x="216" y="60"/>
                  <a:pt x="216" y="60"/>
                  <a:pt x="216" y="60"/>
                </a:cubicBezTo>
                <a:cubicBezTo>
                  <a:pt x="216" y="59"/>
                  <a:pt x="216" y="59"/>
                  <a:pt x="217" y="59"/>
                </a:cubicBezTo>
                <a:cubicBezTo>
                  <a:pt x="218" y="58"/>
                  <a:pt x="219" y="58"/>
                  <a:pt x="219" y="59"/>
                </a:cubicBezTo>
                <a:cubicBezTo>
                  <a:pt x="219" y="59"/>
                  <a:pt x="220" y="59"/>
                  <a:pt x="220" y="59"/>
                </a:cubicBezTo>
                <a:cubicBezTo>
                  <a:pt x="220" y="59"/>
                  <a:pt x="220" y="58"/>
                  <a:pt x="220" y="58"/>
                </a:cubicBezTo>
                <a:cubicBezTo>
                  <a:pt x="220" y="58"/>
                  <a:pt x="222" y="59"/>
                  <a:pt x="223" y="59"/>
                </a:cubicBezTo>
                <a:cubicBezTo>
                  <a:pt x="223" y="59"/>
                  <a:pt x="224" y="59"/>
                  <a:pt x="225" y="59"/>
                </a:cubicBezTo>
                <a:cubicBezTo>
                  <a:pt x="226" y="59"/>
                  <a:pt x="226" y="60"/>
                  <a:pt x="227" y="60"/>
                </a:cubicBezTo>
                <a:cubicBezTo>
                  <a:pt x="228" y="60"/>
                  <a:pt x="229" y="60"/>
                  <a:pt x="229" y="60"/>
                </a:cubicBezTo>
                <a:cubicBezTo>
                  <a:pt x="230" y="61"/>
                  <a:pt x="229" y="61"/>
                  <a:pt x="228" y="62"/>
                </a:cubicBezTo>
                <a:cubicBezTo>
                  <a:pt x="228" y="62"/>
                  <a:pt x="228" y="62"/>
                  <a:pt x="227" y="62"/>
                </a:cubicBezTo>
                <a:cubicBezTo>
                  <a:pt x="227" y="62"/>
                  <a:pt x="227" y="62"/>
                  <a:pt x="227" y="62"/>
                </a:cubicBezTo>
                <a:cubicBezTo>
                  <a:pt x="227" y="63"/>
                  <a:pt x="228" y="62"/>
                  <a:pt x="228" y="62"/>
                </a:cubicBezTo>
                <a:cubicBezTo>
                  <a:pt x="229" y="62"/>
                  <a:pt x="228" y="62"/>
                  <a:pt x="229" y="62"/>
                </a:cubicBezTo>
                <a:cubicBezTo>
                  <a:pt x="229" y="62"/>
                  <a:pt x="230" y="62"/>
                  <a:pt x="230" y="62"/>
                </a:cubicBezTo>
                <a:cubicBezTo>
                  <a:pt x="231" y="61"/>
                  <a:pt x="231" y="61"/>
                  <a:pt x="232" y="62"/>
                </a:cubicBezTo>
                <a:cubicBezTo>
                  <a:pt x="233" y="62"/>
                  <a:pt x="232" y="61"/>
                  <a:pt x="232" y="61"/>
                </a:cubicBezTo>
                <a:cubicBezTo>
                  <a:pt x="232" y="60"/>
                  <a:pt x="234" y="61"/>
                  <a:pt x="234" y="61"/>
                </a:cubicBezTo>
                <a:cubicBezTo>
                  <a:pt x="234" y="61"/>
                  <a:pt x="234" y="62"/>
                  <a:pt x="235" y="62"/>
                </a:cubicBezTo>
                <a:cubicBezTo>
                  <a:pt x="235" y="61"/>
                  <a:pt x="235" y="61"/>
                  <a:pt x="236" y="61"/>
                </a:cubicBezTo>
                <a:cubicBezTo>
                  <a:pt x="237" y="62"/>
                  <a:pt x="235" y="62"/>
                  <a:pt x="236" y="62"/>
                </a:cubicBezTo>
                <a:cubicBezTo>
                  <a:pt x="237" y="63"/>
                  <a:pt x="237" y="63"/>
                  <a:pt x="237" y="64"/>
                </a:cubicBezTo>
                <a:cubicBezTo>
                  <a:pt x="237" y="64"/>
                  <a:pt x="237" y="64"/>
                  <a:pt x="238" y="64"/>
                </a:cubicBezTo>
                <a:cubicBezTo>
                  <a:pt x="238" y="65"/>
                  <a:pt x="239" y="65"/>
                  <a:pt x="239" y="65"/>
                </a:cubicBezTo>
                <a:cubicBezTo>
                  <a:pt x="240" y="65"/>
                  <a:pt x="240" y="65"/>
                  <a:pt x="241" y="65"/>
                </a:cubicBezTo>
                <a:cubicBezTo>
                  <a:pt x="241" y="65"/>
                  <a:pt x="242" y="65"/>
                  <a:pt x="242" y="66"/>
                </a:cubicBezTo>
                <a:cubicBezTo>
                  <a:pt x="242" y="66"/>
                  <a:pt x="243" y="67"/>
                  <a:pt x="242" y="67"/>
                </a:cubicBezTo>
                <a:cubicBezTo>
                  <a:pt x="242" y="67"/>
                  <a:pt x="242" y="67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39" y="69"/>
                  <a:pt x="239" y="69"/>
                </a:cubicBezTo>
                <a:cubicBezTo>
                  <a:pt x="239" y="69"/>
                  <a:pt x="238" y="69"/>
                  <a:pt x="238" y="69"/>
                </a:cubicBezTo>
                <a:cubicBezTo>
                  <a:pt x="237" y="69"/>
                  <a:pt x="237" y="70"/>
                  <a:pt x="236" y="70"/>
                </a:cubicBezTo>
                <a:cubicBezTo>
                  <a:pt x="236" y="70"/>
                  <a:pt x="235" y="70"/>
                  <a:pt x="235" y="70"/>
                </a:cubicBezTo>
                <a:cubicBezTo>
                  <a:pt x="235" y="70"/>
                  <a:pt x="235" y="70"/>
                  <a:pt x="235" y="71"/>
                </a:cubicBezTo>
                <a:cubicBezTo>
                  <a:pt x="234" y="71"/>
                  <a:pt x="233" y="71"/>
                  <a:pt x="233" y="71"/>
                </a:cubicBezTo>
                <a:cubicBezTo>
                  <a:pt x="232" y="71"/>
                  <a:pt x="231" y="71"/>
                  <a:pt x="230" y="71"/>
                </a:cubicBezTo>
                <a:cubicBezTo>
                  <a:pt x="230" y="71"/>
                  <a:pt x="228" y="71"/>
                  <a:pt x="228" y="71"/>
                </a:cubicBezTo>
                <a:cubicBezTo>
                  <a:pt x="229" y="71"/>
                  <a:pt x="229" y="71"/>
                  <a:pt x="229" y="71"/>
                </a:cubicBezTo>
                <a:cubicBezTo>
                  <a:pt x="230" y="71"/>
                  <a:pt x="231" y="71"/>
                  <a:pt x="231" y="72"/>
                </a:cubicBezTo>
                <a:cubicBezTo>
                  <a:pt x="231" y="72"/>
                  <a:pt x="230" y="72"/>
                  <a:pt x="230" y="72"/>
                </a:cubicBezTo>
                <a:cubicBezTo>
                  <a:pt x="230" y="73"/>
                  <a:pt x="230" y="73"/>
                  <a:pt x="230" y="73"/>
                </a:cubicBezTo>
                <a:cubicBezTo>
                  <a:pt x="232" y="73"/>
                  <a:pt x="233" y="73"/>
                  <a:pt x="234" y="72"/>
                </a:cubicBezTo>
                <a:cubicBezTo>
                  <a:pt x="234" y="72"/>
                  <a:pt x="235" y="71"/>
                  <a:pt x="236" y="71"/>
                </a:cubicBezTo>
                <a:cubicBezTo>
                  <a:pt x="237" y="72"/>
                  <a:pt x="237" y="72"/>
                  <a:pt x="237" y="72"/>
                </a:cubicBezTo>
                <a:cubicBezTo>
                  <a:pt x="236" y="73"/>
                  <a:pt x="236" y="73"/>
                  <a:pt x="235" y="73"/>
                </a:cubicBezTo>
                <a:cubicBezTo>
                  <a:pt x="233" y="74"/>
                  <a:pt x="232" y="75"/>
                  <a:pt x="232" y="76"/>
                </a:cubicBezTo>
                <a:cubicBezTo>
                  <a:pt x="231" y="76"/>
                  <a:pt x="229" y="77"/>
                  <a:pt x="228" y="77"/>
                </a:cubicBezTo>
                <a:cubicBezTo>
                  <a:pt x="228" y="78"/>
                  <a:pt x="227" y="78"/>
                  <a:pt x="227" y="79"/>
                </a:cubicBezTo>
                <a:cubicBezTo>
                  <a:pt x="227" y="79"/>
                  <a:pt x="227" y="80"/>
                  <a:pt x="227" y="80"/>
                </a:cubicBezTo>
                <a:cubicBezTo>
                  <a:pt x="226" y="80"/>
                  <a:pt x="226" y="79"/>
                  <a:pt x="226" y="79"/>
                </a:cubicBezTo>
                <a:cubicBezTo>
                  <a:pt x="226" y="79"/>
                  <a:pt x="225" y="79"/>
                  <a:pt x="225" y="80"/>
                </a:cubicBezTo>
                <a:cubicBezTo>
                  <a:pt x="225" y="80"/>
                  <a:pt x="226" y="80"/>
                  <a:pt x="226" y="80"/>
                </a:cubicBezTo>
                <a:cubicBezTo>
                  <a:pt x="227" y="81"/>
                  <a:pt x="226" y="81"/>
                  <a:pt x="226" y="81"/>
                </a:cubicBezTo>
                <a:cubicBezTo>
                  <a:pt x="225" y="82"/>
                  <a:pt x="226" y="82"/>
                  <a:pt x="225" y="82"/>
                </a:cubicBezTo>
                <a:cubicBezTo>
                  <a:pt x="225" y="82"/>
                  <a:pt x="224" y="83"/>
                  <a:pt x="224" y="83"/>
                </a:cubicBezTo>
                <a:cubicBezTo>
                  <a:pt x="223" y="83"/>
                  <a:pt x="223" y="83"/>
                  <a:pt x="223" y="84"/>
                </a:cubicBezTo>
                <a:cubicBezTo>
                  <a:pt x="223" y="84"/>
                  <a:pt x="223" y="84"/>
                  <a:pt x="223" y="84"/>
                </a:cubicBezTo>
                <a:cubicBezTo>
                  <a:pt x="222" y="84"/>
                  <a:pt x="222" y="84"/>
                  <a:pt x="221" y="84"/>
                </a:cubicBezTo>
                <a:cubicBezTo>
                  <a:pt x="221" y="85"/>
                  <a:pt x="220" y="85"/>
                  <a:pt x="220" y="85"/>
                </a:cubicBezTo>
                <a:cubicBezTo>
                  <a:pt x="219" y="85"/>
                  <a:pt x="218" y="86"/>
                  <a:pt x="217" y="86"/>
                </a:cubicBezTo>
                <a:cubicBezTo>
                  <a:pt x="215" y="85"/>
                  <a:pt x="216" y="87"/>
                  <a:pt x="214" y="87"/>
                </a:cubicBezTo>
                <a:cubicBezTo>
                  <a:pt x="213" y="87"/>
                  <a:pt x="213" y="86"/>
                  <a:pt x="212" y="87"/>
                </a:cubicBezTo>
                <a:cubicBezTo>
                  <a:pt x="212" y="87"/>
                  <a:pt x="212" y="87"/>
                  <a:pt x="213" y="87"/>
                </a:cubicBezTo>
                <a:cubicBezTo>
                  <a:pt x="214" y="87"/>
                  <a:pt x="215" y="87"/>
                  <a:pt x="216" y="87"/>
                </a:cubicBezTo>
                <a:cubicBezTo>
                  <a:pt x="218" y="87"/>
                  <a:pt x="218" y="89"/>
                  <a:pt x="216" y="89"/>
                </a:cubicBezTo>
                <a:cubicBezTo>
                  <a:pt x="216" y="89"/>
                  <a:pt x="215" y="88"/>
                  <a:pt x="215" y="88"/>
                </a:cubicBezTo>
                <a:cubicBezTo>
                  <a:pt x="214" y="88"/>
                  <a:pt x="214" y="89"/>
                  <a:pt x="215" y="89"/>
                </a:cubicBezTo>
                <a:cubicBezTo>
                  <a:pt x="216" y="89"/>
                  <a:pt x="216" y="89"/>
                  <a:pt x="216" y="90"/>
                </a:cubicBezTo>
                <a:cubicBezTo>
                  <a:pt x="217" y="90"/>
                  <a:pt x="217" y="90"/>
                  <a:pt x="217" y="91"/>
                </a:cubicBezTo>
                <a:cubicBezTo>
                  <a:pt x="217" y="91"/>
                  <a:pt x="217" y="93"/>
                  <a:pt x="216" y="93"/>
                </a:cubicBezTo>
                <a:cubicBezTo>
                  <a:pt x="216" y="93"/>
                  <a:pt x="218" y="93"/>
                  <a:pt x="217" y="94"/>
                </a:cubicBezTo>
                <a:cubicBezTo>
                  <a:pt x="217" y="94"/>
                  <a:pt x="216" y="94"/>
                  <a:pt x="216" y="95"/>
                </a:cubicBezTo>
                <a:cubicBezTo>
                  <a:pt x="216" y="95"/>
                  <a:pt x="216" y="95"/>
                  <a:pt x="216" y="95"/>
                </a:cubicBezTo>
                <a:cubicBezTo>
                  <a:pt x="215" y="96"/>
                  <a:pt x="214" y="96"/>
                  <a:pt x="213" y="96"/>
                </a:cubicBezTo>
                <a:cubicBezTo>
                  <a:pt x="213" y="96"/>
                  <a:pt x="212" y="96"/>
                  <a:pt x="211" y="96"/>
                </a:cubicBezTo>
                <a:cubicBezTo>
                  <a:pt x="211" y="96"/>
                  <a:pt x="210" y="96"/>
                  <a:pt x="209" y="96"/>
                </a:cubicBezTo>
                <a:cubicBezTo>
                  <a:pt x="209" y="97"/>
                  <a:pt x="209" y="97"/>
                  <a:pt x="210" y="98"/>
                </a:cubicBezTo>
                <a:cubicBezTo>
                  <a:pt x="211" y="98"/>
                  <a:pt x="211" y="99"/>
                  <a:pt x="210" y="100"/>
                </a:cubicBezTo>
                <a:cubicBezTo>
                  <a:pt x="209" y="101"/>
                  <a:pt x="208" y="101"/>
                  <a:pt x="206" y="101"/>
                </a:cubicBezTo>
                <a:cubicBezTo>
                  <a:pt x="205" y="101"/>
                  <a:pt x="204" y="101"/>
                  <a:pt x="203" y="101"/>
                </a:cubicBezTo>
                <a:cubicBezTo>
                  <a:pt x="202" y="101"/>
                  <a:pt x="202" y="101"/>
                  <a:pt x="202" y="101"/>
                </a:cubicBezTo>
                <a:cubicBezTo>
                  <a:pt x="202" y="102"/>
                  <a:pt x="203" y="102"/>
                  <a:pt x="203" y="101"/>
                </a:cubicBezTo>
                <a:cubicBezTo>
                  <a:pt x="205" y="101"/>
                  <a:pt x="207" y="101"/>
                  <a:pt x="208" y="102"/>
                </a:cubicBezTo>
                <a:cubicBezTo>
                  <a:pt x="209" y="102"/>
                  <a:pt x="208" y="104"/>
                  <a:pt x="209" y="104"/>
                </a:cubicBezTo>
                <a:cubicBezTo>
                  <a:pt x="209" y="105"/>
                  <a:pt x="209" y="103"/>
                  <a:pt x="209" y="103"/>
                </a:cubicBezTo>
                <a:cubicBezTo>
                  <a:pt x="210" y="103"/>
                  <a:pt x="210" y="103"/>
                  <a:pt x="211" y="103"/>
                </a:cubicBezTo>
                <a:cubicBezTo>
                  <a:pt x="212" y="103"/>
                  <a:pt x="212" y="105"/>
                  <a:pt x="212" y="106"/>
                </a:cubicBezTo>
                <a:cubicBezTo>
                  <a:pt x="211" y="106"/>
                  <a:pt x="208" y="106"/>
                  <a:pt x="207" y="107"/>
                </a:cubicBezTo>
                <a:cubicBezTo>
                  <a:pt x="207" y="108"/>
                  <a:pt x="205" y="109"/>
                  <a:pt x="204" y="109"/>
                </a:cubicBezTo>
                <a:cubicBezTo>
                  <a:pt x="203" y="109"/>
                  <a:pt x="205" y="107"/>
                  <a:pt x="204" y="107"/>
                </a:cubicBezTo>
                <a:cubicBezTo>
                  <a:pt x="203" y="107"/>
                  <a:pt x="202" y="107"/>
                  <a:pt x="202" y="106"/>
                </a:cubicBezTo>
                <a:cubicBezTo>
                  <a:pt x="202" y="106"/>
                  <a:pt x="201" y="106"/>
                  <a:pt x="201" y="106"/>
                </a:cubicBezTo>
                <a:cubicBezTo>
                  <a:pt x="200" y="107"/>
                  <a:pt x="199" y="106"/>
                  <a:pt x="198" y="107"/>
                </a:cubicBezTo>
                <a:cubicBezTo>
                  <a:pt x="198" y="108"/>
                  <a:pt x="196" y="107"/>
                  <a:pt x="197" y="106"/>
                </a:cubicBezTo>
                <a:cubicBezTo>
                  <a:pt x="196" y="106"/>
                  <a:pt x="196" y="106"/>
                  <a:pt x="196" y="106"/>
                </a:cubicBezTo>
                <a:cubicBezTo>
                  <a:pt x="195" y="107"/>
                  <a:pt x="195" y="107"/>
                  <a:pt x="195" y="108"/>
                </a:cubicBezTo>
                <a:cubicBezTo>
                  <a:pt x="195" y="109"/>
                  <a:pt x="193" y="108"/>
                  <a:pt x="192" y="108"/>
                </a:cubicBezTo>
                <a:cubicBezTo>
                  <a:pt x="192" y="108"/>
                  <a:pt x="191" y="107"/>
                  <a:pt x="190" y="107"/>
                </a:cubicBezTo>
                <a:cubicBezTo>
                  <a:pt x="189" y="107"/>
                  <a:pt x="189" y="108"/>
                  <a:pt x="188" y="108"/>
                </a:cubicBezTo>
                <a:cubicBezTo>
                  <a:pt x="187" y="108"/>
                  <a:pt x="187" y="106"/>
                  <a:pt x="185" y="107"/>
                </a:cubicBezTo>
                <a:cubicBezTo>
                  <a:pt x="184" y="108"/>
                  <a:pt x="184" y="109"/>
                  <a:pt x="183" y="109"/>
                </a:cubicBezTo>
                <a:cubicBezTo>
                  <a:pt x="182" y="110"/>
                  <a:pt x="182" y="109"/>
                  <a:pt x="181" y="110"/>
                </a:cubicBezTo>
                <a:cubicBezTo>
                  <a:pt x="180" y="111"/>
                  <a:pt x="180" y="111"/>
                  <a:pt x="182" y="111"/>
                </a:cubicBezTo>
                <a:cubicBezTo>
                  <a:pt x="182" y="112"/>
                  <a:pt x="185" y="112"/>
                  <a:pt x="184" y="113"/>
                </a:cubicBezTo>
                <a:cubicBezTo>
                  <a:pt x="183" y="113"/>
                  <a:pt x="183" y="113"/>
                  <a:pt x="184" y="113"/>
                </a:cubicBezTo>
                <a:cubicBezTo>
                  <a:pt x="185" y="113"/>
                  <a:pt x="185" y="114"/>
                  <a:pt x="186" y="114"/>
                </a:cubicBezTo>
                <a:cubicBezTo>
                  <a:pt x="186" y="114"/>
                  <a:pt x="187" y="113"/>
                  <a:pt x="188" y="113"/>
                </a:cubicBezTo>
                <a:cubicBezTo>
                  <a:pt x="188" y="113"/>
                  <a:pt x="189" y="113"/>
                  <a:pt x="189" y="113"/>
                </a:cubicBezTo>
                <a:cubicBezTo>
                  <a:pt x="190" y="114"/>
                  <a:pt x="190" y="114"/>
                  <a:pt x="191" y="114"/>
                </a:cubicBezTo>
                <a:cubicBezTo>
                  <a:pt x="192" y="114"/>
                  <a:pt x="192" y="114"/>
                  <a:pt x="193" y="113"/>
                </a:cubicBezTo>
                <a:cubicBezTo>
                  <a:pt x="194" y="113"/>
                  <a:pt x="196" y="112"/>
                  <a:pt x="197" y="111"/>
                </a:cubicBezTo>
                <a:cubicBezTo>
                  <a:pt x="199" y="111"/>
                  <a:pt x="200" y="111"/>
                  <a:pt x="202" y="112"/>
                </a:cubicBezTo>
                <a:cubicBezTo>
                  <a:pt x="203" y="112"/>
                  <a:pt x="205" y="112"/>
                  <a:pt x="206" y="112"/>
                </a:cubicBezTo>
                <a:cubicBezTo>
                  <a:pt x="206" y="113"/>
                  <a:pt x="207" y="114"/>
                  <a:pt x="207" y="114"/>
                </a:cubicBezTo>
                <a:cubicBezTo>
                  <a:pt x="206" y="115"/>
                  <a:pt x="206" y="115"/>
                  <a:pt x="206" y="116"/>
                </a:cubicBezTo>
                <a:cubicBezTo>
                  <a:pt x="206" y="116"/>
                  <a:pt x="207" y="116"/>
                  <a:pt x="207" y="116"/>
                </a:cubicBezTo>
                <a:cubicBezTo>
                  <a:pt x="207" y="117"/>
                  <a:pt x="208" y="117"/>
                  <a:pt x="208" y="117"/>
                </a:cubicBezTo>
                <a:cubicBezTo>
                  <a:pt x="208" y="119"/>
                  <a:pt x="206" y="119"/>
                  <a:pt x="204" y="119"/>
                </a:cubicBezTo>
                <a:cubicBezTo>
                  <a:pt x="203" y="120"/>
                  <a:pt x="201" y="120"/>
                  <a:pt x="199" y="119"/>
                </a:cubicBezTo>
                <a:cubicBezTo>
                  <a:pt x="199" y="119"/>
                  <a:pt x="199" y="118"/>
                  <a:pt x="199" y="119"/>
                </a:cubicBezTo>
                <a:cubicBezTo>
                  <a:pt x="199" y="120"/>
                  <a:pt x="197" y="120"/>
                  <a:pt x="196" y="120"/>
                </a:cubicBezTo>
                <a:cubicBezTo>
                  <a:pt x="194" y="120"/>
                  <a:pt x="193" y="120"/>
                  <a:pt x="192" y="120"/>
                </a:cubicBezTo>
                <a:cubicBezTo>
                  <a:pt x="189" y="120"/>
                  <a:pt x="188" y="121"/>
                  <a:pt x="186" y="120"/>
                </a:cubicBezTo>
                <a:cubicBezTo>
                  <a:pt x="184" y="120"/>
                  <a:pt x="186" y="120"/>
                  <a:pt x="185" y="119"/>
                </a:cubicBezTo>
                <a:cubicBezTo>
                  <a:pt x="184" y="119"/>
                  <a:pt x="184" y="119"/>
                  <a:pt x="183" y="119"/>
                </a:cubicBezTo>
                <a:cubicBezTo>
                  <a:pt x="182" y="119"/>
                  <a:pt x="182" y="120"/>
                  <a:pt x="181" y="120"/>
                </a:cubicBezTo>
                <a:cubicBezTo>
                  <a:pt x="181" y="121"/>
                  <a:pt x="180" y="120"/>
                  <a:pt x="180" y="120"/>
                </a:cubicBezTo>
                <a:cubicBezTo>
                  <a:pt x="179" y="120"/>
                  <a:pt x="179" y="120"/>
                  <a:pt x="178" y="120"/>
                </a:cubicBezTo>
                <a:cubicBezTo>
                  <a:pt x="178" y="119"/>
                  <a:pt x="178" y="119"/>
                  <a:pt x="177" y="118"/>
                </a:cubicBezTo>
                <a:cubicBezTo>
                  <a:pt x="177" y="117"/>
                  <a:pt x="177" y="116"/>
                  <a:pt x="177" y="115"/>
                </a:cubicBezTo>
                <a:cubicBezTo>
                  <a:pt x="177" y="113"/>
                  <a:pt x="178" y="112"/>
                  <a:pt x="177" y="111"/>
                </a:cubicBezTo>
                <a:cubicBezTo>
                  <a:pt x="176" y="111"/>
                  <a:pt x="176" y="110"/>
                  <a:pt x="176" y="109"/>
                </a:cubicBezTo>
                <a:cubicBezTo>
                  <a:pt x="175" y="108"/>
                  <a:pt x="174" y="109"/>
                  <a:pt x="173" y="110"/>
                </a:cubicBezTo>
                <a:cubicBezTo>
                  <a:pt x="172" y="110"/>
                  <a:pt x="171" y="110"/>
                  <a:pt x="171" y="109"/>
                </a:cubicBezTo>
                <a:cubicBezTo>
                  <a:pt x="170" y="109"/>
                  <a:pt x="170" y="109"/>
                  <a:pt x="169" y="109"/>
                </a:cubicBezTo>
                <a:cubicBezTo>
                  <a:pt x="169" y="108"/>
                  <a:pt x="169" y="107"/>
                  <a:pt x="168" y="107"/>
                </a:cubicBezTo>
                <a:cubicBezTo>
                  <a:pt x="168" y="106"/>
                  <a:pt x="168" y="106"/>
                  <a:pt x="167" y="106"/>
                </a:cubicBezTo>
                <a:cubicBezTo>
                  <a:pt x="167" y="105"/>
                  <a:pt x="168" y="104"/>
                  <a:pt x="169" y="104"/>
                </a:cubicBezTo>
                <a:cubicBezTo>
                  <a:pt x="170" y="104"/>
                  <a:pt x="171" y="105"/>
                  <a:pt x="172" y="104"/>
                </a:cubicBezTo>
                <a:cubicBezTo>
                  <a:pt x="172" y="104"/>
                  <a:pt x="173" y="104"/>
                  <a:pt x="173" y="104"/>
                </a:cubicBezTo>
                <a:cubicBezTo>
                  <a:pt x="175" y="105"/>
                  <a:pt x="175" y="106"/>
                  <a:pt x="175" y="106"/>
                </a:cubicBezTo>
                <a:cubicBezTo>
                  <a:pt x="174" y="107"/>
                  <a:pt x="175" y="107"/>
                  <a:pt x="176" y="107"/>
                </a:cubicBezTo>
                <a:cubicBezTo>
                  <a:pt x="177" y="106"/>
                  <a:pt x="178" y="106"/>
                  <a:pt x="178" y="106"/>
                </a:cubicBezTo>
                <a:cubicBezTo>
                  <a:pt x="179" y="106"/>
                  <a:pt x="180" y="105"/>
                  <a:pt x="181" y="106"/>
                </a:cubicBezTo>
                <a:cubicBezTo>
                  <a:pt x="181" y="106"/>
                  <a:pt x="182" y="106"/>
                  <a:pt x="182" y="106"/>
                </a:cubicBezTo>
                <a:cubicBezTo>
                  <a:pt x="183" y="106"/>
                  <a:pt x="183" y="106"/>
                  <a:pt x="184" y="106"/>
                </a:cubicBezTo>
                <a:cubicBezTo>
                  <a:pt x="184" y="105"/>
                  <a:pt x="184" y="105"/>
                  <a:pt x="184" y="104"/>
                </a:cubicBezTo>
                <a:cubicBezTo>
                  <a:pt x="185" y="104"/>
                  <a:pt x="186" y="104"/>
                  <a:pt x="186" y="103"/>
                </a:cubicBezTo>
                <a:cubicBezTo>
                  <a:pt x="186" y="103"/>
                  <a:pt x="186" y="103"/>
                  <a:pt x="187" y="102"/>
                </a:cubicBezTo>
                <a:cubicBezTo>
                  <a:pt x="188" y="102"/>
                  <a:pt x="189" y="101"/>
                  <a:pt x="188" y="100"/>
                </a:cubicBezTo>
                <a:cubicBezTo>
                  <a:pt x="187" y="100"/>
                  <a:pt x="186" y="99"/>
                  <a:pt x="187" y="98"/>
                </a:cubicBezTo>
                <a:cubicBezTo>
                  <a:pt x="188" y="98"/>
                  <a:pt x="190" y="97"/>
                  <a:pt x="191" y="98"/>
                </a:cubicBezTo>
                <a:cubicBezTo>
                  <a:pt x="192" y="98"/>
                  <a:pt x="192" y="99"/>
                  <a:pt x="193" y="100"/>
                </a:cubicBezTo>
                <a:cubicBezTo>
                  <a:pt x="193" y="101"/>
                  <a:pt x="195" y="102"/>
                  <a:pt x="196" y="101"/>
                </a:cubicBezTo>
                <a:cubicBezTo>
                  <a:pt x="197" y="101"/>
                  <a:pt x="199" y="100"/>
                  <a:pt x="197" y="99"/>
                </a:cubicBezTo>
                <a:cubicBezTo>
                  <a:pt x="196" y="99"/>
                  <a:pt x="196" y="99"/>
                  <a:pt x="195" y="99"/>
                </a:cubicBezTo>
                <a:cubicBezTo>
                  <a:pt x="195" y="98"/>
                  <a:pt x="195" y="98"/>
                  <a:pt x="194" y="98"/>
                </a:cubicBezTo>
                <a:cubicBezTo>
                  <a:pt x="193" y="97"/>
                  <a:pt x="195" y="96"/>
                  <a:pt x="195" y="95"/>
                </a:cubicBezTo>
                <a:cubicBezTo>
                  <a:pt x="196" y="95"/>
                  <a:pt x="195" y="95"/>
                  <a:pt x="193" y="95"/>
                </a:cubicBezTo>
                <a:cubicBezTo>
                  <a:pt x="193" y="95"/>
                  <a:pt x="192" y="95"/>
                  <a:pt x="192" y="95"/>
                </a:cubicBezTo>
                <a:cubicBezTo>
                  <a:pt x="192" y="95"/>
                  <a:pt x="191" y="95"/>
                  <a:pt x="191" y="95"/>
                </a:cubicBezTo>
                <a:cubicBezTo>
                  <a:pt x="190" y="95"/>
                  <a:pt x="189" y="95"/>
                  <a:pt x="189" y="94"/>
                </a:cubicBezTo>
                <a:cubicBezTo>
                  <a:pt x="189" y="94"/>
                  <a:pt x="189" y="93"/>
                  <a:pt x="189" y="93"/>
                </a:cubicBezTo>
                <a:cubicBezTo>
                  <a:pt x="189" y="92"/>
                  <a:pt x="189" y="92"/>
                  <a:pt x="189" y="91"/>
                </a:cubicBezTo>
                <a:cubicBezTo>
                  <a:pt x="189" y="91"/>
                  <a:pt x="190" y="91"/>
                  <a:pt x="191" y="91"/>
                </a:cubicBezTo>
                <a:cubicBezTo>
                  <a:pt x="192" y="91"/>
                  <a:pt x="191" y="90"/>
                  <a:pt x="191" y="90"/>
                </a:cubicBezTo>
                <a:cubicBezTo>
                  <a:pt x="192" y="89"/>
                  <a:pt x="192" y="89"/>
                  <a:pt x="193" y="90"/>
                </a:cubicBezTo>
                <a:cubicBezTo>
                  <a:pt x="193" y="90"/>
                  <a:pt x="193" y="90"/>
                  <a:pt x="194" y="90"/>
                </a:cubicBezTo>
                <a:cubicBezTo>
                  <a:pt x="195" y="91"/>
                  <a:pt x="196" y="91"/>
                  <a:pt x="196" y="91"/>
                </a:cubicBezTo>
                <a:cubicBezTo>
                  <a:pt x="197" y="91"/>
                  <a:pt x="198" y="91"/>
                  <a:pt x="199" y="91"/>
                </a:cubicBezTo>
                <a:cubicBezTo>
                  <a:pt x="200" y="91"/>
                  <a:pt x="200" y="90"/>
                  <a:pt x="199" y="90"/>
                </a:cubicBezTo>
                <a:cubicBezTo>
                  <a:pt x="198" y="89"/>
                  <a:pt x="196" y="90"/>
                  <a:pt x="195" y="90"/>
                </a:cubicBezTo>
                <a:cubicBezTo>
                  <a:pt x="195" y="90"/>
                  <a:pt x="194" y="90"/>
                  <a:pt x="194" y="90"/>
                </a:cubicBezTo>
                <a:cubicBezTo>
                  <a:pt x="195" y="89"/>
                  <a:pt x="195" y="89"/>
                  <a:pt x="195" y="88"/>
                </a:cubicBezTo>
                <a:cubicBezTo>
                  <a:pt x="194" y="88"/>
                  <a:pt x="194" y="88"/>
                  <a:pt x="193" y="89"/>
                </a:cubicBezTo>
                <a:cubicBezTo>
                  <a:pt x="193" y="89"/>
                  <a:pt x="192" y="89"/>
                  <a:pt x="192" y="89"/>
                </a:cubicBezTo>
                <a:cubicBezTo>
                  <a:pt x="190" y="89"/>
                  <a:pt x="190" y="90"/>
                  <a:pt x="190" y="91"/>
                </a:cubicBezTo>
                <a:cubicBezTo>
                  <a:pt x="189" y="90"/>
                  <a:pt x="190" y="90"/>
                  <a:pt x="189" y="89"/>
                </a:cubicBezTo>
                <a:cubicBezTo>
                  <a:pt x="188" y="89"/>
                  <a:pt x="188" y="91"/>
                  <a:pt x="188" y="92"/>
                </a:cubicBezTo>
                <a:cubicBezTo>
                  <a:pt x="189" y="92"/>
                  <a:pt x="189" y="93"/>
                  <a:pt x="188" y="93"/>
                </a:cubicBezTo>
                <a:cubicBezTo>
                  <a:pt x="188" y="94"/>
                  <a:pt x="187" y="94"/>
                  <a:pt x="186" y="94"/>
                </a:cubicBezTo>
                <a:cubicBezTo>
                  <a:pt x="186" y="95"/>
                  <a:pt x="186" y="93"/>
                  <a:pt x="185" y="93"/>
                </a:cubicBezTo>
                <a:cubicBezTo>
                  <a:pt x="185" y="94"/>
                  <a:pt x="185" y="94"/>
                  <a:pt x="185" y="95"/>
                </a:cubicBezTo>
                <a:cubicBezTo>
                  <a:pt x="184" y="95"/>
                  <a:pt x="183" y="94"/>
                  <a:pt x="183" y="94"/>
                </a:cubicBezTo>
                <a:cubicBezTo>
                  <a:pt x="183" y="93"/>
                  <a:pt x="182" y="94"/>
                  <a:pt x="182" y="95"/>
                </a:cubicBezTo>
                <a:cubicBezTo>
                  <a:pt x="182" y="95"/>
                  <a:pt x="182" y="95"/>
                  <a:pt x="181" y="95"/>
                </a:cubicBezTo>
                <a:cubicBezTo>
                  <a:pt x="180" y="95"/>
                  <a:pt x="176" y="95"/>
                  <a:pt x="177" y="94"/>
                </a:cubicBezTo>
                <a:cubicBezTo>
                  <a:pt x="177" y="94"/>
                  <a:pt x="179" y="93"/>
                  <a:pt x="179" y="92"/>
                </a:cubicBezTo>
                <a:cubicBezTo>
                  <a:pt x="179" y="92"/>
                  <a:pt x="179" y="93"/>
                  <a:pt x="178" y="93"/>
                </a:cubicBezTo>
                <a:cubicBezTo>
                  <a:pt x="178" y="93"/>
                  <a:pt x="178" y="93"/>
                  <a:pt x="177" y="92"/>
                </a:cubicBezTo>
                <a:cubicBezTo>
                  <a:pt x="177" y="92"/>
                  <a:pt x="176" y="92"/>
                  <a:pt x="176" y="92"/>
                </a:cubicBezTo>
                <a:cubicBezTo>
                  <a:pt x="175" y="92"/>
                  <a:pt x="177" y="91"/>
                  <a:pt x="176" y="90"/>
                </a:cubicBezTo>
                <a:cubicBezTo>
                  <a:pt x="175" y="90"/>
                  <a:pt x="176" y="89"/>
                  <a:pt x="176" y="89"/>
                </a:cubicBezTo>
                <a:cubicBezTo>
                  <a:pt x="177" y="88"/>
                  <a:pt x="178" y="88"/>
                  <a:pt x="179" y="88"/>
                </a:cubicBezTo>
                <a:cubicBezTo>
                  <a:pt x="181" y="87"/>
                  <a:pt x="180" y="87"/>
                  <a:pt x="179" y="86"/>
                </a:cubicBezTo>
                <a:cubicBezTo>
                  <a:pt x="178" y="86"/>
                  <a:pt x="177" y="86"/>
                  <a:pt x="175" y="87"/>
                </a:cubicBezTo>
                <a:cubicBezTo>
                  <a:pt x="174" y="87"/>
                  <a:pt x="174" y="87"/>
                  <a:pt x="173" y="87"/>
                </a:cubicBezTo>
                <a:cubicBezTo>
                  <a:pt x="173" y="87"/>
                  <a:pt x="172" y="87"/>
                  <a:pt x="173" y="86"/>
                </a:cubicBezTo>
                <a:cubicBezTo>
                  <a:pt x="173" y="86"/>
                  <a:pt x="174" y="86"/>
                  <a:pt x="175" y="86"/>
                </a:cubicBezTo>
                <a:cubicBezTo>
                  <a:pt x="175" y="85"/>
                  <a:pt x="175" y="85"/>
                  <a:pt x="175" y="85"/>
                </a:cubicBezTo>
                <a:cubicBezTo>
                  <a:pt x="175" y="85"/>
                  <a:pt x="174" y="85"/>
                  <a:pt x="173" y="85"/>
                </a:cubicBezTo>
                <a:close/>
                <a:moveTo>
                  <a:pt x="325" y="106"/>
                </a:moveTo>
                <a:cubicBezTo>
                  <a:pt x="325" y="105"/>
                  <a:pt x="326" y="106"/>
                  <a:pt x="326" y="106"/>
                </a:cubicBezTo>
                <a:cubicBezTo>
                  <a:pt x="327" y="107"/>
                  <a:pt x="328" y="109"/>
                  <a:pt x="326" y="108"/>
                </a:cubicBezTo>
                <a:cubicBezTo>
                  <a:pt x="325" y="107"/>
                  <a:pt x="325" y="107"/>
                  <a:pt x="325" y="106"/>
                </a:cubicBezTo>
                <a:close/>
                <a:moveTo>
                  <a:pt x="161" y="107"/>
                </a:moveTo>
                <a:cubicBezTo>
                  <a:pt x="162" y="107"/>
                  <a:pt x="163" y="107"/>
                  <a:pt x="163" y="107"/>
                </a:cubicBezTo>
                <a:cubicBezTo>
                  <a:pt x="164" y="108"/>
                  <a:pt x="165" y="108"/>
                  <a:pt x="165" y="108"/>
                </a:cubicBezTo>
                <a:cubicBezTo>
                  <a:pt x="166" y="109"/>
                  <a:pt x="165" y="110"/>
                  <a:pt x="165" y="111"/>
                </a:cubicBezTo>
                <a:cubicBezTo>
                  <a:pt x="165" y="112"/>
                  <a:pt x="166" y="113"/>
                  <a:pt x="167" y="114"/>
                </a:cubicBezTo>
                <a:cubicBezTo>
                  <a:pt x="167" y="115"/>
                  <a:pt x="165" y="115"/>
                  <a:pt x="165" y="115"/>
                </a:cubicBezTo>
                <a:cubicBezTo>
                  <a:pt x="164" y="116"/>
                  <a:pt x="164" y="116"/>
                  <a:pt x="164" y="117"/>
                </a:cubicBezTo>
                <a:cubicBezTo>
                  <a:pt x="164" y="117"/>
                  <a:pt x="163" y="118"/>
                  <a:pt x="163" y="118"/>
                </a:cubicBezTo>
                <a:cubicBezTo>
                  <a:pt x="162" y="119"/>
                  <a:pt x="160" y="119"/>
                  <a:pt x="159" y="119"/>
                </a:cubicBezTo>
                <a:cubicBezTo>
                  <a:pt x="158" y="119"/>
                  <a:pt x="158" y="118"/>
                  <a:pt x="157" y="118"/>
                </a:cubicBezTo>
                <a:cubicBezTo>
                  <a:pt x="157" y="117"/>
                  <a:pt x="157" y="117"/>
                  <a:pt x="157" y="116"/>
                </a:cubicBezTo>
                <a:cubicBezTo>
                  <a:pt x="158" y="116"/>
                  <a:pt x="160" y="115"/>
                  <a:pt x="160" y="114"/>
                </a:cubicBezTo>
                <a:cubicBezTo>
                  <a:pt x="159" y="114"/>
                  <a:pt x="158" y="115"/>
                  <a:pt x="157" y="115"/>
                </a:cubicBezTo>
                <a:cubicBezTo>
                  <a:pt x="156" y="116"/>
                  <a:pt x="154" y="116"/>
                  <a:pt x="154" y="116"/>
                </a:cubicBezTo>
                <a:cubicBezTo>
                  <a:pt x="154" y="115"/>
                  <a:pt x="154" y="114"/>
                  <a:pt x="155" y="113"/>
                </a:cubicBezTo>
                <a:cubicBezTo>
                  <a:pt x="155" y="112"/>
                  <a:pt x="157" y="112"/>
                  <a:pt x="157" y="111"/>
                </a:cubicBezTo>
                <a:cubicBezTo>
                  <a:pt x="157" y="111"/>
                  <a:pt x="155" y="111"/>
                  <a:pt x="156" y="110"/>
                </a:cubicBezTo>
                <a:cubicBezTo>
                  <a:pt x="156" y="110"/>
                  <a:pt x="160" y="109"/>
                  <a:pt x="159" y="108"/>
                </a:cubicBezTo>
                <a:cubicBezTo>
                  <a:pt x="158" y="108"/>
                  <a:pt x="156" y="108"/>
                  <a:pt x="157" y="108"/>
                </a:cubicBezTo>
                <a:cubicBezTo>
                  <a:pt x="159" y="107"/>
                  <a:pt x="160" y="107"/>
                  <a:pt x="161" y="107"/>
                </a:cubicBezTo>
                <a:close/>
                <a:moveTo>
                  <a:pt x="250" y="74"/>
                </a:moveTo>
                <a:cubicBezTo>
                  <a:pt x="250" y="74"/>
                  <a:pt x="251" y="75"/>
                  <a:pt x="251" y="74"/>
                </a:cubicBezTo>
                <a:cubicBezTo>
                  <a:pt x="250" y="73"/>
                  <a:pt x="250" y="73"/>
                  <a:pt x="249" y="73"/>
                </a:cubicBezTo>
                <a:cubicBezTo>
                  <a:pt x="248" y="72"/>
                  <a:pt x="247" y="71"/>
                  <a:pt x="246" y="71"/>
                </a:cubicBezTo>
                <a:cubicBezTo>
                  <a:pt x="246" y="70"/>
                  <a:pt x="245" y="70"/>
                  <a:pt x="245" y="69"/>
                </a:cubicBezTo>
                <a:cubicBezTo>
                  <a:pt x="245" y="69"/>
                  <a:pt x="246" y="69"/>
                  <a:pt x="247" y="69"/>
                </a:cubicBezTo>
                <a:cubicBezTo>
                  <a:pt x="247" y="69"/>
                  <a:pt x="248" y="69"/>
                  <a:pt x="249" y="69"/>
                </a:cubicBezTo>
                <a:cubicBezTo>
                  <a:pt x="249" y="69"/>
                  <a:pt x="250" y="69"/>
                  <a:pt x="250" y="69"/>
                </a:cubicBezTo>
                <a:cubicBezTo>
                  <a:pt x="251" y="69"/>
                  <a:pt x="251" y="69"/>
                  <a:pt x="252" y="68"/>
                </a:cubicBezTo>
                <a:cubicBezTo>
                  <a:pt x="252" y="68"/>
                  <a:pt x="252" y="68"/>
                  <a:pt x="253" y="68"/>
                </a:cubicBezTo>
                <a:cubicBezTo>
                  <a:pt x="254" y="68"/>
                  <a:pt x="254" y="69"/>
                  <a:pt x="255" y="69"/>
                </a:cubicBezTo>
                <a:cubicBezTo>
                  <a:pt x="255" y="70"/>
                  <a:pt x="256" y="70"/>
                  <a:pt x="256" y="70"/>
                </a:cubicBezTo>
                <a:cubicBezTo>
                  <a:pt x="256" y="70"/>
                  <a:pt x="256" y="71"/>
                  <a:pt x="256" y="71"/>
                </a:cubicBezTo>
                <a:cubicBezTo>
                  <a:pt x="256" y="72"/>
                  <a:pt x="256" y="72"/>
                  <a:pt x="256" y="73"/>
                </a:cubicBezTo>
                <a:cubicBezTo>
                  <a:pt x="256" y="73"/>
                  <a:pt x="256" y="74"/>
                  <a:pt x="257" y="74"/>
                </a:cubicBezTo>
                <a:cubicBezTo>
                  <a:pt x="257" y="74"/>
                  <a:pt x="257" y="74"/>
                  <a:pt x="257" y="74"/>
                </a:cubicBezTo>
                <a:cubicBezTo>
                  <a:pt x="257" y="73"/>
                  <a:pt x="257" y="72"/>
                  <a:pt x="257" y="71"/>
                </a:cubicBezTo>
                <a:cubicBezTo>
                  <a:pt x="257" y="71"/>
                  <a:pt x="257" y="71"/>
                  <a:pt x="257" y="70"/>
                </a:cubicBezTo>
                <a:cubicBezTo>
                  <a:pt x="257" y="70"/>
                  <a:pt x="256" y="70"/>
                  <a:pt x="256" y="69"/>
                </a:cubicBezTo>
                <a:cubicBezTo>
                  <a:pt x="256" y="68"/>
                  <a:pt x="257" y="69"/>
                  <a:pt x="257" y="70"/>
                </a:cubicBezTo>
                <a:cubicBezTo>
                  <a:pt x="258" y="70"/>
                  <a:pt x="258" y="71"/>
                  <a:pt x="259" y="71"/>
                </a:cubicBezTo>
                <a:cubicBezTo>
                  <a:pt x="259" y="71"/>
                  <a:pt x="259" y="71"/>
                  <a:pt x="259" y="71"/>
                </a:cubicBezTo>
                <a:cubicBezTo>
                  <a:pt x="259" y="72"/>
                  <a:pt x="260" y="73"/>
                  <a:pt x="260" y="73"/>
                </a:cubicBezTo>
                <a:cubicBezTo>
                  <a:pt x="261" y="73"/>
                  <a:pt x="261" y="74"/>
                  <a:pt x="261" y="74"/>
                </a:cubicBezTo>
                <a:cubicBezTo>
                  <a:pt x="262" y="74"/>
                  <a:pt x="261" y="73"/>
                  <a:pt x="261" y="73"/>
                </a:cubicBezTo>
                <a:cubicBezTo>
                  <a:pt x="260" y="72"/>
                  <a:pt x="262" y="72"/>
                  <a:pt x="263" y="73"/>
                </a:cubicBezTo>
                <a:cubicBezTo>
                  <a:pt x="263" y="73"/>
                  <a:pt x="264" y="73"/>
                  <a:pt x="264" y="73"/>
                </a:cubicBezTo>
                <a:cubicBezTo>
                  <a:pt x="264" y="72"/>
                  <a:pt x="263" y="72"/>
                  <a:pt x="262" y="72"/>
                </a:cubicBezTo>
                <a:cubicBezTo>
                  <a:pt x="261" y="71"/>
                  <a:pt x="261" y="70"/>
                  <a:pt x="260" y="69"/>
                </a:cubicBezTo>
                <a:cubicBezTo>
                  <a:pt x="260" y="69"/>
                  <a:pt x="258" y="68"/>
                  <a:pt x="260" y="68"/>
                </a:cubicBezTo>
                <a:cubicBezTo>
                  <a:pt x="260" y="68"/>
                  <a:pt x="262" y="68"/>
                  <a:pt x="262" y="68"/>
                </a:cubicBezTo>
                <a:cubicBezTo>
                  <a:pt x="263" y="69"/>
                  <a:pt x="263" y="69"/>
                  <a:pt x="264" y="70"/>
                </a:cubicBezTo>
                <a:cubicBezTo>
                  <a:pt x="264" y="70"/>
                  <a:pt x="265" y="70"/>
                  <a:pt x="266" y="71"/>
                </a:cubicBezTo>
                <a:cubicBezTo>
                  <a:pt x="267" y="71"/>
                  <a:pt x="268" y="72"/>
                  <a:pt x="269" y="73"/>
                </a:cubicBezTo>
                <a:cubicBezTo>
                  <a:pt x="270" y="73"/>
                  <a:pt x="270" y="74"/>
                  <a:pt x="271" y="74"/>
                </a:cubicBezTo>
                <a:cubicBezTo>
                  <a:pt x="271" y="75"/>
                  <a:pt x="271" y="75"/>
                  <a:pt x="272" y="75"/>
                </a:cubicBezTo>
                <a:cubicBezTo>
                  <a:pt x="273" y="75"/>
                  <a:pt x="272" y="75"/>
                  <a:pt x="272" y="75"/>
                </a:cubicBezTo>
                <a:cubicBezTo>
                  <a:pt x="272" y="75"/>
                  <a:pt x="272" y="74"/>
                  <a:pt x="271" y="74"/>
                </a:cubicBezTo>
                <a:cubicBezTo>
                  <a:pt x="271" y="74"/>
                  <a:pt x="271" y="73"/>
                  <a:pt x="271" y="73"/>
                </a:cubicBezTo>
                <a:cubicBezTo>
                  <a:pt x="271" y="72"/>
                  <a:pt x="271" y="72"/>
                  <a:pt x="271" y="71"/>
                </a:cubicBezTo>
                <a:cubicBezTo>
                  <a:pt x="270" y="71"/>
                  <a:pt x="271" y="71"/>
                  <a:pt x="271" y="71"/>
                </a:cubicBezTo>
                <a:cubicBezTo>
                  <a:pt x="271" y="71"/>
                  <a:pt x="272" y="71"/>
                  <a:pt x="272" y="71"/>
                </a:cubicBezTo>
                <a:cubicBezTo>
                  <a:pt x="272" y="70"/>
                  <a:pt x="271" y="70"/>
                  <a:pt x="270" y="69"/>
                </a:cubicBezTo>
                <a:cubicBezTo>
                  <a:pt x="269" y="68"/>
                  <a:pt x="268" y="68"/>
                  <a:pt x="268" y="67"/>
                </a:cubicBezTo>
                <a:cubicBezTo>
                  <a:pt x="269" y="67"/>
                  <a:pt x="270" y="68"/>
                  <a:pt x="271" y="68"/>
                </a:cubicBezTo>
                <a:cubicBezTo>
                  <a:pt x="272" y="68"/>
                  <a:pt x="273" y="68"/>
                  <a:pt x="274" y="69"/>
                </a:cubicBezTo>
                <a:cubicBezTo>
                  <a:pt x="275" y="69"/>
                  <a:pt x="276" y="69"/>
                  <a:pt x="276" y="70"/>
                </a:cubicBezTo>
                <a:cubicBezTo>
                  <a:pt x="277" y="70"/>
                  <a:pt x="278" y="71"/>
                  <a:pt x="278" y="71"/>
                </a:cubicBezTo>
                <a:cubicBezTo>
                  <a:pt x="278" y="70"/>
                  <a:pt x="278" y="70"/>
                  <a:pt x="277" y="69"/>
                </a:cubicBezTo>
                <a:cubicBezTo>
                  <a:pt x="276" y="69"/>
                  <a:pt x="275" y="68"/>
                  <a:pt x="274" y="68"/>
                </a:cubicBezTo>
                <a:cubicBezTo>
                  <a:pt x="274" y="68"/>
                  <a:pt x="273" y="68"/>
                  <a:pt x="272" y="67"/>
                </a:cubicBezTo>
                <a:cubicBezTo>
                  <a:pt x="271" y="67"/>
                  <a:pt x="270" y="67"/>
                  <a:pt x="269" y="67"/>
                </a:cubicBezTo>
                <a:cubicBezTo>
                  <a:pt x="268" y="67"/>
                  <a:pt x="268" y="66"/>
                  <a:pt x="267" y="66"/>
                </a:cubicBezTo>
                <a:cubicBezTo>
                  <a:pt x="267" y="66"/>
                  <a:pt x="266" y="67"/>
                  <a:pt x="266" y="66"/>
                </a:cubicBezTo>
                <a:cubicBezTo>
                  <a:pt x="266" y="66"/>
                  <a:pt x="266" y="66"/>
                  <a:pt x="266" y="65"/>
                </a:cubicBezTo>
                <a:cubicBezTo>
                  <a:pt x="266" y="65"/>
                  <a:pt x="265" y="65"/>
                  <a:pt x="265" y="65"/>
                </a:cubicBezTo>
                <a:cubicBezTo>
                  <a:pt x="265" y="64"/>
                  <a:pt x="266" y="64"/>
                  <a:pt x="266" y="65"/>
                </a:cubicBezTo>
                <a:cubicBezTo>
                  <a:pt x="267" y="65"/>
                  <a:pt x="267" y="65"/>
                  <a:pt x="267" y="65"/>
                </a:cubicBezTo>
                <a:cubicBezTo>
                  <a:pt x="268" y="65"/>
                  <a:pt x="268" y="65"/>
                  <a:pt x="267" y="65"/>
                </a:cubicBezTo>
                <a:cubicBezTo>
                  <a:pt x="266" y="64"/>
                  <a:pt x="270" y="65"/>
                  <a:pt x="270" y="65"/>
                </a:cubicBezTo>
                <a:cubicBezTo>
                  <a:pt x="270" y="65"/>
                  <a:pt x="271" y="65"/>
                  <a:pt x="271" y="65"/>
                </a:cubicBezTo>
                <a:cubicBezTo>
                  <a:pt x="271" y="65"/>
                  <a:pt x="271" y="65"/>
                  <a:pt x="270" y="65"/>
                </a:cubicBezTo>
                <a:cubicBezTo>
                  <a:pt x="270" y="64"/>
                  <a:pt x="270" y="64"/>
                  <a:pt x="270" y="64"/>
                </a:cubicBezTo>
                <a:cubicBezTo>
                  <a:pt x="270" y="64"/>
                  <a:pt x="271" y="65"/>
                  <a:pt x="271" y="65"/>
                </a:cubicBezTo>
                <a:cubicBezTo>
                  <a:pt x="271" y="65"/>
                  <a:pt x="271" y="64"/>
                  <a:pt x="271" y="64"/>
                </a:cubicBezTo>
                <a:cubicBezTo>
                  <a:pt x="271" y="64"/>
                  <a:pt x="271" y="64"/>
                  <a:pt x="272" y="64"/>
                </a:cubicBezTo>
                <a:cubicBezTo>
                  <a:pt x="272" y="64"/>
                  <a:pt x="273" y="64"/>
                  <a:pt x="273" y="65"/>
                </a:cubicBezTo>
                <a:cubicBezTo>
                  <a:pt x="273" y="65"/>
                  <a:pt x="273" y="65"/>
                  <a:pt x="274" y="66"/>
                </a:cubicBezTo>
                <a:cubicBezTo>
                  <a:pt x="274" y="66"/>
                  <a:pt x="275" y="66"/>
                  <a:pt x="276" y="67"/>
                </a:cubicBezTo>
                <a:cubicBezTo>
                  <a:pt x="277" y="67"/>
                  <a:pt x="278" y="67"/>
                  <a:pt x="278" y="68"/>
                </a:cubicBezTo>
                <a:cubicBezTo>
                  <a:pt x="279" y="68"/>
                  <a:pt x="279" y="68"/>
                  <a:pt x="279" y="69"/>
                </a:cubicBezTo>
                <a:cubicBezTo>
                  <a:pt x="280" y="69"/>
                  <a:pt x="279" y="68"/>
                  <a:pt x="279" y="68"/>
                </a:cubicBezTo>
                <a:cubicBezTo>
                  <a:pt x="279" y="68"/>
                  <a:pt x="278" y="68"/>
                  <a:pt x="278" y="67"/>
                </a:cubicBezTo>
                <a:cubicBezTo>
                  <a:pt x="279" y="67"/>
                  <a:pt x="281" y="68"/>
                  <a:pt x="279" y="67"/>
                </a:cubicBezTo>
                <a:cubicBezTo>
                  <a:pt x="278" y="66"/>
                  <a:pt x="281" y="67"/>
                  <a:pt x="280" y="66"/>
                </a:cubicBezTo>
                <a:cubicBezTo>
                  <a:pt x="280" y="65"/>
                  <a:pt x="279" y="65"/>
                  <a:pt x="278" y="65"/>
                </a:cubicBezTo>
                <a:cubicBezTo>
                  <a:pt x="278" y="65"/>
                  <a:pt x="278" y="65"/>
                  <a:pt x="278" y="64"/>
                </a:cubicBezTo>
                <a:cubicBezTo>
                  <a:pt x="277" y="63"/>
                  <a:pt x="278" y="64"/>
                  <a:pt x="278" y="63"/>
                </a:cubicBezTo>
                <a:cubicBezTo>
                  <a:pt x="279" y="63"/>
                  <a:pt x="279" y="63"/>
                  <a:pt x="280" y="64"/>
                </a:cubicBezTo>
                <a:cubicBezTo>
                  <a:pt x="280" y="64"/>
                  <a:pt x="281" y="65"/>
                  <a:pt x="281" y="65"/>
                </a:cubicBezTo>
                <a:cubicBezTo>
                  <a:pt x="281" y="64"/>
                  <a:pt x="281" y="63"/>
                  <a:pt x="281" y="63"/>
                </a:cubicBezTo>
                <a:cubicBezTo>
                  <a:pt x="281" y="63"/>
                  <a:pt x="282" y="64"/>
                  <a:pt x="282" y="64"/>
                </a:cubicBezTo>
                <a:cubicBezTo>
                  <a:pt x="283" y="64"/>
                  <a:pt x="283" y="63"/>
                  <a:pt x="283" y="63"/>
                </a:cubicBezTo>
                <a:cubicBezTo>
                  <a:pt x="284" y="64"/>
                  <a:pt x="285" y="64"/>
                  <a:pt x="286" y="64"/>
                </a:cubicBezTo>
                <a:cubicBezTo>
                  <a:pt x="286" y="64"/>
                  <a:pt x="286" y="64"/>
                  <a:pt x="287" y="64"/>
                </a:cubicBezTo>
                <a:cubicBezTo>
                  <a:pt x="288" y="65"/>
                  <a:pt x="288" y="65"/>
                  <a:pt x="289" y="65"/>
                </a:cubicBezTo>
                <a:cubicBezTo>
                  <a:pt x="290" y="65"/>
                  <a:pt x="291" y="65"/>
                  <a:pt x="293" y="66"/>
                </a:cubicBezTo>
                <a:cubicBezTo>
                  <a:pt x="293" y="66"/>
                  <a:pt x="293" y="67"/>
                  <a:pt x="294" y="67"/>
                </a:cubicBezTo>
                <a:cubicBezTo>
                  <a:pt x="295" y="67"/>
                  <a:pt x="295" y="67"/>
                  <a:pt x="295" y="67"/>
                </a:cubicBezTo>
                <a:cubicBezTo>
                  <a:pt x="296" y="68"/>
                  <a:pt x="297" y="68"/>
                  <a:pt x="298" y="68"/>
                </a:cubicBezTo>
                <a:cubicBezTo>
                  <a:pt x="299" y="69"/>
                  <a:pt x="299" y="70"/>
                  <a:pt x="298" y="70"/>
                </a:cubicBezTo>
                <a:cubicBezTo>
                  <a:pt x="298" y="70"/>
                  <a:pt x="298" y="70"/>
                  <a:pt x="298" y="70"/>
                </a:cubicBezTo>
                <a:cubicBezTo>
                  <a:pt x="297" y="70"/>
                  <a:pt x="297" y="70"/>
                  <a:pt x="296" y="70"/>
                </a:cubicBezTo>
                <a:cubicBezTo>
                  <a:pt x="295" y="70"/>
                  <a:pt x="293" y="69"/>
                  <a:pt x="292" y="69"/>
                </a:cubicBezTo>
                <a:cubicBezTo>
                  <a:pt x="291" y="69"/>
                  <a:pt x="291" y="69"/>
                  <a:pt x="291" y="69"/>
                </a:cubicBezTo>
                <a:cubicBezTo>
                  <a:pt x="290" y="69"/>
                  <a:pt x="290" y="69"/>
                  <a:pt x="289" y="69"/>
                </a:cubicBezTo>
                <a:cubicBezTo>
                  <a:pt x="289" y="69"/>
                  <a:pt x="288" y="69"/>
                  <a:pt x="288" y="69"/>
                </a:cubicBezTo>
                <a:cubicBezTo>
                  <a:pt x="287" y="69"/>
                  <a:pt x="287" y="69"/>
                  <a:pt x="286" y="69"/>
                </a:cubicBezTo>
                <a:cubicBezTo>
                  <a:pt x="286" y="69"/>
                  <a:pt x="285" y="69"/>
                  <a:pt x="285" y="69"/>
                </a:cubicBezTo>
                <a:cubicBezTo>
                  <a:pt x="285" y="70"/>
                  <a:pt x="286" y="69"/>
                  <a:pt x="286" y="69"/>
                </a:cubicBezTo>
                <a:cubicBezTo>
                  <a:pt x="287" y="69"/>
                  <a:pt x="288" y="70"/>
                  <a:pt x="289" y="70"/>
                </a:cubicBezTo>
                <a:cubicBezTo>
                  <a:pt x="290" y="70"/>
                  <a:pt x="291" y="70"/>
                  <a:pt x="292" y="70"/>
                </a:cubicBezTo>
                <a:cubicBezTo>
                  <a:pt x="293" y="69"/>
                  <a:pt x="294" y="70"/>
                  <a:pt x="295" y="70"/>
                </a:cubicBezTo>
                <a:cubicBezTo>
                  <a:pt x="296" y="71"/>
                  <a:pt x="297" y="71"/>
                  <a:pt x="298" y="71"/>
                </a:cubicBezTo>
                <a:cubicBezTo>
                  <a:pt x="298" y="71"/>
                  <a:pt x="298" y="71"/>
                  <a:pt x="299" y="71"/>
                </a:cubicBezTo>
                <a:cubicBezTo>
                  <a:pt x="299" y="71"/>
                  <a:pt x="300" y="71"/>
                  <a:pt x="300" y="71"/>
                </a:cubicBezTo>
                <a:cubicBezTo>
                  <a:pt x="301" y="71"/>
                  <a:pt x="301" y="72"/>
                  <a:pt x="302" y="72"/>
                </a:cubicBezTo>
                <a:cubicBezTo>
                  <a:pt x="302" y="73"/>
                  <a:pt x="301" y="73"/>
                  <a:pt x="302" y="74"/>
                </a:cubicBezTo>
                <a:cubicBezTo>
                  <a:pt x="302" y="74"/>
                  <a:pt x="303" y="74"/>
                  <a:pt x="303" y="74"/>
                </a:cubicBezTo>
                <a:cubicBezTo>
                  <a:pt x="303" y="74"/>
                  <a:pt x="303" y="74"/>
                  <a:pt x="304" y="74"/>
                </a:cubicBezTo>
                <a:cubicBezTo>
                  <a:pt x="305" y="75"/>
                  <a:pt x="305" y="75"/>
                  <a:pt x="306" y="75"/>
                </a:cubicBezTo>
                <a:cubicBezTo>
                  <a:pt x="306" y="75"/>
                  <a:pt x="307" y="76"/>
                  <a:pt x="307" y="76"/>
                </a:cubicBezTo>
                <a:cubicBezTo>
                  <a:pt x="308" y="77"/>
                  <a:pt x="309" y="78"/>
                  <a:pt x="309" y="78"/>
                </a:cubicBezTo>
                <a:cubicBezTo>
                  <a:pt x="309" y="78"/>
                  <a:pt x="308" y="78"/>
                  <a:pt x="308" y="78"/>
                </a:cubicBezTo>
                <a:cubicBezTo>
                  <a:pt x="308" y="78"/>
                  <a:pt x="308" y="79"/>
                  <a:pt x="308" y="79"/>
                </a:cubicBezTo>
                <a:cubicBezTo>
                  <a:pt x="307" y="79"/>
                  <a:pt x="307" y="79"/>
                  <a:pt x="307" y="79"/>
                </a:cubicBezTo>
                <a:cubicBezTo>
                  <a:pt x="307" y="79"/>
                  <a:pt x="306" y="79"/>
                  <a:pt x="306" y="79"/>
                </a:cubicBezTo>
                <a:cubicBezTo>
                  <a:pt x="305" y="79"/>
                  <a:pt x="305" y="80"/>
                  <a:pt x="305" y="80"/>
                </a:cubicBezTo>
                <a:cubicBezTo>
                  <a:pt x="303" y="80"/>
                  <a:pt x="303" y="80"/>
                  <a:pt x="301" y="79"/>
                </a:cubicBezTo>
                <a:cubicBezTo>
                  <a:pt x="301" y="79"/>
                  <a:pt x="300" y="79"/>
                  <a:pt x="299" y="78"/>
                </a:cubicBezTo>
                <a:cubicBezTo>
                  <a:pt x="298" y="78"/>
                  <a:pt x="298" y="78"/>
                  <a:pt x="298" y="78"/>
                </a:cubicBezTo>
                <a:cubicBezTo>
                  <a:pt x="296" y="78"/>
                  <a:pt x="296" y="79"/>
                  <a:pt x="295" y="78"/>
                </a:cubicBezTo>
                <a:cubicBezTo>
                  <a:pt x="294" y="78"/>
                  <a:pt x="294" y="78"/>
                  <a:pt x="293" y="78"/>
                </a:cubicBezTo>
                <a:cubicBezTo>
                  <a:pt x="293" y="78"/>
                  <a:pt x="292" y="78"/>
                  <a:pt x="292" y="79"/>
                </a:cubicBezTo>
                <a:cubicBezTo>
                  <a:pt x="292" y="79"/>
                  <a:pt x="292" y="80"/>
                  <a:pt x="293" y="80"/>
                </a:cubicBezTo>
                <a:cubicBezTo>
                  <a:pt x="294" y="81"/>
                  <a:pt x="294" y="80"/>
                  <a:pt x="294" y="80"/>
                </a:cubicBezTo>
                <a:cubicBezTo>
                  <a:pt x="294" y="79"/>
                  <a:pt x="295" y="80"/>
                  <a:pt x="296" y="80"/>
                </a:cubicBezTo>
                <a:cubicBezTo>
                  <a:pt x="296" y="80"/>
                  <a:pt x="297" y="80"/>
                  <a:pt x="297" y="80"/>
                </a:cubicBezTo>
                <a:cubicBezTo>
                  <a:pt x="298" y="79"/>
                  <a:pt x="299" y="79"/>
                  <a:pt x="300" y="80"/>
                </a:cubicBezTo>
                <a:cubicBezTo>
                  <a:pt x="302" y="80"/>
                  <a:pt x="302" y="81"/>
                  <a:pt x="304" y="81"/>
                </a:cubicBezTo>
                <a:cubicBezTo>
                  <a:pt x="305" y="81"/>
                  <a:pt x="305" y="81"/>
                  <a:pt x="305" y="82"/>
                </a:cubicBezTo>
                <a:cubicBezTo>
                  <a:pt x="305" y="83"/>
                  <a:pt x="305" y="83"/>
                  <a:pt x="304" y="83"/>
                </a:cubicBezTo>
                <a:cubicBezTo>
                  <a:pt x="303" y="83"/>
                  <a:pt x="302" y="84"/>
                  <a:pt x="303" y="85"/>
                </a:cubicBezTo>
                <a:cubicBezTo>
                  <a:pt x="303" y="85"/>
                  <a:pt x="305" y="84"/>
                  <a:pt x="305" y="84"/>
                </a:cubicBezTo>
                <a:cubicBezTo>
                  <a:pt x="305" y="84"/>
                  <a:pt x="306" y="84"/>
                  <a:pt x="307" y="84"/>
                </a:cubicBezTo>
                <a:cubicBezTo>
                  <a:pt x="308" y="84"/>
                  <a:pt x="307" y="83"/>
                  <a:pt x="307" y="82"/>
                </a:cubicBezTo>
                <a:cubicBezTo>
                  <a:pt x="307" y="81"/>
                  <a:pt x="309" y="81"/>
                  <a:pt x="309" y="82"/>
                </a:cubicBezTo>
                <a:cubicBezTo>
                  <a:pt x="310" y="83"/>
                  <a:pt x="310" y="84"/>
                  <a:pt x="310" y="84"/>
                </a:cubicBezTo>
                <a:cubicBezTo>
                  <a:pt x="311" y="85"/>
                  <a:pt x="311" y="86"/>
                  <a:pt x="312" y="87"/>
                </a:cubicBezTo>
                <a:cubicBezTo>
                  <a:pt x="312" y="88"/>
                  <a:pt x="312" y="88"/>
                  <a:pt x="312" y="88"/>
                </a:cubicBezTo>
                <a:cubicBezTo>
                  <a:pt x="311" y="88"/>
                  <a:pt x="312" y="89"/>
                  <a:pt x="312" y="89"/>
                </a:cubicBezTo>
                <a:cubicBezTo>
                  <a:pt x="312" y="90"/>
                  <a:pt x="312" y="90"/>
                  <a:pt x="311" y="90"/>
                </a:cubicBezTo>
                <a:cubicBezTo>
                  <a:pt x="311" y="91"/>
                  <a:pt x="311" y="91"/>
                  <a:pt x="311" y="91"/>
                </a:cubicBezTo>
                <a:cubicBezTo>
                  <a:pt x="311" y="92"/>
                  <a:pt x="311" y="92"/>
                  <a:pt x="311" y="92"/>
                </a:cubicBezTo>
                <a:cubicBezTo>
                  <a:pt x="312" y="92"/>
                  <a:pt x="312" y="91"/>
                  <a:pt x="312" y="91"/>
                </a:cubicBezTo>
                <a:cubicBezTo>
                  <a:pt x="312" y="91"/>
                  <a:pt x="312" y="91"/>
                  <a:pt x="312" y="91"/>
                </a:cubicBezTo>
                <a:cubicBezTo>
                  <a:pt x="313" y="90"/>
                  <a:pt x="313" y="90"/>
                  <a:pt x="313" y="90"/>
                </a:cubicBezTo>
                <a:cubicBezTo>
                  <a:pt x="313" y="89"/>
                  <a:pt x="313" y="89"/>
                  <a:pt x="313" y="89"/>
                </a:cubicBezTo>
                <a:cubicBezTo>
                  <a:pt x="313" y="88"/>
                  <a:pt x="313" y="88"/>
                  <a:pt x="313" y="88"/>
                </a:cubicBezTo>
                <a:cubicBezTo>
                  <a:pt x="314" y="87"/>
                  <a:pt x="314" y="87"/>
                  <a:pt x="313" y="86"/>
                </a:cubicBezTo>
                <a:cubicBezTo>
                  <a:pt x="312" y="85"/>
                  <a:pt x="313" y="85"/>
                  <a:pt x="314" y="86"/>
                </a:cubicBezTo>
                <a:cubicBezTo>
                  <a:pt x="314" y="86"/>
                  <a:pt x="314" y="86"/>
                  <a:pt x="315" y="87"/>
                </a:cubicBezTo>
                <a:cubicBezTo>
                  <a:pt x="315" y="87"/>
                  <a:pt x="315" y="87"/>
                  <a:pt x="316" y="87"/>
                </a:cubicBezTo>
                <a:cubicBezTo>
                  <a:pt x="316" y="87"/>
                  <a:pt x="316" y="88"/>
                  <a:pt x="317" y="88"/>
                </a:cubicBezTo>
                <a:cubicBezTo>
                  <a:pt x="318" y="89"/>
                  <a:pt x="319" y="89"/>
                  <a:pt x="318" y="88"/>
                </a:cubicBezTo>
                <a:cubicBezTo>
                  <a:pt x="318" y="88"/>
                  <a:pt x="317" y="87"/>
                  <a:pt x="317" y="87"/>
                </a:cubicBezTo>
                <a:cubicBezTo>
                  <a:pt x="316" y="86"/>
                  <a:pt x="316" y="86"/>
                  <a:pt x="315" y="86"/>
                </a:cubicBezTo>
                <a:cubicBezTo>
                  <a:pt x="315" y="85"/>
                  <a:pt x="314" y="85"/>
                  <a:pt x="315" y="85"/>
                </a:cubicBezTo>
                <a:cubicBezTo>
                  <a:pt x="315" y="85"/>
                  <a:pt x="315" y="85"/>
                  <a:pt x="316" y="85"/>
                </a:cubicBezTo>
                <a:cubicBezTo>
                  <a:pt x="316" y="86"/>
                  <a:pt x="318" y="88"/>
                  <a:pt x="318" y="87"/>
                </a:cubicBezTo>
                <a:cubicBezTo>
                  <a:pt x="318" y="87"/>
                  <a:pt x="318" y="87"/>
                  <a:pt x="318" y="86"/>
                </a:cubicBezTo>
                <a:cubicBezTo>
                  <a:pt x="318" y="86"/>
                  <a:pt x="318" y="86"/>
                  <a:pt x="318" y="86"/>
                </a:cubicBezTo>
                <a:cubicBezTo>
                  <a:pt x="319" y="86"/>
                  <a:pt x="319" y="86"/>
                  <a:pt x="319" y="86"/>
                </a:cubicBezTo>
                <a:cubicBezTo>
                  <a:pt x="319" y="86"/>
                  <a:pt x="319" y="86"/>
                  <a:pt x="319" y="86"/>
                </a:cubicBezTo>
                <a:cubicBezTo>
                  <a:pt x="320" y="86"/>
                  <a:pt x="320" y="86"/>
                  <a:pt x="321" y="86"/>
                </a:cubicBezTo>
                <a:cubicBezTo>
                  <a:pt x="321" y="86"/>
                  <a:pt x="322" y="87"/>
                  <a:pt x="322" y="87"/>
                </a:cubicBezTo>
                <a:cubicBezTo>
                  <a:pt x="323" y="88"/>
                  <a:pt x="323" y="88"/>
                  <a:pt x="324" y="89"/>
                </a:cubicBezTo>
                <a:cubicBezTo>
                  <a:pt x="325" y="89"/>
                  <a:pt x="327" y="91"/>
                  <a:pt x="326" y="91"/>
                </a:cubicBezTo>
                <a:cubicBezTo>
                  <a:pt x="326" y="92"/>
                  <a:pt x="325" y="92"/>
                  <a:pt x="325" y="93"/>
                </a:cubicBezTo>
                <a:cubicBezTo>
                  <a:pt x="325" y="93"/>
                  <a:pt x="325" y="93"/>
                  <a:pt x="325" y="93"/>
                </a:cubicBezTo>
                <a:cubicBezTo>
                  <a:pt x="324" y="93"/>
                  <a:pt x="324" y="93"/>
                  <a:pt x="324" y="93"/>
                </a:cubicBezTo>
                <a:cubicBezTo>
                  <a:pt x="324" y="94"/>
                  <a:pt x="325" y="94"/>
                  <a:pt x="325" y="95"/>
                </a:cubicBezTo>
                <a:cubicBezTo>
                  <a:pt x="324" y="95"/>
                  <a:pt x="324" y="95"/>
                  <a:pt x="324" y="95"/>
                </a:cubicBezTo>
                <a:cubicBezTo>
                  <a:pt x="324" y="95"/>
                  <a:pt x="324" y="95"/>
                  <a:pt x="324" y="95"/>
                </a:cubicBezTo>
                <a:cubicBezTo>
                  <a:pt x="323" y="96"/>
                  <a:pt x="323" y="95"/>
                  <a:pt x="322" y="95"/>
                </a:cubicBezTo>
                <a:cubicBezTo>
                  <a:pt x="322" y="95"/>
                  <a:pt x="322" y="95"/>
                  <a:pt x="321" y="95"/>
                </a:cubicBezTo>
                <a:cubicBezTo>
                  <a:pt x="321" y="94"/>
                  <a:pt x="320" y="94"/>
                  <a:pt x="320" y="94"/>
                </a:cubicBezTo>
                <a:cubicBezTo>
                  <a:pt x="319" y="94"/>
                  <a:pt x="320" y="95"/>
                  <a:pt x="320" y="95"/>
                </a:cubicBezTo>
                <a:cubicBezTo>
                  <a:pt x="319" y="95"/>
                  <a:pt x="318" y="94"/>
                  <a:pt x="319" y="95"/>
                </a:cubicBezTo>
                <a:cubicBezTo>
                  <a:pt x="319" y="95"/>
                  <a:pt x="319" y="95"/>
                  <a:pt x="320" y="96"/>
                </a:cubicBezTo>
                <a:cubicBezTo>
                  <a:pt x="320" y="96"/>
                  <a:pt x="320" y="95"/>
                  <a:pt x="321" y="95"/>
                </a:cubicBezTo>
                <a:cubicBezTo>
                  <a:pt x="322" y="96"/>
                  <a:pt x="323" y="96"/>
                  <a:pt x="324" y="98"/>
                </a:cubicBezTo>
                <a:cubicBezTo>
                  <a:pt x="324" y="98"/>
                  <a:pt x="324" y="99"/>
                  <a:pt x="323" y="99"/>
                </a:cubicBezTo>
                <a:cubicBezTo>
                  <a:pt x="323" y="99"/>
                  <a:pt x="321" y="98"/>
                  <a:pt x="320" y="98"/>
                </a:cubicBezTo>
                <a:cubicBezTo>
                  <a:pt x="319" y="97"/>
                  <a:pt x="319" y="98"/>
                  <a:pt x="319" y="98"/>
                </a:cubicBezTo>
                <a:cubicBezTo>
                  <a:pt x="319" y="99"/>
                  <a:pt x="319" y="100"/>
                  <a:pt x="320" y="101"/>
                </a:cubicBezTo>
                <a:cubicBezTo>
                  <a:pt x="321" y="101"/>
                  <a:pt x="320" y="99"/>
                  <a:pt x="320" y="99"/>
                </a:cubicBezTo>
                <a:cubicBezTo>
                  <a:pt x="320" y="99"/>
                  <a:pt x="321" y="99"/>
                  <a:pt x="321" y="99"/>
                </a:cubicBezTo>
                <a:cubicBezTo>
                  <a:pt x="322" y="99"/>
                  <a:pt x="322" y="99"/>
                  <a:pt x="323" y="99"/>
                </a:cubicBezTo>
                <a:cubicBezTo>
                  <a:pt x="324" y="100"/>
                  <a:pt x="323" y="101"/>
                  <a:pt x="323" y="101"/>
                </a:cubicBezTo>
                <a:cubicBezTo>
                  <a:pt x="323" y="101"/>
                  <a:pt x="323" y="102"/>
                  <a:pt x="323" y="102"/>
                </a:cubicBezTo>
                <a:cubicBezTo>
                  <a:pt x="322" y="102"/>
                  <a:pt x="322" y="102"/>
                  <a:pt x="322" y="102"/>
                </a:cubicBezTo>
                <a:cubicBezTo>
                  <a:pt x="321" y="101"/>
                  <a:pt x="322" y="103"/>
                  <a:pt x="322" y="104"/>
                </a:cubicBezTo>
                <a:cubicBezTo>
                  <a:pt x="322" y="104"/>
                  <a:pt x="322" y="105"/>
                  <a:pt x="323" y="105"/>
                </a:cubicBezTo>
                <a:cubicBezTo>
                  <a:pt x="323" y="105"/>
                  <a:pt x="323" y="105"/>
                  <a:pt x="323" y="105"/>
                </a:cubicBezTo>
                <a:cubicBezTo>
                  <a:pt x="324" y="106"/>
                  <a:pt x="323" y="106"/>
                  <a:pt x="323" y="106"/>
                </a:cubicBezTo>
                <a:cubicBezTo>
                  <a:pt x="323" y="106"/>
                  <a:pt x="322" y="106"/>
                  <a:pt x="322" y="106"/>
                </a:cubicBezTo>
                <a:cubicBezTo>
                  <a:pt x="322" y="107"/>
                  <a:pt x="323" y="107"/>
                  <a:pt x="323" y="108"/>
                </a:cubicBezTo>
                <a:cubicBezTo>
                  <a:pt x="323" y="108"/>
                  <a:pt x="323" y="108"/>
                  <a:pt x="322" y="108"/>
                </a:cubicBezTo>
                <a:cubicBezTo>
                  <a:pt x="322" y="108"/>
                  <a:pt x="322" y="108"/>
                  <a:pt x="322" y="109"/>
                </a:cubicBezTo>
                <a:cubicBezTo>
                  <a:pt x="322" y="110"/>
                  <a:pt x="322" y="111"/>
                  <a:pt x="322" y="112"/>
                </a:cubicBezTo>
                <a:cubicBezTo>
                  <a:pt x="323" y="112"/>
                  <a:pt x="322" y="113"/>
                  <a:pt x="322" y="113"/>
                </a:cubicBezTo>
                <a:cubicBezTo>
                  <a:pt x="322" y="114"/>
                  <a:pt x="322" y="114"/>
                  <a:pt x="323" y="115"/>
                </a:cubicBezTo>
                <a:cubicBezTo>
                  <a:pt x="324" y="116"/>
                  <a:pt x="323" y="114"/>
                  <a:pt x="324" y="114"/>
                </a:cubicBezTo>
                <a:cubicBezTo>
                  <a:pt x="325" y="114"/>
                  <a:pt x="325" y="115"/>
                  <a:pt x="326" y="115"/>
                </a:cubicBezTo>
                <a:cubicBezTo>
                  <a:pt x="326" y="116"/>
                  <a:pt x="326" y="116"/>
                  <a:pt x="326" y="116"/>
                </a:cubicBezTo>
                <a:cubicBezTo>
                  <a:pt x="327" y="118"/>
                  <a:pt x="325" y="117"/>
                  <a:pt x="325" y="117"/>
                </a:cubicBezTo>
                <a:cubicBezTo>
                  <a:pt x="325" y="118"/>
                  <a:pt x="326" y="118"/>
                  <a:pt x="326" y="118"/>
                </a:cubicBezTo>
                <a:cubicBezTo>
                  <a:pt x="326" y="118"/>
                  <a:pt x="327" y="119"/>
                  <a:pt x="327" y="119"/>
                </a:cubicBezTo>
                <a:cubicBezTo>
                  <a:pt x="327" y="119"/>
                  <a:pt x="327" y="119"/>
                  <a:pt x="328" y="119"/>
                </a:cubicBezTo>
                <a:cubicBezTo>
                  <a:pt x="328" y="120"/>
                  <a:pt x="328" y="119"/>
                  <a:pt x="329" y="120"/>
                </a:cubicBezTo>
                <a:cubicBezTo>
                  <a:pt x="329" y="120"/>
                  <a:pt x="330" y="121"/>
                  <a:pt x="330" y="121"/>
                </a:cubicBezTo>
                <a:cubicBezTo>
                  <a:pt x="330" y="122"/>
                  <a:pt x="330" y="123"/>
                  <a:pt x="330" y="123"/>
                </a:cubicBezTo>
                <a:cubicBezTo>
                  <a:pt x="330" y="123"/>
                  <a:pt x="329" y="123"/>
                  <a:pt x="329" y="123"/>
                </a:cubicBezTo>
                <a:cubicBezTo>
                  <a:pt x="329" y="123"/>
                  <a:pt x="328" y="122"/>
                  <a:pt x="328" y="122"/>
                </a:cubicBezTo>
                <a:cubicBezTo>
                  <a:pt x="327" y="121"/>
                  <a:pt x="326" y="121"/>
                  <a:pt x="326" y="121"/>
                </a:cubicBezTo>
                <a:cubicBezTo>
                  <a:pt x="326" y="121"/>
                  <a:pt x="326" y="122"/>
                  <a:pt x="326" y="122"/>
                </a:cubicBezTo>
                <a:cubicBezTo>
                  <a:pt x="326" y="123"/>
                  <a:pt x="326" y="122"/>
                  <a:pt x="325" y="122"/>
                </a:cubicBezTo>
                <a:cubicBezTo>
                  <a:pt x="324" y="121"/>
                  <a:pt x="324" y="122"/>
                  <a:pt x="325" y="123"/>
                </a:cubicBezTo>
                <a:cubicBezTo>
                  <a:pt x="325" y="123"/>
                  <a:pt x="325" y="123"/>
                  <a:pt x="326" y="124"/>
                </a:cubicBezTo>
                <a:cubicBezTo>
                  <a:pt x="326" y="124"/>
                  <a:pt x="326" y="124"/>
                  <a:pt x="326" y="125"/>
                </a:cubicBezTo>
                <a:cubicBezTo>
                  <a:pt x="327" y="125"/>
                  <a:pt x="328" y="125"/>
                  <a:pt x="329" y="126"/>
                </a:cubicBezTo>
                <a:cubicBezTo>
                  <a:pt x="329" y="127"/>
                  <a:pt x="329" y="127"/>
                  <a:pt x="329" y="127"/>
                </a:cubicBezTo>
                <a:cubicBezTo>
                  <a:pt x="329" y="128"/>
                  <a:pt x="329" y="128"/>
                  <a:pt x="329" y="128"/>
                </a:cubicBezTo>
                <a:cubicBezTo>
                  <a:pt x="329" y="128"/>
                  <a:pt x="330" y="129"/>
                  <a:pt x="330" y="129"/>
                </a:cubicBezTo>
                <a:cubicBezTo>
                  <a:pt x="331" y="130"/>
                  <a:pt x="331" y="131"/>
                  <a:pt x="331" y="132"/>
                </a:cubicBezTo>
                <a:cubicBezTo>
                  <a:pt x="331" y="132"/>
                  <a:pt x="332" y="134"/>
                  <a:pt x="331" y="133"/>
                </a:cubicBezTo>
                <a:cubicBezTo>
                  <a:pt x="330" y="133"/>
                  <a:pt x="329" y="132"/>
                  <a:pt x="329" y="131"/>
                </a:cubicBezTo>
                <a:cubicBezTo>
                  <a:pt x="329" y="131"/>
                  <a:pt x="328" y="131"/>
                  <a:pt x="328" y="131"/>
                </a:cubicBezTo>
                <a:cubicBezTo>
                  <a:pt x="329" y="132"/>
                  <a:pt x="330" y="132"/>
                  <a:pt x="330" y="133"/>
                </a:cubicBezTo>
                <a:cubicBezTo>
                  <a:pt x="331" y="135"/>
                  <a:pt x="329" y="133"/>
                  <a:pt x="330" y="135"/>
                </a:cubicBezTo>
                <a:cubicBezTo>
                  <a:pt x="330" y="135"/>
                  <a:pt x="330" y="135"/>
                  <a:pt x="330" y="136"/>
                </a:cubicBezTo>
                <a:cubicBezTo>
                  <a:pt x="331" y="137"/>
                  <a:pt x="331" y="137"/>
                  <a:pt x="332" y="137"/>
                </a:cubicBezTo>
                <a:cubicBezTo>
                  <a:pt x="333" y="137"/>
                  <a:pt x="333" y="138"/>
                  <a:pt x="333" y="139"/>
                </a:cubicBezTo>
                <a:cubicBezTo>
                  <a:pt x="333" y="139"/>
                  <a:pt x="333" y="139"/>
                  <a:pt x="332" y="139"/>
                </a:cubicBezTo>
                <a:cubicBezTo>
                  <a:pt x="331" y="138"/>
                  <a:pt x="331" y="138"/>
                  <a:pt x="330" y="138"/>
                </a:cubicBezTo>
                <a:cubicBezTo>
                  <a:pt x="330" y="138"/>
                  <a:pt x="329" y="138"/>
                  <a:pt x="329" y="138"/>
                </a:cubicBezTo>
                <a:cubicBezTo>
                  <a:pt x="329" y="139"/>
                  <a:pt x="329" y="139"/>
                  <a:pt x="329" y="140"/>
                </a:cubicBezTo>
                <a:cubicBezTo>
                  <a:pt x="330" y="140"/>
                  <a:pt x="331" y="141"/>
                  <a:pt x="331" y="141"/>
                </a:cubicBezTo>
                <a:cubicBezTo>
                  <a:pt x="332" y="141"/>
                  <a:pt x="332" y="142"/>
                  <a:pt x="333" y="142"/>
                </a:cubicBezTo>
                <a:cubicBezTo>
                  <a:pt x="333" y="143"/>
                  <a:pt x="333" y="143"/>
                  <a:pt x="332" y="144"/>
                </a:cubicBezTo>
                <a:cubicBezTo>
                  <a:pt x="332" y="144"/>
                  <a:pt x="332" y="145"/>
                  <a:pt x="332" y="145"/>
                </a:cubicBezTo>
                <a:cubicBezTo>
                  <a:pt x="331" y="145"/>
                  <a:pt x="329" y="145"/>
                  <a:pt x="329" y="144"/>
                </a:cubicBezTo>
                <a:cubicBezTo>
                  <a:pt x="328" y="143"/>
                  <a:pt x="327" y="142"/>
                  <a:pt x="326" y="142"/>
                </a:cubicBezTo>
                <a:cubicBezTo>
                  <a:pt x="326" y="141"/>
                  <a:pt x="326" y="142"/>
                  <a:pt x="326" y="142"/>
                </a:cubicBezTo>
                <a:cubicBezTo>
                  <a:pt x="326" y="143"/>
                  <a:pt x="325" y="143"/>
                  <a:pt x="325" y="144"/>
                </a:cubicBezTo>
                <a:cubicBezTo>
                  <a:pt x="325" y="144"/>
                  <a:pt x="327" y="145"/>
                  <a:pt x="326" y="145"/>
                </a:cubicBezTo>
                <a:cubicBezTo>
                  <a:pt x="326" y="146"/>
                  <a:pt x="326" y="146"/>
                  <a:pt x="326" y="146"/>
                </a:cubicBezTo>
                <a:cubicBezTo>
                  <a:pt x="325" y="146"/>
                  <a:pt x="325" y="147"/>
                  <a:pt x="326" y="147"/>
                </a:cubicBezTo>
                <a:cubicBezTo>
                  <a:pt x="326" y="147"/>
                  <a:pt x="327" y="147"/>
                  <a:pt x="327" y="148"/>
                </a:cubicBezTo>
                <a:cubicBezTo>
                  <a:pt x="327" y="148"/>
                  <a:pt x="328" y="149"/>
                  <a:pt x="328" y="149"/>
                </a:cubicBezTo>
                <a:cubicBezTo>
                  <a:pt x="329" y="150"/>
                  <a:pt x="329" y="150"/>
                  <a:pt x="329" y="151"/>
                </a:cubicBezTo>
                <a:cubicBezTo>
                  <a:pt x="330" y="151"/>
                  <a:pt x="331" y="152"/>
                  <a:pt x="331" y="152"/>
                </a:cubicBezTo>
                <a:cubicBezTo>
                  <a:pt x="333" y="154"/>
                  <a:pt x="333" y="154"/>
                  <a:pt x="334" y="156"/>
                </a:cubicBezTo>
                <a:cubicBezTo>
                  <a:pt x="334" y="157"/>
                  <a:pt x="334" y="157"/>
                  <a:pt x="334" y="158"/>
                </a:cubicBezTo>
                <a:cubicBezTo>
                  <a:pt x="335" y="159"/>
                  <a:pt x="335" y="159"/>
                  <a:pt x="335" y="160"/>
                </a:cubicBezTo>
                <a:cubicBezTo>
                  <a:pt x="335" y="161"/>
                  <a:pt x="335" y="162"/>
                  <a:pt x="335" y="163"/>
                </a:cubicBezTo>
                <a:cubicBezTo>
                  <a:pt x="335" y="163"/>
                  <a:pt x="335" y="162"/>
                  <a:pt x="335" y="162"/>
                </a:cubicBezTo>
                <a:cubicBezTo>
                  <a:pt x="334" y="162"/>
                  <a:pt x="334" y="161"/>
                  <a:pt x="334" y="161"/>
                </a:cubicBezTo>
                <a:cubicBezTo>
                  <a:pt x="333" y="160"/>
                  <a:pt x="333" y="161"/>
                  <a:pt x="333" y="161"/>
                </a:cubicBezTo>
                <a:cubicBezTo>
                  <a:pt x="333" y="163"/>
                  <a:pt x="330" y="159"/>
                  <a:pt x="330" y="158"/>
                </a:cubicBezTo>
                <a:cubicBezTo>
                  <a:pt x="330" y="158"/>
                  <a:pt x="329" y="155"/>
                  <a:pt x="328" y="155"/>
                </a:cubicBezTo>
                <a:cubicBezTo>
                  <a:pt x="328" y="155"/>
                  <a:pt x="327" y="155"/>
                  <a:pt x="326" y="154"/>
                </a:cubicBezTo>
                <a:cubicBezTo>
                  <a:pt x="326" y="154"/>
                  <a:pt x="326" y="153"/>
                  <a:pt x="325" y="152"/>
                </a:cubicBezTo>
                <a:cubicBezTo>
                  <a:pt x="324" y="152"/>
                  <a:pt x="324" y="151"/>
                  <a:pt x="323" y="151"/>
                </a:cubicBezTo>
                <a:cubicBezTo>
                  <a:pt x="323" y="151"/>
                  <a:pt x="322" y="151"/>
                  <a:pt x="322" y="151"/>
                </a:cubicBezTo>
                <a:cubicBezTo>
                  <a:pt x="322" y="150"/>
                  <a:pt x="322" y="150"/>
                  <a:pt x="322" y="150"/>
                </a:cubicBezTo>
                <a:cubicBezTo>
                  <a:pt x="322" y="151"/>
                  <a:pt x="323" y="152"/>
                  <a:pt x="324" y="152"/>
                </a:cubicBezTo>
                <a:cubicBezTo>
                  <a:pt x="324" y="153"/>
                  <a:pt x="325" y="154"/>
                  <a:pt x="326" y="154"/>
                </a:cubicBezTo>
                <a:cubicBezTo>
                  <a:pt x="326" y="155"/>
                  <a:pt x="327" y="155"/>
                  <a:pt x="328" y="155"/>
                </a:cubicBezTo>
                <a:cubicBezTo>
                  <a:pt x="329" y="156"/>
                  <a:pt x="328" y="156"/>
                  <a:pt x="327" y="157"/>
                </a:cubicBezTo>
                <a:cubicBezTo>
                  <a:pt x="327" y="157"/>
                  <a:pt x="327" y="157"/>
                  <a:pt x="326" y="157"/>
                </a:cubicBezTo>
                <a:cubicBezTo>
                  <a:pt x="326" y="157"/>
                  <a:pt x="326" y="156"/>
                  <a:pt x="326" y="157"/>
                </a:cubicBezTo>
                <a:cubicBezTo>
                  <a:pt x="326" y="157"/>
                  <a:pt x="327" y="158"/>
                  <a:pt x="327" y="158"/>
                </a:cubicBezTo>
                <a:cubicBezTo>
                  <a:pt x="329" y="159"/>
                  <a:pt x="327" y="159"/>
                  <a:pt x="327" y="159"/>
                </a:cubicBezTo>
                <a:cubicBezTo>
                  <a:pt x="326" y="159"/>
                  <a:pt x="327" y="160"/>
                  <a:pt x="327" y="160"/>
                </a:cubicBezTo>
                <a:cubicBezTo>
                  <a:pt x="328" y="160"/>
                  <a:pt x="328" y="160"/>
                  <a:pt x="328" y="161"/>
                </a:cubicBezTo>
                <a:cubicBezTo>
                  <a:pt x="329" y="161"/>
                  <a:pt x="329" y="161"/>
                  <a:pt x="330" y="161"/>
                </a:cubicBezTo>
                <a:cubicBezTo>
                  <a:pt x="331" y="161"/>
                  <a:pt x="331" y="162"/>
                  <a:pt x="332" y="162"/>
                </a:cubicBezTo>
                <a:cubicBezTo>
                  <a:pt x="332" y="162"/>
                  <a:pt x="333" y="162"/>
                  <a:pt x="333" y="163"/>
                </a:cubicBezTo>
                <a:cubicBezTo>
                  <a:pt x="334" y="163"/>
                  <a:pt x="335" y="164"/>
                  <a:pt x="335" y="165"/>
                </a:cubicBezTo>
                <a:cubicBezTo>
                  <a:pt x="335" y="165"/>
                  <a:pt x="334" y="165"/>
                  <a:pt x="333" y="166"/>
                </a:cubicBezTo>
                <a:cubicBezTo>
                  <a:pt x="333" y="166"/>
                  <a:pt x="333" y="166"/>
                  <a:pt x="333" y="167"/>
                </a:cubicBezTo>
                <a:cubicBezTo>
                  <a:pt x="332" y="168"/>
                  <a:pt x="331" y="168"/>
                  <a:pt x="331" y="168"/>
                </a:cubicBezTo>
                <a:cubicBezTo>
                  <a:pt x="330" y="169"/>
                  <a:pt x="330" y="171"/>
                  <a:pt x="328" y="171"/>
                </a:cubicBezTo>
                <a:cubicBezTo>
                  <a:pt x="327" y="171"/>
                  <a:pt x="326" y="171"/>
                  <a:pt x="325" y="171"/>
                </a:cubicBezTo>
                <a:cubicBezTo>
                  <a:pt x="325" y="171"/>
                  <a:pt x="324" y="171"/>
                  <a:pt x="324" y="171"/>
                </a:cubicBezTo>
                <a:cubicBezTo>
                  <a:pt x="324" y="171"/>
                  <a:pt x="323" y="172"/>
                  <a:pt x="323" y="172"/>
                </a:cubicBezTo>
                <a:cubicBezTo>
                  <a:pt x="322" y="172"/>
                  <a:pt x="322" y="172"/>
                  <a:pt x="321" y="171"/>
                </a:cubicBezTo>
                <a:cubicBezTo>
                  <a:pt x="320" y="171"/>
                  <a:pt x="320" y="170"/>
                  <a:pt x="319" y="170"/>
                </a:cubicBezTo>
                <a:cubicBezTo>
                  <a:pt x="319" y="171"/>
                  <a:pt x="319" y="171"/>
                  <a:pt x="320" y="172"/>
                </a:cubicBezTo>
                <a:cubicBezTo>
                  <a:pt x="320" y="173"/>
                  <a:pt x="320" y="173"/>
                  <a:pt x="319" y="173"/>
                </a:cubicBezTo>
                <a:cubicBezTo>
                  <a:pt x="319" y="174"/>
                  <a:pt x="319" y="174"/>
                  <a:pt x="318" y="174"/>
                </a:cubicBezTo>
                <a:cubicBezTo>
                  <a:pt x="317" y="174"/>
                  <a:pt x="317" y="175"/>
                  <a:pt x="317" y="175"/>
                </a:cubicBezTo>
                <a:cubicBezTo>
                  <a:pt x="318" y="177"/>
                  <a:pt x="317" y="178"/>
                  <a:pt x="317" y="179"/>
                </a:cubicBezTo>
                <a:cubicBezTo>
                  <a:pt x="317" y="180"/>
                  <a:pt x="316" y="180"/>
                  <a:pt x="316" y="180"/>
                </a:cubicBezTo>
                <a:cubicBezTo>
                  <a:pt x="315" y="180"/>
                  <a:pt x="315" y="181"/>
                  <a:pt x="315" y="181"/>
                </a:cubicBezTo>
                <a:cubicBezTo>
                  <a:pt x="315" y="182"/>
                  <a:pt x="315" y="182"/>
                  <a:pt x="314" y="182"/>
                </a:cubicBezTo>
                <a:cubicBezTo>
                  <a:pt x="314" y="183"/>
                  <a:pt x="313" y="182"/>
                  <a:pt x="313" y="182"/>
                </a:cubicBezTo>
                <a:cubicBezTo>
                  <a:pt x="312" y="182"/>
                  <a:pt x="312" y="183"/>
                  <a:pt x="312" y="183"/>
                </a:cubicBezTo>
                <a:cubicBezTo>
                  <a:pt x="311" y="183"/>
                  <a:pt x="310" y="182"/>
                  <a:pt x="311" y="182"/>
                </a:cubicBezTo>
                <a:cubicBezTo>
                  <a:pt x="311" y="181"/>
                  <a:pt x="311" y="181"/>
                  <a:pt x="311" y="181"/>
                </a:cubicBezTo>
                <a:cubicBezTo>
                  <a:pt x="311" y="180"/>
                  <a:pt x="310" y="180"/>
                  <a:pt x="310" y="181"/>
                </a:cubicBezTo>
                <a:cubicBezTo>
                  <a:pt x="310" y="182"/>
                  <a:pt x="310" y="182"/>
                  <a:pt x="309" y="183"/>
                </a:cubicBezTo>
                <a:cubicBezTo>
                  <a:pt x="309" y="183"/>
                  <a:pt x="309" y="183"/>
                  <a:pt x="308" y="183"/>
                </a:cubicBezTo>
                <a:cubicBezTo>
                  <a:pt x="308" y="183"/>
                  <a:pt x="307" y="183"/>
                  <a:pt x="307" y="184"/>
                </a:cubicBezTo>
                <a:cubicBezTo>
                  <a:pt x="306" y="184"/>
                  <a:pt x="307" y="185"/>
                  <a:pt x="306" y="185"/>
                </a:cubicBezTo>
                <a:cubicBezTo>
                  <a:pt x="306" y="185"/>
                  <a:pt x="305" y="185"/>
                  <a:pt x="306" y="186"/>
                </a:cubicBezTo>
                <a:cubicBezTo>
                  <a:pt x="306" y="186"/>
                  <a:pt x="307" y="186"/>
                  <a:pt x="307" y="187"/>
                </a:cubicBezTo>
                <a:cubicBezTo>
                  <a:pt x="306" y="187"/>
                  <a:pt x="306" y="187"/>
                  <a:pt x="305" y="187"/>
                </a:cubicBezTo>
                <a:cubicBezTo>
                  <a:pt x="305" y="187"/>
                  <a:pt x="304" y="187"/>
                  <a:pt x="305" y="188"/>
                </a:cubicBezTo>
                <a:cubicBezTo>
                  <a:pt x="305" y="189"/>
                  <a:pt x="307" y="190"/>
                  <a:pt x="305" y="190"/>
                </a:cubicBezTo>
                <a:cubicBezTo>
                  <a:pt x="305" y="190"/>
                  <a:pt x="305" y="191"/>
                  <a:pt x="305" y="192"/>
                </a:cubicBezTo>
                <a:cubicBezTo>
                  <a:pt x="306" y="192"/>
                  <a:pt x="306" y="193"/>
                  <a:pt x="306" y="194"/>
                </a:cubicBezTo>
                <a:cubicBezTo>
                  <a:pt x="306" y="195"/>
                  <a:pt x="305" y="196"/>
                  <a:pt x="305" y="196"/>
                </a:cubicBezTo>
                <a:cubicBezTo>
                  <a:pt x="305" y="196"/>
                  <a:pt x="305" y="197"/>
                  <a:pt x="305" y="198"/>
                </a:cubicBezTo>
                <a:cubicBezTo>
                  <a:pt x="305" y="199"/>
                  <a:pt x="303" y="198"/>
                  <a:pt x="303" y="199"/>
                </a:cubicBezTo>
                <a:cubicBezTo>
                  <a:pt x="302" y="200"/>
                  <a:pt x="303" y="201"/>
                  <a:pt x="303" y="202"/>
                </a:cubicBezTo>
                <a:cubicBezTo>
                  <a:pt x="304" y="203"/>
                  <a:pt x="304" y="204"/>
                  <a:pt x="304" y="205"/>
                </a:cubicBezTo>
                <a:cubicBezTo>
                  <a:pt x="304" y="205"/>
                  <a:pt x="304" y="206"/>
                  <a:pt x="303" y="207"/>
                </a:cubicBezTo>
                <a:cubicBezTo>
                  <a:pt x="303" y="207"/>
                  <a:pt x="303" y="208"/>
                  <a:pt x="303" y="209"/>
                </a:cubicBezTo>
                <a:cubicBezTo>
                  <a:pt x="303" y="210"/>
                  <a:pt x="303" y="215"/>
                  <a:pt x="302" y="213"/>
                </a:cubicBezTo>
                <a:cubicBezTo>
                  <a:pt x="301" y="212"/>
                  <a:pt x="301" y="212"/>
                  <a:pt x="300" y="213"/>
                </a:cubicBezTo>
                <a:cubicBezTo>
                  <a:pt x="300" y="213"/>
                  <a:pt x="299" y="214"/>
                  <a:pt x="299" y="213"/>
                </a:cubicBezTo>
                <a:cubicBezTo>
                  <a:pt x="298" y="213"/>
                  <a:pt x="298" y="212"/>
                  <a:pt x="298" y="211"/>
                </a:cubicBezTo>
                <a:cubicBezTo>
                  <a:pt x="298" y="211"/>
                  <a:pt x="297" y="211"/>
                  <a:pt x="297" y="210"/>
                </a:cubicBezTo>
                <a:cubicBezTo>
                  <a:pt x="296" y="210"/>
                  <a:pt x="296" y="210"/>
                  <a:pt x="296" y="209"/>
                </a:cubicBezTo>
                <a:cubicBezTo>
                  <a:pt x="295" y="208"/>
                  <a:pt x="295" y="208"/>
                  <a:pt x="294" y="208"/>
                </a:cubicBezTo>
                <a:cubicBezTo>
                  <a:pt x="293" y="208"/>
                  <a:pt x="293" y="209"/>
                  <a:pt x="292" y="209"/>
                </a:cubicBezTo>
                <a:cubicBezTo>
                  <a:pt x="292" y="210"/>
                  <a:pt x="292" y="208"/>
                  <a:pt x="292" y="208"/>
                </a:cubicBezTo>
                <a:cubicBezTo>
                  <a:pt x="292" y="207"/>
                  <a:pt x="291" y="207"/>
                  <a:pt x="291" y="206"/>
                </a:cubicBezTo>
                <a:cubicBezTo>
                  <a:pt x="290" y="206"/>
                  <a:pt x="289" y="205"/>
                  <a:pt x="289" y="205"/>
                </a:cubicBezTo>
                <a:cubicBezTo>
                  <a:pt x="289" y="203"/>
                  <a:pt x="288" y="202"/>
                  <a:pt x="287" y="201"/>
                </a:cubicBezTo>
                <a:cubicBezTo>
                  <a:pt x="286" y="199"/>
                  <a:pt x="286" y="198"/>
                  <a:pt x="285" y="196"/>
                </a:cubicBezTo>
                <a:cubicBezTo>
                  <a:pt x="285" y="194"/>
                  <a:pt x="283" y="193"/>
                  <a:pt x="283" y="190"/>
                </a:cubicBezTo>
                <a:cubicBezTo>
                  <a:pt x="283" y="189"/>
                  <a:pt x="285" y="187"/>
                  <a:pt x="284" y="186"/>
                </a:cubicBezTo>
                <a:cubicBezTo>
                  <a:pt x="283" y="186"/>
                  <a:pt x="282" y="187"/>
                  <a:pt x="282" y="188"/>
                </a:cubicBezTo>
                <a:cubicBezTo>
                  <a:pt x="282" y="188"/>
                  <a:pt x="281" y="189"/>
                  <a:pt x="281" y="188"/>
                </a:cubicBezTo>
                <a:cubicBezTo>
                  <a:pt x="281" y="188"/>
                  <a:pt x="281" y="187"/>
                  <a:pt x="281" y="186"/>
                </a:cubicBezTo>
                <a:cubicBezTo>
                  <a:pt x="281" y="185"/>
                  <a:pt x="280" y="183"/>
                  <a:pt x="280" y="182"/>
                </a:cubicBezTo>
                <a:cubicBezTo>
                  <a:pt x="280" y="181"/>
                  <a:pt x="280" y="181"/>
                  <a:pt x="279" y="180"/>
                </a:cubicBezTo>
                <a:cubicBezTo>
                  <a:pt x="278" y="179"/>
                  <a:pt x="278" y="178"/>
                  <a:pt x="277" y="177"/>
                </a:cubicBezTo>
                <a:cubicBezTo>
                  <a:pt x="276" y="176"/>
                  <a:pt x="277" y="175"/>
                  <a:pt x="277" y="175"/>
                </a:cubicBezTo>
                <a:cubicBezTo>
                  <a:pt x="277" y="174"/>
                  <a:pt x="278" y="174"/>
                  <a:pt x="278" y="173"/>
                </a:cubicBezTo>
                <a:cubicBezTo>
                  <a:pt x="277" y="173"/>
                  <a:pt x="276" y="172"/>
                  <a:pt x="275" y="172"/>
                </a:cubicBezTo>
                <a:cubicBezTo>
                  <a:pt x="275" y="171"/>
                  <a:pt x="275" y="171"/>
                  <a:pt x="275" y="171"/>
                </a:cubicBezTo>
                <a:cubicBezTo>
                  <a:pt x="276" y="171"/>
                  <a:pt x="276" y="171"/>
                  <a:pt x="276" y="170"/>
                </a:cubicBezTo>
                <a:cubicBezTo>
                  <a:pt x="275" y="170"/>
                  <a:pt x="276" y="169"/>
                  <a:pt x="275" y="168"/>
                </a:cubicBezTo>
                <a:cubicBezTo>
                  <a:pt x="275" y="168"/>
                  <a:pt x="274" y="167"/>
                  <a:pt x="275" y="167"/>
                </a:cubicBezTo>
                <a:cubicBezTo>
                  <a:pt x="275" y="166"/>
                  <a:pt x="276" y="166"/>
                  <a:pt x="276" y="166"/>
                </a:cubicBezTo>
                <a:cubicBezTo>
                  <a:pt x="277" y="165"/>
                  <a:pt x="277" y="165"/>
                  <a:pt x="278" y="166"/>
                </a:cubicBezTo>
                <a:cubicBezTo>
                  <a:pt x="279" y="166"/>
                  <a:pt x="280" y="166"/>
                  <a:pt x="281" y="166"/>
                </a:cubicBezTo>
                <a:cubicBezTo>
                  <a:pt x="281" y="166"/>
                  <a:pt x="281" y="167"/>
                  <a:pt x="282" y="167"/>
                </a:cubicBezTo>
                <a:cubicBezTo>
                  <a:pt x="283" y="167"/>
                  <a:pt x="282" y="167"/>
                  <a:pt x="282" y="166"/>
                </a:cubicBezTo>
                <a:cubicBezTo>
                  <a:pt x="282" y="166"/>
                  <a:pt x="281" y="166"/>
                  <a:pt x="281" y="166"/>
                </a:cubicBezTo>
                <a:cubicBezTo>
                  <a:pt x="281" y="165"/>
                  <a:pt x="281" y="165"/>
                  <a:pt x="280" y="164"/>
                </a:cubicBezTo>
                <a:cubicBezTo>
                  <a:pt x="279" y="164"/>
                  <a:pt x="278" y="165"/>
                  <a:pt x="277" y="165"/>
                </a:cubicBezTo>
                <a:cubicBezTo>
                  <a:pt x="276" y="163"/>
                  <a:pt x="278" y="163"/>
                  <a:pt x="279" y="163"/>
                </a:cubicBezTo>
                <a:cubicBezTo>
                  <a:pt x="281" y="163"/>
                  <a:pt x="279" y="161"/>
                  <a:pt x="280" y="161"/>
                </a:cubicBezTo>
                <a:cubicBezTo>
                  <a:pt x="281" y="160"/>
                  <a:pt x="281" y="159"/>
                  <a:pt x="281" y="158"/>
                </a:cubicBezTo>
                <a:cubicBezTo>
                  <a:pt x="281" y="158"/>
                  <a:pt x="281" y="157"/>
                  <a:pt x="281" y="156"/>
                </a:cubicBezTo>
                <a:cubicBezTo>
                  <a:pt x="281" y="155"/>
                  <a:pt x="280" y="153"/>
                  <a:pt x="278" y="154"/>
                </a:cubicBezTo>
                <a:cubicBezTo>
                  <a:pt x="278" y="154"/>
                  <a:pt x="275" y="154"/>
                  <a:pt x="277" y="155"/>
                </a:cubicBezTo>
                <a:cubicBezTo>
                  <a:pt x="278" y="156"/>
                  <a:pt x="279" y="158"/>
                  <a:pt x="277" y="158"/>
                </a:cubicBezTo>
                <a:cubicBezTo>
                  <a:pt x="276" y="158"/>
                  <a:pt x="275" y="158"/>
                  <a:pt x="275" y="158"/>
                </a:cubicBezTo>
                <a:cubicBezTo>
                  <a:pt x="274" y="158"/>
                  <a:pt x="274" y="158"/>
                  <a:pt x="273" y="158"/>
                </a:cubicBezTo>
                <a:cubicBezTo>
                  <a:pt x="272" y="157"/>
                  <a:pt x="273" y="156"/>
                  <a:pt x="272" y="156"/>
                </a:cubicBezTo>
                <a:cubicBezTo>
                  <a:pt x="271" y="156"/>
                  <a:pt x="271" y="155"/>
                  <a:pt x="271" y="154"/>
                </a:cubicBezTo>
                <a:cubicBezTo>
                  <a:pt x="271" y="154"/>
                  <a:pt x="271" y="153"/>
                  <a:pt x="271" y="152"/>
                </a:cubicBezTo>
                <a:cubicBezTo>
                  <a:pt x="271" y="152"/>
                  <a:pt x="272" y="151"/>
                  <a:pt x="272" y="151"/>
                </a:cubicBezTo>
                <a:cubicBezTo>
                  <a:pt x="272" y="150"/>
                  <a:pt x="270" y="147"/>
                  <a:pt x="272" y="148"/>
                </a:cubicBezTo>
                <a:cubicBezTo>
                  <a:pt x="273" y="148"/>
                  <a:pt x="273" y="148"/>
                  <a:pt x="274" y="148"/>
                </a:cubicBezTo>
                <a:cubicBezTo>
                  <a:pt x="275" y="149"/>
                  <a:pt x="275" y="149"/>
                  <a:pt x="276" y="149"/>
                </a:cubicBezTo>
                <a:cubicBezTo>
                  <a:pt x="278" y="150"/>
                  <a:pt x="279" y="151"/>
                  <a:pt x="279" y="149"/>
                </a:cubicBezTo>
                <a:cubicBezTo>
                  <a:pt x="278" y="148"/>
                  <a:pt x="278" y="148"/>
                  <a:pt x="278" y="147"/>
                </a:cubicBezTo>
                <a:cubicBezTo>
                  <a:pt x="277" y="147"/>
                  <a:pt x="276" y="147"/>
                  <a:pt x="276" y="146"/>
                </a:cubicBezTo>
                <a:cubicBezTo>
                  <a:pt x="276" y="145"/>
                  <a:pt x="276" y="145"/>
                  <a:pt x="275" y="145"/>
                </a:cubicBezTo>
                <a:cubicBezTo>
                  <a:pt x="275" y="145"/>
                  <a:pt x="274" y="145"/>
                  <a:pt x="274" y="144"/>
                </a:cubicBezTo>
                <a:cubicBezTo>
                  <a:pt x="273" y="144"/>
                  <a:pt x="274" y="143"/>
                  <a:pt x="273" y="142"/>
                </a:cubicBezTo>
                <a:cubicBezTo>
                  <a:pt x="273" y="142"/>
                  <a:pt x="272" y="142"/>
                  <a:pt x="271" y="142"/>
                </a:cubicBezTo>
                <a:cubicBezTo>
                  <a:pt x="271" y="142"/>
                  <a:pt x="271" y="143"/>
                  <a:pt x="271" y="144"/>
                </a:cubicBezTo>
                <a:cubicBezTo>
                  <a:pt x="271" y="145"/>
                  <a:pt x="270" y="145"/>
                  <a:pt x="269" y="144"/>
                </a:cubicBezTo>
                <a:cubicBezTo>
                  <a:pt x="268" y="143"/>
                  <a:pt x="268" y="142"/>
                  <a:pt x="268" y="142"/>
                </a:cubicBezTo>
                <a:cubicBezTo>
                  <a:pt x="268" y="141"/>
                  <a:pt x="267" y="141"/>
                  <a:pt x="267" y="140"/>
                </a:cubicBezTo>
                <a:cubicBezTo>
                  <a:pt x="267" y="138"/>
                  <a:pt x="269" y="139"/>
                  <a:pt x="268" y="138"/>
                </a:cubicBezTo>
                <a:cubicBezTo>
                  <a:pt x="268" y="137"/>
                  <a:pt x="267" y="136"/>
                  <a:pt x="267" y="136"/>
                </a:cubicBezTo>
                <a:cubicBezTo>
                  <a:pt x="267" y="135"/>
                  <a:pt x="268" y="135"/>
                  <a:pt x="268" y="135"/>
                </a:cubicBezTo>
                <a:cubicBezTo>
                  <a:pt x="269" y="134"/>
                  <a:pt x="268" y="134"/>
                  <a:pt x="267" y="134"/>
                </a:cubicBezTo>
                <a:cubicBezTo>
                  <a:pt x="266" y="133"/>
                  <a:pt x="267" y="132"/>
                  <a:pt x="267" y="131"/>
                </a:cubicBezTo>
                <a:cubicBezTo>
                  <a:pt x="266" y="131"/>
                  <a:pt x="265" y="130"/>
                  <a:pt x="265" y="130"/>
                </a:cubicBezTo>
                <a:cubicBezTo>
                  <a:pt x="264" y="129"/>
                  <a:pt x="264" y="129"/>
                  <a:pt x="264" y="128"/>
                </a:cubicBezTo>
                <a:cubicBezTo>
                  <a:pt x="264" y="128"/>
                  <a:pt x="264" y="127"/>
                  <a:pt x="264" y="126"/>
                </a:cubicBezTo>
                <a:cubicBezTo>
                  <a:pt x="264" y="125"/>
                  <a:pt x="264" y="125"/>
                  <a:pt x="263" y="124"/>
                </a:cubicBezTo>
                <a:cubicBezTo>
                  <a:pt x="263" y="123"/>
                  <a:pt x="263" y="123"/>
                  <a:pt x="262" y="123"/>
                </a:cubicBezTo>
                <a:cubicBezTo>
                  <a:pt x="261" y="122"/>
                  <a:pt x="261" y="121"/>
                  <a:pt x="261" y="121"/>
                </a:cubicBezTo>
                <a:cubicBezTo>
                  <a:pt x="260" y="121"/>
                  <a:pt x="259" y="120"/>
                  <a:pt x="259" y="119"/>
                </a:cubicBezTo>
                <a:cubicBezTo>
                  <a:pt x="258" y="119"/>
                  <a:pt x="258" y="118"/>
                  <a:pt x="258" y="118"/>
                </a:cubicBezTo>
                <a:cubicBezTo>
                  <a:pt x="257" y="116"/>
                  <a:pt x="257" y="115"/>
                  <a:pt x="255" y="114"/>
                </a:cubicBezTo>
                <a:cubicBezTo>
                  <a:pt x="254" y="113"/>
                  <a:pt x="253" y="113"/>
                  <a:pt x="252" y="112"/>
                </a:cubicBezTo>
                <a:cubicBezTo>
                  <a:pt x="251" y="112"/>
                  <a:pt x="250" y="112"/>
                  <a:pt x="249" y="111"/>
                </a:cubicBezTo>
                <a:cubicBezTo>
                  <a:pt x="249" y="111"/>
                  <a:pt x="248" y="111"/>
                  <a:pt x="247" y="110"/>
                </a:cubicBezTo>
                <a:cubicBezTo>
                  <a:pt x="247" y="110"/>
                  <a:pt x="245" y="110"/>
                  <a:pt x="245" y="110"/>
                </a:cubicBezTo>
                <a:cubicBezTo>
                  <a:pt x="245" y="110"/>
                  <a:pt x="245" y="111"/>
                  <a:pt x="246" y="111"/>
                </a:cubicBezTo>
                <a:cubicBezTo>
                  <a:pt x="246" y="111"/>
                  <a:pt x="244" y="111"/>
                  <a:pt x="244" y="111"/>
                </a:cubicBezTo>
                <a:cubicBezTo>
                  <a:pt x="242" y="110"/>
                  <a:pt x="241" y="110"/>
                  <a:pt x="241" y="111"/>
                </a:cubicBezTo>
                <a:cubicBezTo>
                  <a:pt x="240" y="111"/>
                  <a:pt x="240" y="111"/>
                  <a:pt x="239" y="110"/>
                </a:cubicBezTo>
                <a:cubicBezTo>
                  <a:pt x="238" y="110"/>
                  <a:pt x="239" y="111"/>
                  <a:pt x="239" y="112"/>
                </a:cubicBezTo>
                <a:cubicBezTo>
                  <a:pt x="238" y="112"/>
                  <a:pt x="237" y="111"/>
                  <a:pt x="236" y="111"/>
                </a:cubicBezTo>
                <a:cubicBezTo>
                  <a:pt x="236" y="111"/>
                  <a:pt x="235" y="111"/>
                  <a:pt x="234" y="111"/>
                </a:cubicBezTo>
                <a:cubicBezTo>
                  <a:pt x="233" y="110"/>
                  <a:pt x="233" y="110"/>
                  <a:pt x="233" y="109"/>
                </a:cubicBezTo>
                <a:cubicBezTo>
                  <a:pt x="232" y="109"/>
                  <a:pt x="231" y="109"/>
                  <a:pt x="230" y="109"/>
                </a:cubicBezTo>
                <a:cubicBezTo>
                  <a:pt x="229" y="108"/>
                  <a:pt x="231" y="108"/>
                  <a:pt x="232" y="108"/>
                </a:cubicBezTo>
                <a:cubicBezTo>
                  <a:pt x="233" y="108"/>
                  <a:pt x="235" y="108"/>
                  <a:pt x="234" y="107"/>
                </a:cubicBezTo>
                <a:cubicBezTo>
                  <a:pt x="234" y="106"/>
                  <a:pt x="232" y="106"/>
                  <a:pt x="232" y="106"/>
                </a:cubicBezTo>
                <a:cubicBezTo>
                  <a:pt x="231" y="106"/>
                  <a:pt x="230" y="106"/>
                  <a:pt x="230" y="105"/>
                </a:cubicBezTo>
                <a:cubicBezTo>
                  <a:pt x="229" y="105"/>
                  <a:pt x="228" y="105"/>
                  <a:pt x="227" y="105"/>
                </a:cubicBezTo>
                <a:cubicBezTo>
                  <a:pt x="226" y="104"/>
                  <a:pt x="226" y="103"/>
                  <a:pt x="228" y="102"/>
                </a:cubicBezTo>
                <a:cubicBezTo>
                  <a:pt x="228" y="102"/>
                  <a:pt x="229" y="102"/>
                  <a:pt x="230" y="102"/>
                </a:cubicBezTo>
                <a:cubicBezTo>
                  <a:pt x="230" y="102"/>
                  <a:pt x="231" y="102"/>
                  <a:pt x="231" y="103"/>
                </a:cubicBezTo>
                <a:cubicBezTo>
                  <a:pt x="232" y="103"/>
                  <a:pt x="233" y="102"/>
                  <a:pt x="233" y="102"/>
                </a:cubicBezTo>
                <a:cubicBezTo>
                  <a:pt x="234" y="101"/>
                  <a:pt x="237" y="103"/>
                  <a:pt x="237" y="102"/>
                </a:cubicBezTo>
                <a:cubicBezTo>
                  <a:pt x="237" y="101"/>
                  <a:pt x="239" y="102"/>
                  <a:pt x="238" y="101"/>
                </a:cubicBezTo>
                <a:cubicBezTo>
                  <a:pt x="238" y="100"/>
                  <a:pt x="236" y="99"/>
                  <a:pt x="236" y="99"/>
                </a:cubicBezTo>
                <a:cubicBezTo>
                  <a:pt x="235" y="100"/>
                  <a:pt x="235" y="101"/>
                  <a:pt x="234" y="100"/>
                </a:cubicBezTo>
                <a:cubicBezTo>
                  <a:pt x="234" y="100"/>
                  <a:pt x="233" y="100"/>
                  <a:pt x="233" y="100"/>
                </a:cubicBezTo>
                <a:cubicBezTo>
                  <a:pt x="233" y="100"/>
                  <a:pt x="232" y="100"/>
                  <a:pt x="232" y="101"/>
                </a:cubicBezTo>
                <a:cubicBezTo>
                  <a:pt x="232" y="101"/>
                  <a:pt x="231" y="101"/>
                  <a:pt x="231" y="101"/>
                </a:cubicBezTo>
                <a:cubicBezTo>
                  <a:pt x="230" y="101"/>
                  <a:pt x="229" y="101"/>
                  <a:pt x="229" y="100"/>
                </a:cubicBezTo>
                <a:cubicBezTo>
                  <a:pt x="229" y="100"/>
                  <a:pt x="229" y="99"/>
                  <a:pt x="229" y="99"/>
                </a:cubicBezTo>
                <a:cubicBezTo>
                  <a:pt x="229" y="98"/>
                  <a:pt x="226" y="98"/>
                  <a:pt x="225" y="98"/>
                </a:cubicBezTo>
                <a:cubicBezTo>
                  <a:pt x="224" y="97"/>
                  <a:pt x="223" y="97"/>
                  <a:pt x="223" y="96"/>
                </a:cubicBezTo>
                <a:cubicBezTo>
                  <a:pt x="223" y="95"/>
                  <a:pt x="222" y="95"/>
                  <a:pt x="222" y="94"/>
                </a:cubicBezTo>
                <a:cubicBezTo>
                  <a:pt x="222" y="94"/>
                  <a:pt x="222" y="93"/>
                  <a:pt x="223" y="93"/>
                </a:cubicBezTo>
                <a:cubicBezTo>
                  <a:pt x="224" y="92"/>
                  <a:pt x="225" y="92"/>
                  <a:pt x="226" y="91"/>
                </a:cubicBezTo>
                <a:cubicBezTo>
                  <a:pt x="227" y="91"/>
                  <a:pt x="228" y="91"/>
                  <a:pt x="229" y="91"/>
                </a:cubicBezTo>
                <a:cubicBezTo>
                  <a:pt x="229" y="91"/>
                  <a:pt x="229" y="91"/>
                  <a:pt x="230" y="90"/>
                </a:cubicBezTo>
                <a:cubicBezTo>
                  <a:pt x="230" y="90"/>
                  <a:pt x="230" y="89"/>
                  <a:pt x="231" y="89"/>
                </a:cubicBezTo>
                <a:cubicBezTo>
                  <a:pt x="232" y="89"/>
                  <a:pt x="233" y="90"/>
                  <a:pt x="233" y="89"/>
                </a:cubicBezTo>
                <a:cubicBezTo>
                  <a:pt x="233" y="89"/>
                  <a:pt x="233" y="89"/>
                  <a:pt x="234" y="89"/>
                </a:cubicBezTo>
                <a:cubicBezTo>
                  <a:pt x="234" y="89"/>
                  <a:pt x="234" y="89"/>
                  <a:pt x="234" y="89"/>
                </a:cubicBezTo>
                <a:cubicBezTo>
                  <a:pt x="235" y="89"/>
                  <a:pt x="235" y="89"/>
                  <a:pt x="235" y="89"/>
                </a:cubicBezTo>
                <a:cubicBezTo>
                  <a:pt x="237" y="89"/>
                  <a:pt x="237" y="88"/>
                  <a:pt x="238" y="88"/>
                </a:cubicBezTo>
                <a:cubicBezTo>
                  <a:pt x="239" y="88"/>
                  <a:pt x="239" y="87"/>
                  <a:pt x="238" y="86"/>
                </a:cubicBezTo>
                <a:cubicBezTo>
                  <a:pt x="238" y="85"/>
                  <a:pt x="236" y="85"/>
                  <a:pt x="238" y="85"/>
                </a:cubicBezTo>
                <a:cubicBezTo>
                  <a:pt x="238" y="85"/>
                  <a:pt x="239" y="85"/>
                  <a:pt x="238" y="84"/>
                </a:cubicBezTo>
                <a:cubicBezTo>
                  <a:pt x="238" y="84"/>
                  <a:pt x="238" y="84"/>
                  <a:pt x="238" y="84"/>
                </a:cubicBezTo>
                <a:cubicBezTo>
                  <a:pt x="238" y="84"/>
                  <a:pt x="238" y="83"/>
                  <a:pt x="238" y="83"/>
                </a:cubicBezTo>
                <a:cubicBezTo>
                  <a:pt x="238" y="83"/>
                  <a:pt x="237" y="83"/>
                  <a:pt x="237" y="83"/>
                </a:cubicBezTo>
                <a:cubicBezTo>
                  <a:pt x="236" y="83"/>
                  <a:pt x="237" y="83"/>
                  <a:pt x="236" y="83"/>
                </a:cubicBezTo>
                <a:cubicBezTo>
                  <a:pt x="236" y="83"/>
                  <a:pt x="235" y="83"/>
                  <a:pt x="234" y="83"/>
                </a:cubicBezTo>
                <a:cubicBezTo>
                  <a:pt x="234" y="82"/>
                  <a:pt x="233" y="83"/>
                  <a:pt x="233" y="82"/>
                </a:cubicBezTo>
                <a:cubicBezTo>
                  <a:pt x="232" y="82"/>
                  <a:pt x="232" y="81"/>
                  <a:pt x="232" y="81"/>
                </a:cubicBezTo>
                <a:cubicBezTo>
                  <a:pt x="232" y="81"/>
                  <a:pt x="232" y="80"/>
                  <a:pt x="233" y="80"/>
                </a:cubicBezTo>
                <a:cubicBezTo>
                  <a:pt x="233" y="80"/>
                  <a:pt x="234" y="79"/>
                  <a:pt x="234" y="79"/>
                </a:cubicBezTo>
                <a:cubicBezTo>
                  <a:pt x="234" y="79"/>
                  <a:pt x="233" y="78"/>
                  <a:pt x="234" y="78"/>
                </a:cubicBezTo>
                <a:cubicBezTo>
                  <a:pt x="234" y="78"/>
                  <a:pt x="235" y="78"/>
                  <a:pt x="235" y="78"/>
                </a:cubicBezTo>
                <a:cubicBezTo>
                  <a:pt x="236" y="78"/>
                  <a:pt x="236" y="77"/>
                  <a:pt x="237" y="77"/>
                </a:cubicBezTo>
                <a:cubicBezTo>
                  <a:pt x="237" y="76"/>
                  <a:pt x="237" y="76"/>
                  <a:pt x="238" y="76"/>
                </a:cubicBezTo>
                <a:cubicBezTo>
                  <a:pt x="238" y="75"/>
                  <a:pt x="238" y="75"/>
                  <a:pt x="239" y="75"/>
                </a:cubicBezTo>
                <a:cubicBezTo>
                  <a:pt x="240" y="75"/>
                  <a:pt x="241" y="76"/>
                  <a:pt x="242" y="76"/>
                </a:cubicBezTo>
                <a:cubicBezTo>
                  <a:pt x="244" y="76"/>
                  <a:pt x="243" y="75"/>
                  <a:pt x="243" y="74"/>
                </a:cubicBezTo>
                <a:cubicBezTo>
                  <a:pt x="243" y="74"/>
                  <a:pt x="244" y="73"/>
                  <a:pt x="243" y="72"/>
                </a:cubicBezTo>
                <a:cubicBezTo>
                  <a:pt x="242" y="72"/>
                  <a:pt x="241" y="71"/>
                  <a:pt x="242" y="70"/>
                </a:cubicBezTo>
                <a:cubicBezTo>
                  <a:pt x="242" y="70"/>
                  <a:pt x="243" y="70"/>
                  <a:pt x="244" y="70"/>
                </a:cubicBezTo>
                <a:cubicBezTo>
                  <a:pt x="245" y="71"/>
                  <a:pt x="245" y="71"/>
                  <a:pt x="247" y="72"/>
                </a:cubicBezTo>
                <a:cubicBezTo>
                  <a:pt x="247" y="72"/>
                  <a:pt x="248" y="72"/>
                  <a:pt x="248" y="73"/>
                </a:cubicBezTo>
                <a:cubicBezTo>
                  <a:pt x="249" y="73"/>
                  <a:pt x="249" y="74"/>
                  <a:pt x="250" y="74"/>
                </a:cubicBezTo>
                <a:close/>
                <a:moveTo>
                  <a:pt x="100" y="147"/>
                </a:moveTo>
                <a:cubicBezTo>
                  <a:pt x="101" y="146"/>
                  <a:pt x="101" y="145"/>
                  <a:pt x="102" y="144"/>
                </a:cubicBezTo>
                <a:cubicBezTo>
                  <a:pt x="102" y="142"/>
                  <a:pt x="103" y="141"/>
                  <a:pt x="103" y="140"/>
                </a:cubicBezTo>
                <a:cubicBezTo>
                  <a:pt x="103" y="139"/>
                  <a:pt x="103" y="138"/>
                  <a:pt x="103" y="137"/>
                </a:cubicBezTo>
                <a:cubicBezTo>
                  <a:pt x="104" y="137"/>
                  <a:pt x="104" y="138"/>
                  <a:pt x="105" y="137"/>
                </a:cubicBezTo>
                <a:cubicBezTo>
                  <a:pt x="105" y="137"/>
                  <a:pt x="106" y="136"/>
                  <a:pt x="106" y="136"/>
                </a:cubicBezTo>
                <a:cubicBezTo>
                  <a:pt x="105" y="135"/>
                  <a:pt x="104" y="135"/>
                  <a:pt x="105" y="134"/>
                </a:cubicBezTo>
                <a:cubicBezTo>
                  <a:pt x="105" y="133"/>
                  <a:pt x="105" y="133"/>
                  <a:pt x="105" y="133"/>
                </a:cubicBezTo>
                <a:cubicBezTo>
                  <a:pt x="106" y="132"/>
                  <a:pt x="106" y="132"/>
                  <a:pt x="107" y="132"/>
                </a:cubicBezTo>
                <a:cubicBezTo>
                  <a:pt x="107" y="131"/>
                  <a:pt x="108" y="131"/>
                  <a:pt x="109" y="131"/>
                </a:cubicBezTo>
                <a:cubicBezTo>
                  <a:pt x="109" y="131"/>
                  <a:pt x="110" y="131"/>
                  <a:pt x="111" y="130"/>
                </a:cubicBezTo>
                <a:cubicBezTo>
                  <a:pt x="111" y="129"/>
                  <a:pt x="111" y="129"/>
                  <a:pt x="112" y="129"/>
                </a:cubicBezTo>
                <a:cubicBezTo>
                  <a:pt x="113" y="129"/>
                  <a:pt x="113" y="130"/>
                  <a:pt x="113" y="130"/>
                </a:cubicBezTo>
                <a:cubicBezTo>
                  <a:pt x="114" y="131"/>
                  <a:pt x="114" y="131"/>
                  <a:pt x="115" y="131"/>
                </a:cubicBezTo>
                <a:cubicBezTo>
                  <a:pt x="115" y="131"/>
                  <a:pt x="116" y="132"/>
                  <a:pt x="116" y="132"/>
                </a:cubicBezTo>
                <a:cubicBezTo>
                  <a:pt x="117" y="132"/>
                  <a:pt x="117" y="131"/>
                  <a:pt x="117" y="131"/>
                </a:cubicBezTo>
                <a:cubicBezTo>
                  <a:pt x="120" y="128"/>
                  <a:pt x="121" y="132"/>
                  <a:pt x="122" y="132"/>
                </a:cubicBezTo>
                <a:cubicBezTo>
                  <a:pt x="122" y="133"/>
                  <a:pt x="123" y="133"/>
                  <a:pt x="123" y="134"/>
                </a:cubicBezTo>
                <a:cubicBezTo>
                  <a:pt x="123" y="135"/>
                  <a:pt x="122" y="135"/>
                  <a:pt x="121" y="136"/>
                </a:cubicBezTo>
                <a:cubicBezTo>
                  <a:pt x="120" y="136"/>
                  <a:pt x="119" y="137"/>
                  <a:pt x="118" y="137"/>
                </a:cubicBezTo>
                <a:cubicBezTo>
                  <a:pt x="118" y="138"/>
                  <a:pt x="117" y="138"/>
                  <a:pt x="117" y="139"/>
                </a:cubicBezTo>
                <a:cubicBezTo>
                  <a:pt x="116" y="139"/>
                  <a:pt x="116" y="140"/>
                  <a:pt x="115" y="141"/>
                </a:cubicBezTo>
                <a:cubicBezTo>
                  <a:pt x="114" y="141"/>
                  <a:pt x="114" y="142"/>
                  <a:pt x="113" y="143"/>
                </a:cubicBezTo>
                <a:cubicBezTo>
                  <a:pt x="113" y="143"/>
                  <a:pt x="112" y="144"/>
                  <a:pt x="112" y="144"/>
                </a:cubicBezTo>
                <a:cubicBezTo>
                  <a:pt x="110" y="145"/>
                  <a:pt x="111" y="147"/>
                  <a:pt x="110" y="149"/>
                </a:cubicBezTo>
                <a:cubicBezTo>
                  <a:pt x="109" y="150"/>
                  <a:pt x="108" y="150"/>
                  <a:pt x="106" y="151"/>
                </a:cubicBezTo>
                <a:cubicBezTo>
                  <a:pt x="105" y="152"/>
                  <a:pt x="105" y="153"/>
                  <a:pt x="104" y="154"/>
                </a:cubicBezTo>
                <a:cubicBezTo>
                  <a:pt x="103" y="154"/>
                  <a:pt x="103" y="153"/>
                  <a:pt x="103" y="153"/>
                </a:cubicBezTo>
                <a:cubicBezTo>
                  <a:pt x="103" y="152"/>
                  <a:pt x="103" y="152"/>
                  <a:pt x="102" y="151"/>
                </a:cubicBezTo>
                <a:cubicBezTo>
                  <a:pt x="101" y="150"/>
                  <a:pt x="101" y="149"/>
                  <a:pt x="100" y="149"/>
                </a:cubicBezTo>
                <a:cubicBezTo>
                  <a:pt x="99" y="149"/>
                  <a:pt x="100" y="147"/>
                  <a:pt x="100" y="147"/>
                </a:cubicBezTo>
                <a:close/>
                <a:moveTo>
                  <a:pt x="38" y="191"/>
                </a:moveTo>
                <a:cubicBezTo>
                  <a:pt x="38" y="190"/>
                  <a:pt x="36" y="192"/>
                  <a:pt x="36" y="193"/>
                </a:cubicBezTo>
                <a:cubicBezTo>
                  <a:pt x="35" y="194"/>
                  <a:pt x="35" y="194"/>
                  <a:pt x="34" y="195"/>
                </a:cubicBezTo>
                <a:cubicBezTo>
                  <a:pt x="34" y="195"/>
                  <a:pt x="33" y="195"/>
                  <a:pt x="33" y="195"/>
                </a:cubicBezTo>
                <a:cubicBezTo>
                  <a:pt x="32" y="197"/>
                  <a:pt x="33" y="198"/>
                  <a:pt x="34" y="198"/>
                </a:cubicBezTo>
                <a:cubicBezTo>
                  <a:pt x="34" y="198"/>
                  <a:pt x="34" y="198"/>
                  <a:pt x="34" y="199"/>
                </a:cubicBezTo>
                <a:cubicBezTo>
                  <a:pt x="34" y="199"/>
                  <a:pt x="34" y="199"/>
                  <a:pt x="34" y="199"/>
                </a:cubicBezTo>
                <a:cubicBezTo>
                  <a:pt x="36" y="199"/>
                  <a:pt x="38" y="199"/>
                  <a:pt x="40" y="199"/>
                </a:cubicBezTo>
                <a:cubicBezTo>
                  <a:pt x="40" y="199"/>
                  <a:pt x="40" y="199"/>
                  <a:pt x="40" y="199"/>
                </a:cubicBezTo>
                <a:cubicBezTo>
                  <a:pt x="40" y="198"/>
                  <a:pt x="40" y="199"/>
                  <a:pt x="40" y="199"/>
                </a:cubicBezTo>
                <a:cubicBezTo>
                  <a:pt x="41" y="199"/>
                  <a:pt x="42" y="199"/>
                  <a:pt x="43" y="199"/>
                </a:cubicBezTo>
                <a:cubicBezTo>
                  <a:pt x="57" y="200"/>
                  <a:pt x="72" y="207"/>
                  <a:pt x="90" y="219"/>
                </a:cubicBezTo>
                <a:cubicBezTo>
                  <a:pt x="109" y="231"/>
                  <a:pt x="132" y="248"/>
                  <a:pt x="158" y="262"/>
                </a:cubicBezTo>
                <a:cubicBezTo>
                  <a:pt x="165" y="266"/>
                  <a:pt x="172" y="269"/>
                  <a:pt x="179" y="272"/>
                </a:cubicBezTo>
                <a:cubicBezTo>
                  <a:pt x="179" y="272"/>
                  <a:pt x="179" y="272"/>
                  <a:pt x="179" y="272"/>
                </a:cubicBezTo>
                <a:cubicBezTo>
                  <a:pt x="180" y="272"/>
                  <a:pt x="181" y="271"/>
                  <a:pt x="182" y="271"/>
                </a:cubicBezTo>
                <a:cubicBezTo>
                  <a:pt x="182" y="271"/>
                  <a:pt x="183" y="270"/>
                  <a:pt x="184" y="270"/>
                </a:cubicBezTo>
                <a:cubicBezTo>
                  <a:pt x="185" y="269"/>
                  <a:pt x="184" y="267"/>
                  <a:pt x="186" y="267"/>
                </a:cubicBezTo>
                <a:cubicBezTo>
                  <a:pt x="187" y="267"/>
                  <a:pt x="187" y="268"/>
                  <a:pt x="188" y="268"/>
                </a:cubicBezTo>
                <a:cubicBezTo>
                  <a:pt x="188" y="269"/>
                  <a:pt x="188" y="269"/>
                  <a:pt x="188" y="268"/>
                </a:cubicBezTo>
                <a:cubicBezTo>
                  <a:pt x="189" y="267"/>
                  <a:pt x="190" y="269"/>
                  <a:pt x="190" y="270"/>
                </a:cubicBezTo>
                <a:cubicBezTo>
                  <a:pt x="191" y="271"/>
                  <a:pt x="191" y="271"/>
                  <a:pt x="192" y="271"/>
                </a:cubicBezTo>
                <a:cubicBezTo>
                  <a:pt x="194" y="271"/>
                  <a:pt x="195" y="272"/>
                  <a:pt x="195" y="274"/>
                </a:cubicBezTo>
                <a:cubicBezTo>
                  <a:pt x="196" y="277"/>
                  <a:pt x="192" y="276"/>
                  <a:pt x="191" y="276"/>
                </a:cubicBezTo>
                <a:cubicBezTo>
                  <a:pt x="190" y="276"/>
                  <a:pt x="189" y="276"/>
                  <a:pt x="189" y="277"/>
                </a:cubicBezTo>
                <a:cubicBezTo>
                  <a:pt x="191" y="278"/>
                  <a:pt x="193" y="279"/>
                  <a:pt x="195" y="279"/>
                </a:cubicBezTo>
                <a:cubicBezTo>
                  <a:pt x="195" y="279"/>
                  <a:pt x="196" y="279"/>
                  <a:pt x="196" y="279"/>
                </a:cubicBezTo>
                <a:cubicBezTo>
                  <a:pt x="196" y="279"/>
                  <a:pt x="198" y="279"/>
                  <a:pt x="199" y="280"/>
                </a:cubicBezTo>
                <a:cubicBezTo>
                  <a:pt x="199" y="280"/>
                  <a:pt x="200" y="281"/>
                  <a:pt x="201" y="282"/>
                </a:cubicBezTo>
                <a:cubicBezTo>
                  <a:pt x="203" y="282"/>
                  <a:pt x="202" y="281"/>
                  <a:pt x="203" y="280"/>
                </a:cubicBezTo>
                <a:cubicBezTo>
                  <a:pt x="204" y="279"/>
                  <a:pt x="206" y="279"/>
                  <a:pt x="207" y="280"/>
                </a:cubicBezTo>
                <a:cubicBezTo>
                  <a:pt x="208" y="281"/>
                  <a:pt x="209" y="283"/>
                  <a:pt x="208" y="285"/>
                </a:cubicBezTo>
                <a:cubicBezTo>
                  <a:pt x="210" y="286"/>
                  <a:pt x="212" y="286"/>
                  <a:pt x="215" y="287"/>
                </a:cubicBezTo>
                <a:cubicBezTo>
                  <a:pt x="216" y="286"/>
                  <a:pt x="219" y="285"/>
                  <a:pt x="219" y="288"/>
                </a:cubicBezTo>
                <a:cubicBezTo>
                  <a:pt x="219" y="288"/>
                  <a:pt x="219" y="288"/>
                  <a:pt x="219" y="289"/>
                </a:cubicBezTo>
                <a:cubicBezTo>
                  <a:pt x="224" y="290"/>
                  <a:pt x="229" y="292"/>
                  <a:pt x="233" y="293"/>
                </a:cubicBezTo>
                <a:cubicBezTo>
                  <a:pt x="233" y="293"/>
                  <a:pt x="234" y="292"/>
                  <a:pt x="234" y="291"/>
                </a:cubicBezTo>
                <a:cubicBezTo>
                  <a:pt x="234" y="291"/>
                  <a:pt x="234" y="291"/>
                  <a:pt x="235" y="291"/>
                </a:cubicBezTo>
                <a:cubicBezTo>
                  <a:pt x="236" y="291"/>
                  <a:pt x="235" y="290"/>
                  <a:pt x="236" y="289"/>
                </a:cubicBezTo>
                <a:cubicBezTo>
                  <a:pt x="236" y="289"/>
                  <a:pt x="236" y="288"/>
                  <a:pt x="237" y="287"/>
                </a:cubicBezTo>
                <a:cubicBezTo>
                  <a:pt x="237" y="286"/>
                  <a:pt x="237" y="287"/>
                  <a:pt x="238" y="287"/>
                </a:cubicBezTo>
                <a:cubicBezTo>
                  <a:pt x="239" y="288"/>
                  <a:pt x="240" y="285"/>
                  <a:pt x="241" y="285"/>
                </a:cubicBezTo>
                <a:cubicBezTo>
                  <a:pt x="242" y="285"/>
                  <a:pt x="247" y="284"/>
                  <a:pt x="247" y="283"/>
                </a:cubicBezTo>
                <a:cubicBezTo>
                  <a:pt x="246" y="282"/>
                  <a:pt x="248" y="282"/>
                  <a:pt x="249" y="281"/>
                </a:cubicBezTo>
                <a:cubicBezTo>
                  <a:pt x="250" y="280"/>
                  <a:pt x="251" y="280"/>
                  <a:pt x="251" y="279"/>
                </a:cubicBezTo>
                <a:cubicBezTo>
                  <a:pt x="252" y="279"/>
                  <a:pt x="253" y="281"/>
                  <a:pt x="253" y="281"/>
                </a:cubicBezTo>
                <a:cubicBezTo>
                  <a:pt x="252" y="282"/>
                  <a:pt x="251" y="282"/>
                  <a:pt x="251" y="282"/>
                </a:cubicBezTo>
                <a:cubicBezTo>
                  <a:pt x="250" y="283"/>
                  <a:pt x="249" y="283"/>
                  <a:pt x="249" y="284"/>
                </a:cubicBezTo>
                <a:cubicBezTo>
                  <a:pt x="248" y="285"/>
                  <a:pt x="248" y="286"/>
                  <a:pt x="249" y="287"/>
                </a:cubicBezTo>
                <a:cubicBezTo>
                  <a:pt x="249" y="287"/>
                  <a:pt x="249" y="288"/>
                  <a:pt x="250" y="288"/>
                </a:cubicBezTo>
                <a:cubicBezTo>
                  <a:pt x="251" y="289"/>
                  <a:pt x="252" y="286"/>
                  <a:pt x="253" y="285"/>
                </a:cubicBezTo>
                <a:cubicBezTo>
                  <a:pt x="253" y="285"/>
                  <a:pt x="254" y="284"/>
                  <a:pt x="254" y="283"/>
                </a:cubicBezTo>
                <a:cubicBezTo>
                  <a:pt x="255" y="282"/>
                  <a:pt x="257" y="283"/>
                  <a:pt x="258" y="282"/>
                </a:cubicBezTo>
                <a:cubicBezTo>
                  <a:pt x="258" y="282"/>
                  <a:pt x="262" y="281"/>
                  <a:pt x="262" y="279"/>
                </a:cubicBezTo>
                <a:cubicBezTo>
                  <a:pt x="261" y="279"/>
                  <a:pt x="260" y="279"/>
                  <a:pt x="259" y="278"/>
                </a:cubicBezTo>
                <a:cubicBezTo>
                  <a:pt x="259" y="277"/>
                  <a:pt x="258" y="277"/>
                  <a:pt x="257" y="277"/>
                </a:cubicBezTo>
                <a:cubicBezTo>
                  <a:pt x="256" y="277"/>
                  <a:pt x="255" y="276"/>
                  <a:pt x="254" y="275"/>
                </a:cubicBezTo>
                <a:cubicBezTo>
                  <a:pt x="252" y="275"/>
                  <a:pt x="252" y="273"/>
                  <a:pt x="252" y="271"/>
                </a:cubicBezTo>
                <a:cubicBezTo>
                  <a:pt x="253" y="269"/>
                  <a:pt x="256" y="266"/>
                  <a:pt x="253" y="264"/>
                </a:cubicBezTo>
                <a:cubicBezTo>
                  <a:pt x="251" y="264"/>
                  <a:pt x="250" y="263"/>
                  <a:pt x="248" y="264"/>
                </a:cubicBezTo>
                <a:cubicBezTo>
                  <a:pt x="247" y="264"/>
                  <a:pt x="246" y="265"/>
                  <a:pt x="244" y="265"/>
                </a:cubicBezTo>
                <a:cubicBezTo>
                  <a:pt x="244" y="266"/>
                  <a:pt x="243" y="266"/>
                  <a:pt x="243" y="267"/>
                </a:cubicBezTo>
                <a:cubicBezTo>
                  <a:pt x="242" y="268"/>
                  <a:pt x="241" y="268"/>
                  <a:pt x="241" y="269"/>
                </a:cubicBezTo>
                <a:cubicBezTo>
                  <a:pt x="240" y="269"/>
                  <a:pt x="240" y="272"/>
                  <a:pt x="240" y="272"/>
                </a:cubicBezTo>
                <a:cubicBezTo>
                  <a:pt x="240" y="271"/>
                  <a:pt x="239" y="271"/>
                  <a:pt x="239" y="270"/>
                </a:cubicBezTo>
                <a:cubicBezTo>
                  <a:pt x="239" y="269"/>
                  <a:pt x="240" y="268"/>
                  <a:pt x="240" y="268"/>
                </a:cubicBezTo>
                <a:cubicBezTo>
                  <a:pt x="241" y="266"/>
                  <a:pt x="242" y="265"/>
                  <a:pt x="244" y="264"/>
                </a:cubicBezTo>
                <a:cubicBezTo>
                  <a:pt x="245" y="264"/>
                  <a:pt x="246" y="263"/>
                  <a:pt x="246" y="262"/>
                </a:cubicBezTo>
                <a:cubicBezTo>
                  <a:pt x="247" y="262"/>
                  <a:pt x="247" y="261"/>
                  <a:pt x="248" y="260"/>
                </a:cubicBezTo>
                <a:cubicBezTo>
                  <a:pt x="249" y="260"/>
                  <a:pt x="250" y="260"/>
                  <a:pt x="251" y="260"/>
                </a:cubicBezTo>
                <a:cubicBezTo>
                  <a:pt x="252" y="260"/>
                  <a:pt x="252" y="260"/>
                  <a:pt x="253" y="261"/>
                </a:cubicBezTo>
                <a:cubicBezTo>
                  <a:pt x="253" y="263"/>
                  <a:pt x="254" y="264"/>
                  <a:pt x="255" y="265"/>
                </a:cubicBezTo>
                <a:cubicBezTo>
                  <a:pt x="256" y="265"/>
                  <a:pt x="258" y="264"/>
                  <a:pt x="260" y="264"/>
                </a:cubicBezTo>
                <a:cubicBezTo>
                  <a:pt x="260" y="264"/>
                  <a:pt x="261" y="264"/>
                  <a:pt x="261" y="263"/>
                </a:cubicBezTo>
                <a:cubicBezTo>
                  <a:pt x="262" y="262"/>
                  <a:pt x="262" y="261"/>
                  <a:pt x="263" y="261"/>
                </a:cubicBezTo>
                <a:cubicBezTo>
                  <a:pt x="265" y="260"/>
                  <a:pt x="267" y="261"/>
                  <a:pt x="268" y="262"/>
                </a:cubicBezTo>
                <a:cubicBezTo>
                  <a:pt x="267" y="263"/>
                  <a:pt x="268" y="265"/>
                  <a:pt x="267" y="265"/>
                </a:cubicBezTo>
                <a:cubicBezTo>
                  <a:pt x="267" y="266"/>
                  <a:pt x="264" y="266"/>
                  <a:pt x="265" y="267"/>
                </a:cubicBezTo>
                <a:cubicBezTo>
                  <a:pt x="265" y="267"/>
                  <a:pt x="266" y="267"/>
                  <a:pt x="266" y="268"/>
                </a:cubicBezTo>
                <a:cubicBezTo>
                  <a:pt x="266" y="268"/>
                  <a:pt x="266" y="268"/>
                  <a:pt x="265" y="269"/>
                </a:cubicBezTo>
                <a:cubicBezTo>
                  <a:pt x="265" y="270"/>
                  <a:pt x="264" y="271"/>
                  <a:pt x="266" y="271"/>
                </a:cubicBezTo>
                <a:cubicBezTo>
                  <a:pt x="267" y="271"/>
                  <a:pt x="267" y="270"/>
                  <a:pt x="268" y="270"/>
                </a:cubicBezTo>
                <a:cubicBezTo>
                  <a:pt x="269" y="270"/>
                  <a:pt x="270" y="270"/>
                  <a:pt x="271" y="270"/>
                </a:cubicBezTo>
                <a:cubicBezTo>
                  <a:pt x="272" y="270"/>
                  <a:pt x="272" y="269"/>
                  <a:pt x="273" y="270"/>
                </a:cubicBezTo>
                <a:cubicBezTo>
                  <a:pt x="273" y="271"/>
                  <a:pt x="274" y="271"/>
                  <a:pt x="274" y="272"/>
                </a:cubicBezTo>
                <a:cubicBezTo>
                  <a:pt x="273" y="273"/>
                  <a:pt x="272" y="272"/>
                  <a:pt x="272" y="272"/>
                </a:cubicBezTo>
                <a:cubicBezTo>
                  <a:pt x="271" y="273"/>
                  <a:pt x="272" y="274"/>
                  <a:pt x="272" y="274"/>
                </a:cubicBezTo>
                <a:cubicBezTo>
                  <a:pt x="273" y="274"/>
                  <a:pt x="274" y="274"/>
                  <a:pt x="274" y="273"/>
                </a:cubicBezTo>
                <a:cubicBezTo>
                  <a:pt x="275" y="272"/>
                  <a:pt x="275" y="271"/>
                  <a:pt x="276" y="271"/>
                </a:cubicBezTo>
                <a:cubicBezTo>
                  <a:pt x="277" y="271"/>
                  <a:pt x="278" y="271"/>
                  <a:pt x="278" y="270"/>
                </a:cubicBezTo>
                <a:cubicBezTo>
                  <a:pt x="278" y="269"/>
                  <a:pt x="278" y="268"/>
                  <a:pt x="278" y="269"/>
                </a:cubicBezTo>
                <a:cubicBezTo>
                  <a:pt x="279" y="269"/>
                  <a:pt x="277" y="272"/>
                  <a:pt x="278" y="273"/>
                </a:cubicBezTo>
                <a:cubicBezTo>
                  <a:pt x="278" y="274"/>
                  <a:pt x="279" y="275"/>
                  <a:pt x="279" y="274"/>
                </a:cubicBezTo>
                <a:cubicBezTo>
                  <a:pt x="280" y="274"/>
                  <a:pt x="280" y="272"/>
                  <a:pt x="280" y="271"/>
                </a:cubicBezTo>
                <a:cubicBezTo>
                  <a:pt x="281" y="271"/>
                  <a:pt x="281" y="270"/>
                  <a:pt x="281" y="269"/>
                </a:cubicBezTo>
                <a:cubicBezTo>
                  <a:pt x="280" y="268"/>
                  <a:pt x="280" y="268"/>
                  <a:pt x="280" y="266"/>
                </a:cubicBezTo>
                <a:cubicBezTo>
                  <a:pt x="280" y="265"/>
                  <a:pt x="280" y="262"/>
                  <a:pt x="279" y="262"/>
                </a:cubicBezTo>
                <a:cubicBezTo>
                  <a:pt x="277" y="262"/>
                  <a:pt x="279" y="264"/>
                  <a:pt x="278" y="265"/>
                </a:cubicBezTo>
                <a:cubicBezTo>
                  <a:pt x="276" y="266"/>
                  <a:pt x="276" y="264"/>
                  <a:pt x="275" y="263"/>
                </a:cubicBezTo>
                <a:cubicBezTo>
                  <a:pt x="275" y="262"/>
                  <a:pt x="274" y="263"/>
                  <a:pt x="274" y="263"/>
                </a:cubicBezTo>
                <a:cubicBezTo>
                  <a:pt x="272" y="264"/>
                  <a:pt x="272" y="263"/>
                  <a:pt x="272" y="262"/>
                </a:cubicBezTo>
                <a:cubicBezTo>
                  <a:pt x="271" y="261"/>
                  <a:pt x="272" y="260"/>
                  <a:pt x="272" y="259"/>
                </a:cubicBezTo>
                <a:cubicBezTo>
                  <a:pt x="272" y="258"/>
                  <a:pt x="273" y="259"/>
                  <a:pt x="273" y="259"/>
                </a:cubicBezTo>
                <a:cubicBezTo>
                  <a:pt x="273" y="257"/>
                  <a:pt x="276" y="257"/>
                  <a:pt x="276" y="255"/>
                </a:cubicBezTo>
                <a:cubicBezTo>
                  <a:pt x="275" y="254"/>
                  <a:pt x="275" y="253"/>
                  <a:pt x="275" y="252"/>
                </a:cubicBezTo>
                <a:cubicBezTo>
                  <a:pt x="274" y="251"/>
                  <a:pt x="273" y="250"/>
                  <a:pt x="274" y="250"/>
                </a:cubicBezTo>
                <a:cubicBezTo>
                  <a:pt x="275" y="249"/>
                  <a:pt x="275" y="249"/>
                  <a:pt x="275" y="248"/>
                </a:cubicBezTo>
                <a:cubicBezTo>
                  <a:pt x="275" y="247"/>
                  <a:pt x="275" y="246"/>
                  <a:pt x="275" y="246"/>
                </a:cubicBezTo>
                <a:cubicBezTo>
                  <a:pt x="274" y="245"/>
                  <a:pt x="272" y="244"/>
                  <a:pt x="271" y="244"/>
                </a:cubicBezTo>
                <a:cubicBezTo>
                  <a:pt x="269" y="243"/>
                  <a:pt x="272" y="242"/>
                  <a:pt x="271" y="241"/>
                </a:cubicBezTo>
                <a:cubicBezTo>
                  <a:pt x="271" y="240"/>
                  <a:pt x="270" y="239"/>
                  <a:pt x="270" y="239"/>
                </a:cubicBezTo>
                <a:cubicBezTo>
                  <a:pt x="269" y="239"/>
                  <a:pt x="269" y="239"/>
                  <a:pt x="268" y="238"/>
                </a:cubicBezTo>
                <a:cubicBezTo>
                  <a:pt x="268" y="238"/>
                  <a:pt x="267" y="237"/>
                  <a:pt x="267" y="237"/>
                </a:cubicBezTo>
                <a:cubicBezTo>
                  <a:pt x="267" y="236"/>
                  <a:pt x="266" y="236"/>
                  <a:pt x="265" y="236"/>
                </a:cubicBezTo>
                <a:cubicBezTo>
                  <a:pt x="265" y="235"/>
                  <a:pt x="265" y="235"/>
                  <a:pt x="264" y="235"/>
                </a:cubicBezTo>
                <a:cubicBezTo>
                  <a:pt x="263" y="235"/>
                  <a:pt x="262" y="234"/>
                  <a:pt x="262" y="234"/>
                </a:cubicBezTo>
                <a:cubicBezTo>
                  <a:pt x="261" y="232"/>
                  <a:pt x="260" y="230"/>
                  <a:pt x="259" y="229"/>
                </a:cubicBezTo>
                <a:cubicBezTo>
                  <a:pt x="259" y="228"/>
                  <a:pt x="260" y="227"/>
                  <a:pt x="260" y="226"/>
                </a:cubicBezTo>
                <a:cubicBezTo>
                  <a:pt x="260" y="225"/>
                  <a:pt x="259" y="224"/>
                  <a:pt x="259" y="224"/>
                </a:cubicBezTo>
                <a:cubicBezTo>
                  <a:pt x="258" y="222"/>
                  <a:pt x="258" y="221"/>
                  <a:pt x="257" y="220"/>
                </a:cubicBezTo>
                <a:cubicBezTo>
                  <a:pt x="256" y="219"/>
                  <a:pt x="256" y="218"/>
                  <a:pt x="255" y="217"/>
                </a:cubicBezTo>
                <a:cubicBezTo>
                  <a:pt x="255" y="214"/>
                  <a:pt x="253" y="213"/>
                  <a:pt x="252" y="210"/>
                </a:cubicBezTo>
                <a:cubicBezTo>
                  <a:pt x="251" y="209"/>
                  <a:pt x="252" y="208"/>
                  <a:pt x="252" y="206"/>
                </a:cubicBezTo>
                <a:cubicBezTo>
                  <a:pt x="252" y="205"/>
                  <a:pt x="251" y="205"/>
                  <a:pt x="251" y="207"/>
                </a:cubicBezTo>
                <a:cubicBezTo>
                  <a:pt x="252" y="209"/>
                  <a:pt x="251" y="209"/>
                  <a:pt x="250" y="210"/>
                </a:cubicBezTo>
                <a:cubicBezTo>
                  <a:pt x="248" y="211"/>
                  <a:pt x="250" y="212"/>
                  <a:pt x="249" y="213"/>
                </a:cubicBezTo>
                <a:cubicBezTo>
                  <a:pt x="249" y="214"/>
                  <a:pt x="249" y="216"/>
                  <a:pt x="248" y="217"/>
                </a:cubicBezTo>
                <a:cubicBezTo>
                  <a:pt x="248" y="217"/>
                  <a:pt x="248" y="217"/>
                  <a:pt x="247" y="218"/>
                </a:cubicBezTo>
                <a:cubicBezTo>
                  <a:pt x="247" y="218"/>
                  <a:pt x="247" y="219"/>
                  <a:pt x="246" y="219"/>
                </a:cubicBezTo>
                <a:cubicBezTo>
                  <a:pt x="246" y="220"/>
                  <a:pt x="245" y="221"/>
                  <a:pt x="244" y="220"/>
                </a:cubicBezTo>
                <a:cubicBezTo>
                  <a:pt x="243" y="219"/>
                  <a:pt x="243" y="217"/>
                  <a:pt x="242" y="217"/>
                </a:cubicBezTo>
                <a:cubicBezTo>
                  <a:pt x="241" y="217"/>
                  <a:pt x="240" y="218"/>
                  <a:pt x="240" y="217"/>
                </a:cubicBezTo>
                <a:cubicBezTo>
                  <a:pt x="239" y="217"/>
                  <a:pt x="240" y="216"/>
                  <a:pt x="239" y="216"/>
                </a:cubicBezTo>
                <a:cubicBezTo>
                  <a:pt x="239" y="215"/>
                  <a:pt x="239" y="214"/>
                  <a:pt x="238" y="214"/>
                </a:cubicBezTo>
                <a:cubicBezTo>
                  <a:pt x="238" y="214"/>
                  <a:pt x="238" y="213"/>
                  <a:pt x="238" y="213"/>
                </a:cubicBezTo>
                <a:cubicBezTo>
                  <a:pt x="238" y="212"/>
                  <a:pt x="238" y="211"/>
                  <a:pt x="238" y="210"/>
                </a:cubicBezTo>
                <a:cubicBezTo>
                  <a:pt x="238" y="209"/>
                  <a:pt x="237" y="209"/>
                  <a:pt x="237" y="208"/>
                </a:cubicBezTo>
                <a:cubicBezTo>
                  <a:pt x="237" y="207"/>
                  <a:pt x="240" y="205"/>
                  <a:pt x="238" y="204"/>
                </a:cubicBezTo>
                <a:cubicBezTo>
                  <a:pt x="237" y="204"/>
                  <a:pt x="238" y="205"/>
                  <a:pt x="237" y="205"/>
                </a:cubicBezTo>
                <a:cubicBezTo>
                  <a:pt x="236" y="205"/>
                  <a:pt x="235" y="205"/>
                  <a:pt x="235" y="204"/>
                </a:cubicBezTo>
                <a:cubicBezTo>
                  <a:pt x="234" y="204"/>
                  <a:pt x="234" y="203"/>
                  <a:pt x="234" y="203"/>
                </a:cubicBezTo>
                <a:cubicBezTo>
                  <a:pt x="233" y="203"/>
                  <a:pt x="233" y="203"/>
                  <a:pt x="232" y="203"/>
                </a:cubicBezTo>
                <a:cubicBezTo>
                  <a:pt x="232" y="203"/>
                  <a:pt x="231" y="202"/>
                  <a:pt x="231" y="201"/>
                </a:cubicBezTo>
                <a:cubicBezTo>
                  <a:pt x="230" y="200"/>
                  <a:pt x="229" y="200"/>
                  <a:pt x="228" y="199"/>
                </a:cubicBezTo>
                <a:cubicBezTo>
                  <a:pt x="228" y="199"/>
                  <a:pt x="226" y="196"/>
                  <a:pt x="225" y="196"/>
                </a:cubicBezTo>
                <a:cubicBezTo>
                  <a:pt x="225" y="196"/>
                  <a:pt x="224" y="197"/>
                  <a:pt x="224" y="197"/>
                </a:cubicBezTo>
                <a:cubicBezTo>
                  <a:pt x="224" y="197"/>
                  <a:pt x="222" y="197"/>
                  <a:pt x="222" y="197"/>
                </a:cubicBezTo>
                <a:cubicBezTo>
                  <a:pt x="220" y="197"/>
                  <a:pt x="219" y="196"/>
                  <a:pt x="217" y="196"/>
                </a:cubicBezTo>
                <a:cubicBezTo>
                  <a:pt x="217" y="196"/>
                  <a:pt x="216" y="196"/>
                  <a:pt x="216" y="195"/>
                </a:cubicBezTo>
                <a:cubicBezTo>
                  <a:pt x="215" y="195"/>
                  <a:pt x="215" y="194"/>
                  <a:pt x="214" y="195"/>
                </a:cubicBezTo>
                <a:cubicBezTo>
                  <a:pt x="213" y="195"/>
                  <a:pt x="213" y="196"/>
                  <a:pt x="213" y="197"/>
                </a:cubicBezTo>
                <a:cubicBezTo>
                  <a:pt x="213" y="198"/>
                  <a:pt x="212" y="199"/>
                  <a:pt x="213" y="199"/>
                </a:cubicBezTo>
                <a:cubicBezTo>
                  <a:pt x="214" y="201"/>
                  <a:pt x="214" y="203"/>
                  <a:pt x="213" y="205"/>
                </a:cubicBezTo>
                <a:cubicBezTo>
                  <a:pt x="211" y="206"/>
                  <a:pt x="213" y="206"/>
                  <a:pt x="214" y="206"/>
                </a:cubicBezTo>
                <a:cubicBezTo>
                  <a:pt x="215" y="207"/>
                  <a:pt x="214" y="208"/>
                  <a:pt x="215" y="209"/>
                </a:cubicBezTo>
                <a:cubicBezTo>
                  <a:pt x="215" y="210"/>
                  <a:pt x="216" y="210"/>
                  <a:pt x="215" y="211"/>
                </a:cubicBezTo>
                <a:cubicBezTo>
                  <a:pt x="215" y="212"/>
                  <a:pt x="214" y="213"/>
                  <a:pt x="213" y="213"/>
                </a:cubicBezTo>
                <a:cubicBezTo>
                  <a:pt x="213" y="214"/>
                  <a:pt x="212" y="215"/>
                  <a:pt x="212" y="216"/>
                </a:cubicBezTo>
                <a:cubicBezTo>
                  <a:pt x="212" y="218"/>
                  <a:pt x="214" y="219"/>
                  <a:pt x="216" y="221"/>
                </a:cubicBezTo>
                <a:cubicBezTo>
                  <a:pt x="217" y="223"/>
                  <a:pt x="217" y="225"/>
                  <a:pt x="217" y="227"/>
                </a:cubicBezTo>
                <a:cubicBezTo>
                  <a:pt x="218" y="229"/>
                  <a:pt x="218" y="231"/>
                  <a:pt x="218" y="232"/>
                </a:cubicBezTo>
                <a:cubicBezTo>
                  <a:pt x="218" y="233"/>
                  <a:pt x="217" y="234"/>
                  <a:pt x="217" y="234"/>
                </a:cubicBezTo>
                <a:cubicBezTo>
                  <a:pt x="216" y="235"/>
                  <a:pt x="215" y="236"/>
                  <a:pt x="214" y="236"/>
                </a:cubicBezTo>
                <a:cubicBezTo>
                  <a:pt x="213" y="237"/>
                  <a:pt x="212" y="237"/>
                  <a:pt x="211" y="238"/>
                </a:cubicBezTo>
                <a:cubicBezTo>
                  <a:pt x="210" y="238"/>
                  <a:pt x="208" y="238"/>
                  <a:pt x="210" y="239"/>
                </a:cubicBezTo>
                <a:cubicBezTo>
                  <a:pt x="211" y="241"/>
                  <a:pt x="211" y="243"/>
                  <a:pt x="211" y="245"/>
                </a:cubicBezTo>
                <a:cubicBezTo>
                  <a:pt x="212" y="247"/>
                  <a:pt x="213" y="250"/>
                  <a:pt x="212" y="252"/>
                </a:cubicBezTo>
                <a:cubicBezTo>
                  <a:pt x="211" y="253"/>
                  <a:pt x="210" y="251"/>
                  <a:pt x="210" y="253"/>
                </a:cubicBezTo>
                <a:cubicBezTo>
                  <a:pt x="210" y="256"/>
                  <a:pt x="209" y="256"/>
                  <a:pt x="207" y="255"/>
                </a:cubicBezTo>
                <a:cubicBezTo>
                  <a:pt x="205" y="254"/>
                  <a:pt x="207" y="251"/>
                  <a:pt x="207" y="250"/>
                </a:cubicBezTo>
                <a:cubicBezTo>
                  <a:pt x="207" y="248"/>
                  <a:pt x="206" y="246"/>
                  <a:pt x="204" y="246"/>
                </a:cubicBezTo>
                <a:cubicBezTo>
                  <a:pt x="204" y="247"/>
                  <a:pt x="205" y="247"/>
                  <a:pt x="205" y="248"/>
                </a:cubicBezTo>
                <a:cubicBezTo>
                  <a:pt x="204" y="248"/>
                  <a:pt x="203" y="248"/>
                  <a:pt x="203" y="248"/>
                </a:cubicBezTo>
                <a:cubicBezTo>
                  <a:pt x="200" y="247"/>
                  <a:pt x="201" y="245"/>
                  <a:pt x="201" y="244"/>
                </a:cubicBezTo>
                <a:cubicBezTo>
                  <a:pt x="201" y="243"/>
                  <a:pt x="200" y="242"/>
                  <a:pt x="200" y="242"/>
                </a:cubicBezTo>
                <a:cubicBezTo>
                  <a:pt x="200" y="241"/>
                  <a:pt x="201" y="240"/>
                  <a:pt x="202" y="239"/>
                </a:cubicBezTo>
                <a:cubicBezTo>
                  <a:pt x="202" y="239"/>
                  <a:pt x="201" y="237"/>
                  <a:pt x="201" y="236"/>
                </a:cubicBezTo>
                <a:cubicBezTo>
                  <a:pt x="200" y="236"/>
                  <a:pt x="199" y="236"/>
                  <a:pt x="198" y="236"/>
                </a:cubicBezTo>
                <a:cubicBezTo>
                  <a:pt x="196" y="236"/>
                  <a:pt x="194" y="236"/>
                  <a:pt x="191" y="234"/>
                </a:cubicBezTo>
                <a:cubicBezTo>
                  <a:pt x="190" y="234"/>
                  <a:pt x="189" y="233"/>
                  <a:pt x="188" y="232"/>
                </a:cubicBezTo>
                <a:cubicBezTo>
                  <a:pt x="187" y="232"/>
                  <a:pt x="186" y="231"/>
                  <a:pt x="185" y="230"/>
                </a:cubicBezTo>
                <a:cubicBezTo>
                  <a:pt x="184" y="229"/>
                  <a:pt x="184" y="227"/>
                  <a:pt x="182" y="227"/>
                </a:cubicBezTo>
                <a:cubicBezTo>
                  <a:pt x="181" y="228"/>
                  <a:pt x="180" y="228"/>
                  <a:pt x="179" y="228"/>
                </a:cubicBezTo>
                <a:cubicBezTo>
                  <a:pt x="178" y="228"/>
                  <a:pt x="177" y="227"/>
                  <a:pt x="176" y="226"/>
                </a:cubicBezTo>
                <a:cubicBezTo>
                  <a:pt x="175" y="225"/>
                  <a:pt x="174" y="227"/>
                  <a:pt x="173" y="227"/>
                </a:cubicBezTo>
                <a:cubicBezTo>
                  <a:pt x="172" y="228"/>
                  <a:pt x="172" y="227"/>
                  <a:pt x="172" y="226"/>
                </a:cubicBezTo>
                <a:cubicBezTo>
                  <a:pt x="172" y="225"/>
                  <a:pt x="171" y="224"/>
                  <a:pt x="171" y="223"/>
                </a:cubicBezTo>
                <a:cubicBezTo>
                  <a:pt x="170" y="222"/>
                  <a:pt x="171" y="220"/>
                  <a:pt x="170" y="218"/>
                </a:cubicBezTo>
                <a:cubicBezTo>
                  <a:pt x="169" y="217"/>
                  <a:pt x="167" y="218"/>
                  <a:pt x="166" y="217"/>
                </a:cubicBezTo>
                <a:cubicBezTo>
                  <a:pt x="165" y="216"/>
                  <a:pt x="166" y="212"/>
                  <a:pt x="166" y="210"/>
                </a:cubicBezTo>
                <a:cubicBezTo>
                  <a:pt x="166" y="208"/>
                  <a:pt x="167" y="206"/>
                  <a:pt x="168" y="204"/>
                </a:cubicBezTo>
                <a:cubicBezTo>
                  <a:pt x="169" y="202"/>
                  <a:pt x="170" y="200"/>
                  <a:pt x="171" y="199"/>
                </a:cubicBezTo>
                <a:cubicBezTo>
                  <a:pt x="172" y="198"/>
                  <a:pt x="172" y="198"/>
                  <a:pt x="173" y="197"/>
                </a:cubicBezTo>
                <a:cubicBezTo>
                  <a:pt x="173" y="196"/>
                  <a:pt x="173" y="195"/>
                  <a:pt x="173" y="195"/>
                </a:cubicBezTo>
                <a:cubicBezTo>
                  <a:pt x="174" y="195"/>
                  <a:pt x="176" y="194"/>
                  <a:pt x="177" y="194"/>
                </a:cubicBezTo>
                <a:cubicBezTo>
                  <a:pt x="178" y="193"/>
                  <a:pt x="177" y="192"/>
                  <a:pt x="176" y="191"/>
                </a:cubicBezTo>
                <a:cubicBezTo>
                  <a:pt x="175" y="191"/>
                  <a:pt x="172" y="190"/>
                  <a:pt x="173" y="190"/>
                </a:cubicBezTo>
                <a:cubicBezTo>
                  <a:pt x="174" y="189"/>
                  <a:pt x="176" y="190"/>
                  <a:pt x="178" y="190"/>
                </a:cubicBezTo>
                <a:cubicBezTo>
                  <a:pt x="180" y="190"/>
                  <a:pt x="178" y="188"/>
                  <a:pt x="179" y="187"/>
                </a:cubicBezTo>
                <a:cubicBezTo>
                  <a:pt x="179" y="186"/>
                  <a:pt x="182" y="188"/>
                  <a:pt x="183" y="187"/>
                </a:cubicBezTo>
                <a:cubicBezTo>
                  <a:pt x="185" y="185"/>
                  <a:pt x="185" y="183"/>
                  <a:pt x="187" y="181"/>
                </a:cubicBezTo>
                <a:cubicBezTo>
                  <a:pt x="187" y="181"/>
                  <a:pt x="188" y="181"/>
                  <a:pt x="187" y="180"/>
                </a:cubicBezTo>
                <a:cubicBezTo>
                  <a:pt x="187" y="178"/>
                  <a:pt x="185" y="179"/>
                  <a:pt x="185" y="179"/>
                </a:cubicBezTo>
                <a:cubicBezTo>
                  <a:pt x="183" y="179"/>
                  <a:pt x="182" y="179"/>
                  <a:pt x="182" y="178"/>
                </a:cubicBezTo>
                <a:cubicBezTo>
                  <a:pt x="182" y="178"/>
                  <a:pt x="182" y="177"/>
                  <a:pt x="180" y="177"/>
                </a:cubicBezTo>
                <a:cubicBezTo>
                  <a:pt x="178" y="177"/>
                  <a:pt x="180" y="174"/>
                  <a:pt x="182" y="175"/>
                </a:cubicBezTo>
                <a:cubicBezTo>
                  <a:pt x="183" y="175"/>
                  <a:pt x="184" y="177"/>
                  <a:pt x="186" y="178"/>
                </a:cubicBezTo>
                <a:cubicBezTo>
                  <a:pt x="187" y="178"/>
                  <a:pt x="188" y="178"/>
                  <a:pt x="188" y="177"/>
                </a:cubicBezTo>
                <a:cubicBezTo>
                  <a:pt x="189" y="177"/>
                  <a:pt x="190" y="176"/>
                  <a:pt x="190" y="175"/>
                </a:cubicBezTo>
                <a:cubicBezTo>
                  <a:pt x="191" y="174"/>
                  <a:pt x="189" y="172"/>
                  <a:pt x="190" y="172"/>
                </a:cubicBezTo>
                <a:cubicBezTo>
                  <a:pt x="192" y="171"/>
                  <a:pt x="192" y="173"/>
                  <a:pt x="194" y="174"/>
                </a:cubicBezTo>
                <a:cubicBezTo>
                  <a:pt x="195" y="174"/>
                  <a:pt x="194" y="172"/>
                  <a:pt x="194" y="171"/>
                </a:cubicBezTo>
                <a:cubicBezTo>
                  <a:pt x="194" y="171"/>
                  <a:pt x="193" y="170"/>
                  <a:pt x="193" y="170"/>
                </a:cubicBezTo>
                <a:cubicBezTo>
                  <a:pt x="193" y="169"/>
                  <a:pt x="194" y="168"/>
                  <a:pt x="195" y="169"/>
                </a:cubicBezTo>
                <a:cubicBezTo>
                  <a:pt x="196" y="170"/>
                  <a:pt x="196" y="171"/>
                  <a:pt x="197" y="172"/>
                </a:cubicBezTo>
                <a:cubicBezTo>
                  <a:pt x="198" y="173"/>
                  <a:pt x="200" y="170"/>
                  <a:pt x="201" y="170"/>
                </a:cubicBezTo>
                <a:cubicBezTo>
                  <a:pt x="202" y="168"/>
                  <a:pt x="204" y="166"/>
                  <a:pt x="203" y="164"/>
                </a:cubicBezTo>
                <a:cubicBezTo>
                  <a:pt x="203" y="164"/>
                  <a:pt x="202" y="163"/>
                  <a:pt x="202" y="163"/>
                </a:cubicBezTo>
                <a:cubicBezTo>
                  <a:pt x="202" y="162"/>
                  <a:pt x="203" y="161"/>
                  <a:pt x="202" y="161"/>
                </a:cubicBezTo>
                <a:cubicBezTo>
                  <a:pt x="201" y="160"/>
                  <a:pt x="200" y="159"/>
                  <a:pt x="202" y="159"/>
                </a:cubicBezTo>
                <a:cubicBezTo>
                  <a:pt x="203" y="159"/>
                  <a:pt x="204" y="158"/>
                  <a:pt x="204" y="158"/>
                </a:cubicBezTo>
                <a:cubicBezTo>
                  <a:pt x="204" y="157"/>
                  <a:pt x="203" y="156"/>
                  <a:pt x="203" y="156"/>
                </a:cubicBezTo>
                <a:cubicBezTo>
                  <a:pt x="202" y="155"/>
                  <a:pt x="204" y="155"/>
                  <a:pt x="204" y="155"/>
                </a:cubicBezTo>
                <a:cubicBezTo>
                  <a:pt x="205" y="155"/>
                  <a:pt x="204" y="154"/>
                  <a:pt x="204" y="154"/>
                </a:cubicBezTo>
                <a:cubicBezTo>
                  <a:pt x="204" y="154"/>
                  <a:pt x="203" y="154"/>
                  <a:pt x="203" y="153"/>
                </a:cubicBezTo>
                <a:cubicBezTo>
                  <a:pt x="203" y="153"/>
                  <a:pt x="203" y="153"/>
                  <a:pt x="202" y="152"/>
                </a:cubicBezTo>
                <a:cubicBezTo>
                  <a:pt x="202" y="152"/>
                  <a:pt x="201" y="152"/>
                  <a:pt x="201" y="152"/>
                </a:cubicBezTo>
                <a:cubicBezTo>
                  <a:pt x="201" y="152"/>
                  <a:pt x="201" y="151"/>
                  <a:pt x="200" y="151"/>
                </a:cubicBezTo>
                <a:cubicBezTo>
                  <a:pt x="200" y="151"/>
                  <a:pt x="199" y="151"/>
                  <a:pt x="198" y="151"/>
                </a:cubicBezTo>
                <a:cubicBezTo>
                  <a:pt x="197" y="150"/>
                  <a:pt x="194" y="150"/>
                  <a:pt x="193" y="150"/>
                </a:cubicBezTo>
                <a:cubicBezTo>
                  <a:pt x="192" y="151"/>
                  <a:pt x="192" y="152"/>
                  <a:pt x="193" y="152"/>
                </a:cubicBezTo>
                <a:cubicBezTo>
                  <a:pt x="193" y="153"/>
                  <a:pt x="194" y="154"/>
                  <a:pt x="194" y="154"/>
                </a:cubicBezTo>
                <a:cubicBezTo>
                  <a:pt x="195" y="155"/>
                  <a:pt x="194" y="156"/>
                  <a:pt x="193" y="156"/>
                </a:cubicBezTo>
                <a:cubicBezTo>
                  <a:pt x="192" y="156"/>
                  <a:pt x="192" y="157"/>
                  <a:pt x="192" y="158"/>
                </a:cubicBezTo>
                <a:cubicBezTo>
                  <a:pt x="192" y="159"/>
                  <a:pt x="193" y="161"/>
                  <a:pt x="191" y="161"/>
                </a:cubicBezTo>
                <a:cubicBezTo>
                  <a:pt x="190" y="161"/>
                  <a:pt x="188" y="161"/>
                  <a:pt x="188" y="163"/>
                </a:cubicBezTo>
                <a:cubicBezTo>
                  <a:pt x="188" y="164"/>
                  <a:pt x="189" y="164"/>
                  <a:pt x="189" y="166"/>
                </a:cubicBezTo>
                <a:cubicBezTo>
                  <a:pt x="189" y="166"/>
                  <a:pt x="188" y="166"/>
                  <a:pt x="188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7" y="165"/>
                  <a:pt x="186" y="165"/>
                  <a:pt x="186" y="165"/>
                </a:cubicBezTo>
                <a:cubicBezTo>
                  <a:pt x="185" y="164"/>
                  <a:pt x="184" y="162"/>
                  <a:pt x="185" y="160"/>
                </a:cubicBezTo>
                <a:cubicBezTo>
                  <a:pt x="186" y="160"/>
                  <a:pt x="187" y="160"/>
                  <a:pt x="187" y="159"/>
                </a:cubicBezTo>
                <a:cubicBezTo>
                  <a:pt x="187" y="158"/>
                  <a:pt x="187" y="157"/>
                  <a:pt x="186" y="157"/>
                </a:cubicBezTo>
                <a:cubicBezTo>
                  <a:pt x="185" y="156"/>
                  <a:pt x="185" y="155"/>
                  <a:pt x="184" y="154"/>
                </a:cubicBezTo>
                <a:cubicBezTo>
                  <a:pt x="184" y="154"/>
                  <a:pt x="182" y="154"/>
                  <a:pt x="182" y="155"/>
                </a:cubicBezTo>
                <a:cubicBezTo>
                  <a:pt x="180" y="156"/>
                  <a:pt x="180" y="158"/>
                  <a:pt x="180" y="160"/>
                </a:cubicBezTo>
                <a:cubicBezTo>
                  <a:pt x="179" y="160"/>
                  <a:pt x="178" y="158"/>
                  <a:pt x="178" y="157"/>
                </a:cubicBezTo>
                <a:cubicBezTo>
                  <a:pt x="178" y="157"/>
                  <a:pt x="178" y="156"/>
                  <a:pt x="178" y="156"/>
                </a:cubicBezTo>
                <a:cubicBezTo>
                  <a:pt x="178" y="155"/>
                  <a:pt x="179" y="154"/>
                  <a:pt x="179" y="153"/>
                </a:cubicBezTo>
                <a:cubicBezTo>
                  <a:pt x="178" y="153"/>
                  <a:pt x="178" y="153"/>
                  <a:pt x="177" y="152"/>
                </a:cubicBezTo>
                <a:cubicBezTo>
                  <a:pt x="176" y="152"/>
                  <a:pt x="176" y="152"/>
                  <a:pt x="175" y="152"/>
                </a:cubicBezTo>
                <a:cubicBezTo>
                  <a:pt x="175" y="153"/>
                  <a:pt x="174" y="152"/>
                  <a:pt x="174" y="151"/>
                </a:cubicBezTo>
                <a:cubicBezTo>
                  <a:pt x="174" y="151"/>
                  <a:pt x="175" y="151"/>
                  <a:pt x="175" y="150"/>
                </a:cubicBezTo>
                <a:cubicBezTo>
                  <a:pt x="175" y="150"/>
                  <a:pt x="174" y="149"/>
                  <a:pt x="174" y="149"/>
                </a:cubicBezTo>
                <a:cubicBezTo>
                  <a:pt x="175" y="148"/>
                  <a:pt x="177" y="149"/>
                  <a:pt x="176" y="148"/>
                </a:cubicBezTo>
                <a:cubicBezTo>
                  <a:pt x="176" y="147"/>
                  <a:pt x="175" y="146"/>
                  <a:pt x="175" y="146"/>
                </a:cubicBezTo>
                <a:cubicBezTo>
                  <a:pt x="174" y="145"/>
                  <a:pt x="174" y="145"/>
                  <a:pt x="174" y="144"/>
                </a:cubicBezTo>
                <a:cubicBezTo>
                  <a:pt x="174" y="143"/>
                  <a:pt x="173" y="142"/>
                  <a:pt x="173" y="141"/>
                </a:cubicBezTo>
                <a:cubicBezTo>
                  <a:pt x="172" y="139"/>
                  <a:pt x="172" y="139"/>
                  <a:pt x="170" y="139"/>
                </a:cubicBezTo>
                <a:cubicBezTo>
                  <a:pt x="169" y="139"/>
                  <a:pt x="170" y="138"/>
                  <a:pt x="169" y="138"/>
                </a:cubicBezTo>
                <a:cubicBezTo>
                  <a:pt x="169" y="137"/>
                  <a:pt x="168" y="138"/>
                  <a:pt x="168" y="139"/>
                </a:cubicBezTo>
                <a:cubicBezTo>
                  <a:pt x="167" y="139"/>
                  <a:pt x="167" y="141"/>
                  <a:pt x="166" y="141"/>
                </a:cubicBezTo>
                <a:cubicBezTo>
                  <a:pt x="166" y="142"/>
                  <a:pt x="165" y="142"/>
                  <a:pt x="165" y="142"/>
                </a:cubicBezTo>
                <a:cubicBezTo>
                  <a:pt x="164" y="143"/>
                  <a:pt x="164" y="144"/>
                  <a:pt x="165" y="145"/>
                </a:cubicBezTo>
                <a:cubicBezTo>
                  <a:pt x="165" y="145"/>
                  <a:pt x="166" y="146"/>
                  <a:pt x="165" y="146"/>
                </a:cubicBezTo>
                <a:cubicBezTo>
                  <a:pt x="165" y="147"/>
                  <a:pt x="164" y="147"/>
                  <a:pt x="164" y="148"/>
                </a:cubicBezTo>
                <a:cubicBezTo>
                  <a:pt x="163" y="149"/>
                  <a:pt x="165" y="150"/>
                  <a:pt x="165" y="151"/>
                </a:cubicBezTo>
                <a:cubicBezTo>
                  <a:pt x="166" y="152"/>
                  <a:pt x="168" y="153"/>
                  <a:pt x="170" y="153"/>
                </a:cubicBezTo>
                <a:cubicBezTo>
                  <a:pt x="170" y="153"/>
                  <a:pt x="171" y="154"/>
                  <a:pt x="171" y="154"/>
                </a:cubicBezTo>
                <a:cubicBezTo>
                  <a:pt x="171" y="155"/>
                  <a:pt x="170" y="155"/>
                  <a:pt x="169" y="155"/>
                </a:cubicBezTo>
                <a:cubicBezTo>
                  <a:pt x="168" y="156"/>
                  <a:pt x="168" y="156"/>
                  <a:pt x="168" y="157"/>
                </a:cubicBezTo>
                <a:cubicBezTo>
                  <a:pt x="168" y="158"/>
                  <a:pt x="169" y="158"/>
                  <a:pt x="170" y="158"/>
                </a:cubicBezTo>
                <a:cubicBezTo>
                  <a:pt x="173" y="159"/>
                  <a:pt x="166" y="163"/>
                  <a:pt x="166" y="163"/>
                </a:cubicBezTo>
                <a:cubicBezTo>
                  <a:pt x="165" y="165"/>
                  <a:pt x="167" y="166"/>
                  <a:pt x="166" y="168"/>
                </a:cubicBezTo>
                <a:cubicBezTo>
                  <a:pt x="165" y="169"/>
                  <a:pt x="163" y="167"/>
                  <a:pt x="164" y="166"/>
                </a:cubicBezTo>
                <a:cubicBezTo>
                  <a:pt x="164" y="165"/>
                  <a:pt x="164" y="164"/>
                  <a:pt x="164" y="164"/>
                </a:cubicBezTo>
                <a:cubicBezTo>
                  <a:pt x="164" y="163"/>
                  <a:pt x="164" y="163"/>
                  <a:pt x="163" y="162"/>
                </a:cubicBezTo>
                <a:cubicBezTo>
                  <a:pt x="163" y="161"/>
                  <a:pt x="162" y="162"/>
                  <a:pt x="161" y="162"/>
                </a:cubicBezTo>
                <a:cubicBezTo>
                  <a:pt x="160" y="162"/>
                  <a:pt x="159" y="162"/>
                  <a:pt x="158" y="163"/>
                </a:cubicBezTo>
                <a:cubicBezTo>
                  <a:pt x="158" y="164"/>
                  <a:pt x="158" y="165"/>
                  <a:pt x="157" y="165"/>
                </a:cubicBezTo>
                <a:cubicBezTo>
                  <a:pt x="157" y="165"/>
                  <a:pt x="156" y="165"/>
                  <a:pt x="155" y="165"/>
                </a:cubicBezTo>
                <a:cubicBezTo>
                  <a:pt x="153" y="164"/>
                  <a:pt x="151" y="166"/>
                  <a:pt x="149" y="166"/>
                </a:cubicBezTo>
                <a:cubicBezTo>
                  <a:pt x="148" y="166"/>
                  <a:pt x="147" y="166"/>
                  <a:pt x="147" y="165"/>
                </a:cubicBezTo>
                <a:cubicBezTo>
                  <a:pt x="147" y="165"/>
                  <a:pt x="147" y="164"/>
                  <a:pt x="146" y="163"/>
                </a:cubicBezTo>
                <a:cubicBezTo>
                  <a:pt x="146" y="163"/>
                  <a:pt x="144" y="165"/>
                  <a:pt x="144" y="164"/>
                </a:cubicBezTo>
                <a:cubicBezTo>
                  <a:pt x="143" y="164"/>
                  <a:pt x="143" y="163"/>
                  <a:pt x="141" y="163"/>
                </a:cubicBezTo>
                <a:cubicBezTo>
                  <a:pt x="141" y="162"/>
                  <a:pt x="138" y="163"/>
                  <a:pt x="138" y="164"/>
                </a:cubicBezTo>
                <a:cubicBezTo>
                  <a:pt x="137" y="165"/>
                  <a:pt x="137" y="165"/>
                  <a:pt x="136" y="166"/>
                </a:cubicBezTo>
                <a:cubicBezTo>
                  <a:pt x="136" y="166"/>
                  <a:pt x="135" y="166"/>
                  <a:pt x="134" y="167"/>
                </a:cubicBezTo>
                <a:cubicBezTo>
                  <a:pt x="134" y="168"/>
                  <a:pt x="135" y="170"/>
                  <a:pt x="133" y="169"/>
                </a:cubicBezTo>
                <a:cubicBezTo>
                  <a:pt x="132" y="168"/>
                  <a:pt x="131" y="167"/>
                  <a:pt x="130" y="167"/>
                </a:cubicBezTo>
                <a:cubicBezTo>
                  <a:pt x="127" y="167"/>
                  <a:pt x="126" y="168"/>
                  <a:pt x="124" y="169"/>
                </a:cubicBezTo>
                <a:cubicBezTo>
                  <a:pt x="122" y="170"/>
                  <a:pt x="122" y="168"/>
                  <a:pt x="120" y="169"/>
                </a:cubicBezTo>
                <a:cubicBezTo>
                  <a:pt x="119" y="169"/>
                  <a:pt x="118" y="169"/>
                  <a:pt x="118" y="167"/>
                </a:cubicBezTo>
                <a:cubicBezTo>
                  <a:pt x="119" y="166"/>
                  <a:pt x="120" y="166"/>
                  <a:pt x="121" y="166"/>
                </a:cubicBezTo>
                <a:cubicBezTo>
                  <a:pt x="123" y="165"/>
                  <a:pt x="120" y="163"/>
                  <a:pt x="120" y="163"/>
                </a:cubicBezTo>
                <a:cubicBezTo>
                  <a:pt x="119" y="163"/>
                  <a:pt x="119" y="162"/>
                  <a:pt x="118" y="162"/>
                </a:cubicBezTo>
                <a:cubicBezTo>
                  <a:pt x="117" y="162"/>
                  <a:pt x="116" y="163"/>
                  <a:pt x="116" y="163"/>
                </a:cubicBezTo>
                <a:cubicBezTo>
                  <a:pt x="114" y="163"/>
                  <a:pt x="113" y="162"/>
                  <a:pt x="112" y="161"/>
                </a:cubicBezTo>
                <a:cubicBezTo>
                  <a:pt x="111" y="161"/>
                  <a:pt x="111" y="160"/>
                  <a:pt x="110" y="160"/>
                </a:cubicBezTo>
                <a:cubicBezTo>
                  <a:pt x="109" y="160"/>
                  <a:pt x="109" y="160"/>
                  <a:pt x="109" y="160"/>
                </a:cubicBezTo>
                <a:cubicBezTo>
                  <a:pt x="108" y="160"/>
                  <a:pt x="107" y="159"/>
                  <a:pt x="107" y="159"/>
                </a:cubicBezTo>
                <a:cubicBezTo>
                  <a:pt x="106" y="159"/>
                  <a:pt x="105" y="159"/>
                  <a:pt x="104" y="159"/>
                </a:cubicBezTo>
                <a:cubicBezTo>
                  <a:pt x="104" y="159"/>
                  <a:pt x="103" y="160"/>
                  <a:pt x="103" y="160"/>
                </a:cubicBezTo>
                <a:cubicBezTo>
                  <a:pt x="103" y="161"/>
                  <a:pt x="102" y="161"/>
                  <a:pt x="102" y="162"/>
                </a:cubicBezTo>
                <a:cubicBezTo>
                  <a:pt x="101" y="163"/>
                  <a:pt x="100" y="163"/>
                  <a:pt x="100" y="161"/>
                </a:cubicBezTo>
                <a:cubicBezTo>
                  <a:pt x="101" y="160"/>
                  <a:pt x="102" y="159"/>
                  <a:pt x="101" y="159"/>
                </a:cubicBezTo>
                <a:cubicBezTo>
                  <a:pt x="99" y="158"/>
                  <a:pt x="99" y="160"/>
                  <a:pt x="98" y="160"/>
                </a:cubicBezTo>
                <a:cubicBezTo>
                  <a:pt x="99" y="161"/>
                  <a:pt x="98" y="163"/>
                  <a:pt x="97" y="163"/>
                </a:cubicBezTo>
                <a:cubicBezTo>
                  <a:pt x="97" y="163"/>
                  <a:pt x="96" y="161"/>
                  <a:pt x="96" y="160"/>
                </a:cubicBezTo>
                <a:cubicBezTo>
                  <a:pt x="95" y="159"/>
                  <a:pt x="95" y="157"/>
                  <a:pt x="95" y="156"/>
                </a:cubicBezTo>
                <a:cubicBezTo>
                  <a:pt x="93" y="155"/>
                  <a:pt x="94" y="159"/>
                  <a:pt x="93" y="159"/>
                </a:cubicBezTo>
                <a:cubicBezTo>
                  <a:pt x="93" y="160"/>
                  <a:pt x="91" y="163"/>
                  <a:pt x="91" y="162"/>
                </a:cubicBezTo>
                <a:cubicBezTo>
                  <a:pt x="91" y="161"/>
                  <a:pt x="91" y="160"/>
                  <a:pt x="90" y="160"/>
                </a:cubicBezTo>
                <a:cubicBezTo>
                  <a:pt x="90" y="160"/>
                  <a:pt x="89" y="160"/>
                  <a:pt x="89" y="161"/>
                </a:cubicBezTo>
                <a:cubicBezTo>
                  <a:pt x="88" y="162"/>
                  <a:pt x="88" y="163"/>
                  <a:pt x="87" y="163"/>
                </a:cubicBezTo>
                <a:cubicBezTo>
                  <a:pt x="86" y="163"/>
                  <a:pt x="86" y="163"/>
                  <a:pt x="85" y="163"/>
                </a:cubicBezTo>
                <a:cubicBezTo>
                  <a:pt x="85" y="164"/>
                  <a:pt x="85" y="164"/>
                  <a:pt x="85" y="165"/>
                </a:cubicBezTo>
                <a:cubicBezTo>
                  <a:pt x="84" y="165"/>
                  <a:pt x="84" y="166"/>
                  <a:pt x="84" y="166"/>
                </a:cubicBezTo>
                <a:cubicBezTo>
                  <a:pt x="83" y="166"/>
                  <a:pt x="83" y="165"/>
                  <a:pt x="83" y="165"/>
                </a:cubicBezTo>
                <a:cubicBezTo>
                  <a:pt x="83" y="163"/>
                  <a:pt x="82" y="165"/>
                  <a:pt x="81" y="166"/>
                </a:cubicBezTo>
                <a:cubicBezTo>
                  <a:pt x="81" y="166"/>
                  <a:pt x="78" y="168"/>
                  <a:pt x="79" y="168"/>
                </a:cubicBezTo>
                <a:cubicBezTo>
                  <a:pt x="79" y="169"/>
                  <a:pt x="80" y="169"/>
                  <a:pt x="80" y="169"/>
                </a:cubicBezTo>
                <a:cubicBezTo>
                  <a:pt x="79" y="170"/>
                  <a:pt x="79" y="170"/>
                  <a:pt x="79" y="170"/>
                </a:cubicBezTo>
                <a:cubicBezTo>
                  <a:pt x="78" y="170"/>
                  <a:pt x="78" y="170"/>
                  <a:pt x="77" y="170"/>
                </a:cubicBezTo>
                <a:cubicBezTo>
                  <a:pt x="77" y="170"/>
                  <a:pt x="76" y="170"/>
                  <a:pt x="76" y="169"/>
                </a:cubicBezTo>
                <a:cubicBezTo>
                  <a:pt x="76" y="169"/>
                  <a:pt x="75" y="168"/>
                  <a:pt x="74" y="168"/>
                </a:cubicBezTo>
                <a:cubicBezTo>
                  <a:pt x="74" y="168"/>
                  <a:pt x="73" y="167"/>
                  <a:pt x="73" y="167"/>
                </a:cubicBezTo>
                <a:cubicBezTo>
                  <a:pt x="72" y="167"/>
                  <a:pt x="72" y="167"/>
                  <a:pt x="71" y="167"/>
                </a:cubicBezTo>
                <a:cubicBezTo>
                  <a:pt x="71" y="167"/>
                  <a:pt x="70" y="167"/>
                  <a:pt x="70" y="166"/>
                </a:cubicBezTo>
                <a:cubicBezTo>
                  <a:pt x="70" y="166"/>
                  <a:pt x="69" y="166"/>
                  <a:pt x="68" y="166"/>
                </a:cubicBezTo>
                <a:cubicBezTo>
                  <a:pt x="67" y="166"/>
                  <a:pt x="66" y="167"/>
                  <a:pt x="65" y="167"/>
                </a:cubicBezTo>
                <a:cubicBezTo>
                  <a:pt x="64" y="167"/>
                  <a:pt x="64" y="166"/>
                  <a:pt x="63" y="166"/>
                </a:cubicBezTo>
                <a:cubicBezTo>
                  <a:pt x="62" y="167"/>
                  <a:pt x="61" y="166"/>
                  <a:pt x="60" y="166"/>
                </a:cubicBezTo>
                <a:cubicBezTo>
                  <a:pt x="60" y="166"/>
                  <a:pt x="59" y="165"/>
                  <a:pt x="58" y="166"/>
                </a:cubicBezTo>
                <a:cubicBezTo>
                  <a:pt x="58" y="167"/>
                  <a:pt x="57" y="168"/>
                  <a:pt x="57" y="167"/>
                </a:cubicBezTo>
                <a:cubicBezTo>
                  <a:pt x="57" y="167"/>
                  <a:pt x="57" y="166"/>
                  <a:pt x="56" y="166"/>
                </a:cubicBezTo>
                <a:cubicBezTo>
                  <a:pt x="56" y="167"/>
                  <a:pt x="56" y="166"/>
                  <a:pt x="56" y="166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56" y="165"/>
                  <a:pt x="55" y="165"/>
                  <a:pt x="55" y="165"/>
                </a:cubicBezTo>
                <a:cubicBezTo>
                  <a:pt x="54" y="166"/>
                  <a:pt x="53" y="167"/>
                  <a:pt x="53" y="165"/>
                </a:cubicBezTo>
                <a:cubicBezTo>
                  <a:pt x="53" y="165"/>
                  <a:pt x="53" y="164"/>
                  <a:pt x="52" y="165"/>
                </a:cubicBezTo>
                <a:cubicBezTo>
                  <a:pt x="52" y="166"/>
                  <a:pt x="52" y="166"/>
                  <a:pt x="52" y="166"/>
                </a:cubicBezTo>
                <a:cubicBezTo>
                  <a:pt x="52" y="167"/>
                  <a:pt x="52" y="167"/>
                  <a:pt x="52" y="167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1" y="167"/>
                  <a:pt x="51" y="167"/>
                  <a:pt x="51" y="167"/>
                </a:cubicBezTo>
                <a:cubicBezTo>
                  <a:pt x="51" y="166"/>
                  <a:pt x="52" y="164"/>
                  <a:pt x="51" y="164"/>
                </a:cubicBezTo>
                <a:cubicBezTo>
                  <a:pt x="50" y="164"/>
                  <a:pt x="50" y="166"/>
                  <a:pt x="49" y="167"/>
                </a:cubicBezTo>
                <a:cubicBezTo>
                  <a:pt x="48" y="167"/>
                  <a:pt x="48" y="167"/>
                  <a:pt x="48" y="168"/>
                </a:cubicBezTo>
                <a:cubicBezTo>
                  <a:pt x="47" y="168"/>
                  <a:pt x="47" y="168"/>
                  <a:pt x="47" y="167"/>
                </a:cubicBezTo>
                <a:cubicBezTo>
                  <a:pt x="46" y="167"/>
                  <a:pt x="46" y="169"/>
                  <a:pt x="45" y="170"/>
                </a:cubicBezTo>
                <a:cubicBezTo>
                  <a:pt x="45" y="170"/>
                  <a:pt x="45" y="170"/>
                  <a:pt x="44" y="170"/>
                </a:cubicBezTo>
                <a:cubicBezTo>
                  <a:pt x="44" y="171"/>
                  <a:pt x="44" y="171"/>
                  <a:pt x="43" y="171"/>
                </a:cubicBezTo>
                <a:cubicBezTo>
                  <a:pt x="43" y="171"/>
                  <a:pt x="43" y="173"/>
                  <a:pt x="43" y="173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1" y="175"/>
                  <a:pt x="42" y="175"/>
                  <a:pt x="41" y="176"/>
                </a:cubicBezTo>
                <a:cubicBezTo>
                  <a:pt x="41" y="177"/>
                  <a:pt x="40" y="178"/>
                  <a:pt x="39" y="179"/>
                </a:cubicBezTo>
                <a:cubicBezTo>
                  <a:pt x="39" y="180"/>
                  <a:pt x="38" y="179"/>
                  <a:pt x="37" y="180"/>
                </a:cubicBezTo>
                <a:cubicBezTo>
                  <a:pt x="37" y="181"/>
                  <a:pt x="37" y="181"/>
                  <a:pt x="37" y="181"/>
                </a:cubicBezTo>
                <a:cubicBezTo>
                  <a:pt x="36" y="182"/>
                  <a:pt x="36" y="183"/>
                  <a:pt x="36" y="183"/>
                </a:cubicBezTo>
                <a:cubicBezTo>
                  <a:pt x="36" y="183"/>
                  <a:pt x="36" y="183"/>
                  <a:pt x="36" y="183"/>
                </a:cubicBezTo>
                <a:cubicBezTo>
                  <a:pt x="36" y="184"/>
                  <a:pt x="37" y="184"/>
                  <a:pt x="37" y="184"/>
                </a:cubicBezTo>
                <a:cubicBezTo>
                  <a:pt x="37" y="184"/>
                  <a:pt x="38" y="184"/>
                  <a:pt x="38" y="185"/>
                </a:cubicBezTo>
                <a:cubicBezTo>
                  <a:pt x="38" y="185"/>
                  <a:pt x="39" y="186"/>
                  <a:pt x="39" y="187"/>
                </a:cubicBezTo>
                <a:cubicBezTo>
                  <a:pt x="38" y="188"/>
                  <a:pt x="38" y="189"/>
                  <a:pt x="39" y="189"/>
                </a:cubicBezTo>
                <a:cubicBezTo>
                  <a:pt x="39" y="189"/>
                  <a:pt x="41" y="190"/>
                  <a:pt x="40" y="191"/>
                </a:cubicBezTo>
                <a:cubicBezTo>
                  <a:pt x="39" y="192"/>
                  <a:pt x="41" y="191"/>
                  <a:pt x="41" y="192"/>
                </a:cubicBezTo>
                <a:cubicBezTo>
                  <a:pt x="40" y="193"/>
                  <a:pt x="39" y="193"/>
                  <a:pt x="39" y="193"/>
                </a:cubicBezTo>
                <a:cubicBezTo>
                  <a:pt x="39" y="193"/>
                  <a:pt x="38" y="193"/>
                  <a:pt x="38" y="192"/>
                </a:cubicBezTo>
                <a:cubicBezTo>
                  <a:pt x="38" y="192"/>
                  <a:pt x="38" y="192"/>
                  <a:pt x="38" y="191"/>
                </a:cubicBezTo>
                <a:close/>
                <a:moveTo>
                  <a:pt x="184" y="261"/>
                </a:moveTo>
                <a:cubicBezTo>
                  <a:pt x="185" y="261"/>
                  <a:pt x="185" y="263"/>
                  <a:pt x="185" y="264"/>
                </a:cubicBezTo>
                <a:cubicBezTo>
                  <a:pt x="184" y="264"/>
                  <a:pt x="182" y="264"/>
                  <a:pt x="182" y="263"/>
                </a:cubicBezTo>
                <a:cubicBezTo>
                  <a:pt x="182" y="262"/>
                  <a:pt x="184" y="261"/>
                  <a:pt x="184" y="261"/>
                </a:cubicBezTo>
                <a:close/>
                <a:moveTo>
                  <a:pt x="157" y="244"/>
                </a:moveTo>
                <a:cubicBezTo>
                  <a:pt x="160" y="245"/>
                  <a:pt x="159" y="249"/>
                  <a:pt x="159" y="251"/>
                </a:cubicBezTo>
                <a:cubicBezTo>
                  <a:pt x="160" y="252"/>
                  <a:pt x="161" y="254"/>
                  <a:pt x="160" y="254"/>
                </a:cubicBezTo>
                <a:cubicBezTo>
                  <a:pt x="160" y="255"/>
                  <a:pt x="157" y="252"/>
                  <a:pt x="157" y="252"/>
                </a:cubicBezTo>
                <a:cubicBezTo>
                  <a:pt x="156" y="251"/>
                  <a:pt x="155" y="250"/>
                  <a:pt x="155" y="249"/>
                </a:cubicBezTo>
                <a:cubicBezTo>
                  <a:pt x="155" y="247"/>
                  <a:pt x="155" y="248"/>
                  <a:pt x="154" y="247"/>
                </a:cubicBezTo>
                <a:cubicBezTo>
                  <a:pt x="154" y="247"/>
                  <a:pt x="154" y="246"/>
                  <a:pt x="154" y="246"/>
                </a:cubicBezTo>
                <a:cubicBezTo>
                  <a:pt x="153" y="243"/>
                  <a:pt x="156" y="244"/>
                  <a:pt x="157" y="244"/>
                </a:cubicBezTo>
                <a:close/>
                <a:moveTo>
                  <a:pt x="153" y="249"/>
                </a:moveTo>
                <a:cubicBezTo>
                  <a:pt x="153" y="250"/>
                  <a:pt x="153" y="251"/>
                  <a:pt x="153" y="252"/>
                </a:cubicBezTo>
                <a:cubicBezTo>
                  <a:pt x="153" y="252"/>
                  <a:pt x="153" y="253"/>
                  <a:pt x="153" y="254"/>
                </a:cubicBezTo>
                <a:cubicBezTo>
                  <a:pt x="152" y="255"/>
                  <a:pt x="152" y="252"/>
                  <a:pt x="152" y="252"/>
                </a:cubicBezTo>
                <a:cubicBezTo>
                  <a:pt x="151" y="251"/>
                  <a:pt x="151" y="250"/>
                  <a:pt x="151" y="250"/>
                </a:cubicBezTo>
                <a:cubicBezTo>
                  <a:pt x="150" y="249"/>
                  <a:pt x="149" y="249"/>
                  <a:pt x="149" y="248"/>
                </a:cubicBezTo>
                <a:cubicBezTo>
                  <a:pt x="149" y="246"/>
                  <a:pt x="152" y="248"/>
                  <a:pt x="153" y="249"/>
                </a:cubicBezTo>
                <a:close/>
                <a:moveTo>
                  <a:pt x="129" y="217"/>
                </a:moveTo>
                <a:cubicBezTo>
                  <a:pt x="129" y="218"/>
                  <a:pt x="127" y="217"/>
                  <a:pt x="126" y="219"/>
                </a:cubicBezTo>
                <a:cubicBezTo>
                  <a:pt x="126" y="219"/>
                  <a:pt x="124" y="221"/>
                  <a:pt x="125" y="219"/>
                </a:cubicBezTo>
                <a:cubicBezTo>
                  <a:pt x="125" y="217"/>
                  <a:pt x="127" y="217"/>
                  <a:pt x="128" y="215"/>
                </a:cubicBezTo>
                <a:cubicBezTo>
                  <a:pt x="129" y="213"/>
                  <a:pt x="130" y="216"/>
                  <a:pt x="129" y="217"/>
                </a:cubicBezTo>
                <a:close/>
                <a:moveTo>
                  <a:pt x="113" y="207"/>
                </a:moveTo>
                <a:cubicBezTo>
                  <a:pt x="114" y="207"/>
                  <a:pt x="114" y="206"/>
                  <a:pt x="115" y="206"/>
                </a:cubicBezTo>
                <a:cubicBezTo>
                  <a:pt x="115" y="205"/>
                  <a:pt x="116" y="204"/>
                  <a:pt x="116" y="204"/>
                </a:cubicBezTo>
                <a:cubicBezTo>
                  <a:pt x="117" y="203"/>
                  <a:pt x="117" y="203"/>
                  <a:pt x="117" y="202"/>
                </a:cubicBezTo>
                <a:cubicBezTo>
                  <a:pt x="116" y="200"/>
                  <a:pt x="117" y="200"/>
                  <a:pt x="118" y="200"/>
                </a:cubicBezTo>
                <a:cubicBezTo>
                  <a:pt x="119" y="201"/>
                  <a:pt x="119" y="202"/>
                  <a:pt x="120" y="203"/>
                </a:cubicBezTo>
                <a:cubicBezTo>
                  <a:pt x="121" y="203"/>
                  <a:pt x="122" y="201"/>
                  <a:pt x="123" y="200"/>
                </a:cubicBezTo>
                <a:cubicBezTo>
                  <a:pt x="123" y="199"/>
                  <a:pt x="124" y="199"/>
                  <a:pt x="126" y="198"/>
                </a:cubicBezTo>
                <a:cubicBezTo>
                  <a:pt x="126" y="198"/>
                  <a:pt x="130" y="196"/>
                  <a:pt x="130" y="197"/>
                </a:cubicBezTo>
                <a:cubicBezTo>
                  <a:pt x="130" y="198"/>
                  <a:pt x="128" y="199"/>
                  <a:pt x="127" y="199"/>
                </a:cubicBezTo>
                <a:cubicBezTo>
                  <a:pt x="126" y="199"/>
                  <a:pt x="126" y="200"/>
                  <a:pt x="125" y="200"/>
                </a:cubicBezTo>
                <a:cubicBezTo>
                  <a:pt x="125" y="201"/>
                  <a:pt x="124" y="201"/>
                  <a:pt x="124" y="202"/>
                </a:cubicBezTo>
                <a:cubicBezTo>
                  <a:pt x="123" y="202"/>
                  <a:pt x="123" y="202"/>
                  <a:pt x="123" y="203"/>
                </a:cubicBezTo>
                <a:cubicBezTo>
                  <a:pt x="123" y="204"/>
                  <a:pt x="122" y="204"/>
                  <a:pt x="122" y="204"/>
                </a:cubicBezTo>
                <a:cubicBezTo>
                  <a:pt x="120" y="206"/>
                  <a:pt x="119" y="206"/>
                  <a:pt x="118" y="207"/>
                </a:cubicBezTo>
                <a:cubicBezTo>
                  <a:pt x="117" y="208"/>
                  <a:pt x="116" y="209"/>
                  <a:pt x="114" y="209"/>
                </a:cubicBezTo>
                <a:cubicBezTo>
                  <a:pt x="113" y="209"/>
                  <a:pt x="112" y="208"/>
                  <a:pt x="111" y="207"/>
                </a:cubicBezTo>
                <a:cubicBezTo>
                  <a:pt x="110" y="207"/>
                  <a:pt x="110" y="207"/>
                  <a:pt x="109" y="207"/>
                </a:cubicBezTo>
                <a:cubicBezTo>
                  <a:pt x="109" y="207"/>
                  <a:pt x="108" y="208"/>
                  <a:pt x="107" y="207"/>
                </a:cubicBezTo>
                <a:cubicBezTo>
                  <a:pt x="106" y="206"/>
                  <a:pt x="109" y="206"/>
                  <a:pt x="109" y="206"/>
                </a:cubicBezTo>
                <a:cubicBezTo>
                  <a:pt x="110" y="207"/>
                  <a:pt x="112" y="208"/>
                  <a:pt x="113" y="207"/>
                </a:cubicBezTo>
                <a:close/>
                <a:moveTo>
                  <a:pt x="99" y="180"/>
                </a:moveTo>
                <a:cubicBezTo>
                  <a:pt x="100" y="179"/>
                  <a:pt x="102" y="179"/>
                  <a:pt x="103" y="179"/>
                </a:cubicBezTo>
                <a:cubicBezTo>
                  <a:pt x="103" y="178"/>
                  <a:pt x="104" y="178"/>
                  <a:pt x="105" y="177"/>
                </a:cubicBezTo>
                <a:cubicBezTo>
                  <a:pt x="105" y="177"/>
                  <a:pt x="106" y="176"/>
                  <a:pt x="107" y="176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9" y="175"/>
                  <a:pt x="108" y="176"/>
                  <a:pt x="108" y="176"/>
                </a:cubicBezTo>
                <a:cubicBezTo>
                  <a:pt x="106" y="177"/>
                  <a:pt x="106" y="179"/>
                  <a:pt x="108" y="179"/>
                </a:cubicBezTo>
                <a:cubicBezTo>
                  <a:pt x="109" y="179"/>
                  <a:pt x="109" y="179"/>
                  <a:pt x="110" y="178"/>
                </a:cubicBezTo>
                <a:cubicBezTo>
                  <a:pt x="110" y="178"/>
                  <a:pt x="110" y="177"/>
                  <a:pt x="111" y="177"/>
                </a:cubicBezTo>
                <a:cubicBezTo>
                  <a:pt x="111" y="177"/>
                  <a:pt x="112" y="177"/>
                  <a:pt x="112" y="177"/>
                </a:cubicBezTo>
                <a:cubicBezTo>
                  <a:pt x="112" y="178"/>
                  <a:pt x="111" y="178"/>
                  <a:pt x="111" y="179"/>
                </a:cubicBezTo>
                <a:cubicBezTo>
                  <a:pt x="111" y="181"/>
                  <a:pt x="110" y="182"/>
                  <a:pt x="109" y="182"/>
                </a:cubicBezTo>
                <a:cubicBezTo>
                  <a:pt x="108" y="181"/>
                  <a:pt x="108" y="182"/>
                  <a:pt x="108" y="182"/>
                </a:cubicBezTo>
                <a:cubicBezTo>
                  <a:pt x="108" y="183"/>
                  <a:pt x="107" y="184"/>
                  <a:pt x="107" y="185"/>
                </a:cubicBezTo>
                <a:cubicBezTo>
                  <a:pt x="106" y="185"/>
                  <a:pt x="104" y="188"/>
                  <a:pt x="104" y="186"/>
                </a:cubicBezTo>
                <a:cubicBezTo>
                  <a:pt x="104" y="186"/>
                  <a:pt x="105" y="185"/>
                  <a:pt x="105" y="184"/>
                </a:cubicBezTo>
                <a:cubicBezTo>
                  <a:pt x="105" y="184"/>
                  <a:pt x="105" y="184"/>
                  <a:pt x="105" y="184"/>
                </a:cubicBezTo>
                <a:cubicBezTo>
                  <a:pt x="104" y="184"/>
                  <a:pt x="104" y="185"/>
                  <a:pt x="103" y="185"/>
                </a:cubicBezTo>
                <a:cubicBezTo>
                  <a:pt x="103" y="186"/>
                  <a:pt x="101" y="188"/>
                  <a:pt x="100" y="187"/>
                </a:cubicBezTo>
                <a:cubicBezTo>
                  <a:pt x="99" y="186"/>
                  <a:pt x="101" y="184"/>
                  <a:pt x="102" y="184"/>
                </a:cubicBezTo>
                <a:cubicBezTo>
                  <a:pt x="103" y="183"/>
                  <a:pt x="104" y="182"/>
                  <a:pt x="103" y="181"/>
                </a:cubicBezTo>
                <a:cubicBezTo>
                  <a:pt x="103" y="180"/>
                  <a:pt x="102" y="180"/>
                  <a:pt x="102" y="180"/>
                </a:cubicBezTo>
                <a:cubicBezTo>
                  <a:pt x="102" y="180"/>
                  <a:pt x="101" y="181"/>
                  <a:pt x="100" y="181"/>
                </a:cubicBezTo>
                <a:cubicBezTo>
                  <a:pt x="99" y="181"/>
                  <a:pt x="98" y="181"/>
                  <a:pt x="98" y="182"/>
                </a:cubicBezTo>
                <a:cubicBezTo>
                  <a:pt x="97" y="182"/>
                  <a:pt x="96" y="182"/>
                  <a:pt x="96" y="182"/>
                </a:cubicBezTo>
                <a:cubicBezTo>
                  <a:pt x="96" y="180"/>
                  <a:pt x="99" y="181"/>
                  <a:pt x="99" y="180"/>
                </a:cubicBezTo>
                <a:close/>
                <a:moveTo>
                  <a:pt x="136" y="100"/>
                </a:moveTo>
                <a:cubicBezTo>
                  <a:pt x="135" y="101"/>
                  <a:pt x="134" y="102"/>
                  <a:pt x="134" y="100"/>
                </a:cubicBezTo>
                <a:cubicBezTo>
                  <a:pt x="135" y="100"/>
                  <a:pt x="136" y="99"/>
                  <a:pt x="137" y="99"/>
                </a:cubicBezTo>
                <a:cubicBezTo>
                  <a:pt x="138" y="98"/>
                  <a:pt x="141" y="96"/>
                  <a:pt x="141" y="98"/>
                </a:cubicBezTo>
                <a:cubicBezTo>
                  <a:pt x="142" y="98"/>
                  <a:pt x="143" y="99"/>
                  <a:pt x="142" y="100"/>
                </a:cubicBezTo>
                <a:cubicBezTo>
                  <a:pt x="141" y="100"/>
                  <a:pt x="140" y="100"/>
                  <a:pt x="140" y="100"/>
                </a:cubicBezTo>
                <a:cubicBezTo>
                  <a:pt x="139" y="100"/>
                  <a:pt x="139" y="100"/>
                  <a:pt x="139" y="100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8" y="100"/>
                  <a:pt x="137" y="100"/>
                  <a:pt x="136" y="100"/>
                </a:cubicBezTo>
                <a:close/>
                <a:moveTo>
                  <a:pt x="138" y="107"/>
                </a:moveTo>
                <a:cubicBezTo>
                  <a:pt x="135" y="108"/>
                  <a:pt x="134" y="107"/>
                  <a:pt x="134" y="105"/>
                </a:cubicBezTo>
                <a:cubicBezTo>
                  <a:pt x="134" y="104"/>
                  <a:pt x="135" y="103"/>
                  <a:pt x="136" y="102"/>
                </a:cubicBezTo>
                <a:cubicBezTo>
                  <a:pt x="137" y="102"/>
                  <a:pt x="137" y="102"/>
                  <a:pt x="138" y="102"/>
                </a:cubicBezTo>
                <a:cubicBezTo>
                  <a:pt x="138" y="101"/>
                  <a:pt x="139" y="102"/>
                  <a:pt x="139" y="101"/>
                </a:cubicBezTo>
                <a:cubicBezTo>
                  <a:pt x="140" y="101"/>
                  <a:pt x="141" y="100"/>
                  <a:pt x="141" y="101"/>
                </a:cubicBezTo>
                <a:cubicBezTo>
                  <a:pt x="141" y="101"/>
                  <a:pt x="141" y="102"/>
                  <a:pt x="141" y="102"/>
                </a:cubicBezTo>
                <a:cubicBezTo>
                  <a:pt x="140" y="103"/>
                  <a:pt x="140" y="102"/>
                  <a:pt x="139" y="103"/>
                </a:cubicBezTo>
                <a:cubicBezTo>
                  <a:pt x="138" y="103"/>
                  <a:pt x="139" y="104"/>
                  <a:pt x="139" y="104"/>
                </a:cubicBezTo>
                <a:cubicBezTo>
                  <a:pt x="139" y="105"/>
                  <a:pt x="139" y="106"/>
                  <a:pt x="138" y="107"/>
                </a:cubicBezTo>
                <a:close/>
                <a:moveTo>
                  <a:pt x="112" y="121"/>
                </a:moveTo>
                <a:cubicBezTo>
                  <a:pt x="112" y="121"/>
                  <a:pt x="112" y="120"/>
                  <a:pt x="112" y="120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3" y="119"/>
                  <a:pt x="112" y="118"/>
                  <a:pt x="112" y="118"/>
                </a:cubicBezTo>
                <a:cubicBezTo>
                  <a:pt x="113" y="117"/>
                  <a:pt x="114" y="117"/>
                  <a:pt x="115" y="117"/>
                </a:cubicBezTo>
                <a:cubicBezTo>
                  <a:pt x="116" y="116"/>
                  <a:pt x="116" y="116"/>
                  <a:pt x="117" y="115"/>
                </a:cubicBezTo>
                <a:cubicBezTo>
                  <a:pt x="118" y="114"/>
                  <a:pt x="118" y="113"/>
                  <a:pt x="119" y="112"/>
                </a:cubicBezTo>
                <a:cubicBezTo>
                  <a:pt x="120" y="112"/>
                  <a:pt x="122" y="111"/>
                  <a:pt x="122" y="110"/>
                </a:cubicBezTo>
                <a:cubicBezTo>
                  <a:pt x="123" y="110"/>
                  <a:pt x="125" y="110"/>
                  <a:pt x="126" y="109"/>
                </a:cubicBezTo>
                <a:cubicBezTo>
                  <a:pt x="126" y="109"/>
                  <a:pt x="127" y="108"/>
                  <a:pt x="127" y="108"/>
                </a:cubicBezTo>
                <a:cubicBezTo>
                  <a:pt x="128" y="108"/>
                  <a:pt x="129" y="107"/>
                  <a:pt x="129" y="107"/>
                </a:cubicBezTo>
                <a:cubicBezTo>
                  <a:pt x="130" y="107"/>
                  <a:pt x="129" y="108"/>
                  <a:pt x="129" y="108"/>
                </a:cubicBezTo>
                <a:cubicBezTo>
                  <a:pt x="128" y="108"/>
                  <a:pt x="129" y="108"/>
                  <a:pt x="129" y="109"/>
                </a:cubicBezTo>
                <a:cubicBezTo>
                  <a:pt x="129" y="109"/>
                  <a:pt x="129" y="109"/>
                  <a:pt x="128" y="110"/>
                </a:cubicBezTo>
                <a:cubicBezTo>
                  <a:pt x="127" y="110"/>
                  <a:pt x="127" y="111"/>
                  <a:pt x="127" y="112"/>
                </a:cubicBezTo>
                <a:cubicBezTo>
                  <a:pt x="127" y="112"/>
                  <a:pt x="127" y="113"/>
                  <a:pt x="126" y="113"/>
                </a:cubicBezTo>
                <a:cubicBezTo>
                  <a:pt x="126" y="114"/>
                  <a:pt x="125" y="114"/>
                  <a:pt x="125" y="115"/>
                </a:cubicBezTo>
                <a:cubicBezTo>
                  <a:pt x="125" y="116"/>
                  <a:pt x="124" y="116"/>
                  <a:pt x="124" y="116"/>
                </a:cubicBezTo>
                <a:cubicBezTo>
                  <a:pt x="123" y="117"/>
                  <a:pt x="122" y="116"/>
                  <a:pt x="122" y="115"/>
                </a:cubicBezTo>
                <a:cubicBezTo>
                  <a:pt x="122" y="114"/>
                  <a:pt x="121" y="116"/>
                  <a:pt x="121" y="116"/>
                </a:cubicBezTo>
                <a:cubicBezTo>
                  <a:pt x="120" y="117"/>
                  <a:pt x="120" y="117"/>
                  <a:pt x="119" y="118"/>
                </a:cubicBezTo>
                <a:cubicBezTo>
                  <a:pt x="119" y="119"/>
                  <a:pt x="118" y="120"/>
                  <a:pt x="117" y="120"/>
                </a:cubicBezTo>
                <a:cubicBezTo>
                  <a:pt x="117" y="121"/>
                  <a:pt x="116" y="120"/>
                  <a:pt x="116" y="120"/>
                </a:cubicBezTo>
                <a:cubicBezTo>
                  <a:pt x="115" y="119"/>
                  <a:pt x="115" y="121"/>
                  <a:pt x="114" y="121"/>
                </a:cubicBezTo>
                <a:cubicBezTo>
                  <a:pt x="114" y="120"/>
                  <a:pt x="113" y="120"/>
                  <a:pt x="112" y="121"/>
                </a:cubicBezTo>
                <a:close/>
                <a:moveTo>
                  <a:pt x="215" y="187"/>
                </a:moveTo>
                <a:cubicBezTo>
                  <a:pt x="216" y="187"/>
                  <a:pt x="214" y="188"/>
                  <a:pt x="214" y="188"/>
                </a:cubicBezTo>
                <a:cubicBezTo>
                  <a:pt x="212" y="187"/>
                  <a:pt x="213" y="186"/>
                  <a:pt x="215" y="187"/>
                </a:cubicBezTo>
                <a:close/>
                <a:moveTo>
                  <a:pt x="248" y="202"/>
                </a:moveTo>
                <a:cubicBezTo>
                  <a:pt x="248" y="201"/>
                  <a:pt x="249" y="200"/>
                  <a:pt x="250" y="201"/>
                </a:cubicBezTo>
                <a:cubicBezTo>
                  <a:pt x="250" y="202"/>
                  <a:pt x="249" y="203"/>
                  <a:pt x="248" y="202"/>
                </a:cubicBezTo>
                <a:close/>
                <a:moveTo>
                  <a:pt x="250" y="197"/>
                </a:moveTo>
                <a:cubicBezTo>
                  <a:pt x="250" y="197"/>
                  <a:pt x="250" y="197"/>
                  <a:pt x="250" y="197"/>
                </a:cubicBezTo>
                <a:cubicBezTo>
                  <a:pt x="251" y="197"/>
                  <a:pt x="251" y="197"/>
                  <a:pt x="251" y="197"/>
                </a:cubicBezTo>
                <a:cubicBezTo>
                  <a:pt x="252" y="197"/>
                  <a:pt x="252" y="199"/>
                  <a:pt x="251" y="199"/>
                </a:cubicBezTo>
                <a:cubicBezTo>
                  <a:pt x="250" y="199"/>
                  <a:pt x="249" y="197"/>
                  <a:pt x="250" y="197"/>
                </a:cubicBezTo>
                <a:close/>
                <a:moveTo>
                  <a:pt x="254" y="179"/>
                </a:moveTo>
                <a:cubicBezTo>
                  <a:pt x="252" y="178"/>
                  <a:pt x="252" y="178"/>
                  <a:pt x="252" y="180"/>
                </a:cubicBezTo>
                <a:cubicBezTo>
                  <a:pt x="252" y="181"/>
                  <a:pt x="252" y="183"/>
                  <a:pt x="251" y="181"/>
                </a:cubicBezTo>
                <a:cubicBezTo>
                  <a:pt x="250" y="181"/>
                  <a:pt x="248" y="180"/>
                  <a:pt x="247" y="179"/>
                </a:cubicBezTo>
                <a:cubicBezTo>
                  <a:pt x="247" y="177"/>
                  <a:pt x="249" y="176"/>
                  <a:pt x="249" y="175"/>
                </a:cubicBezTo>
                <a:cubicBezTo>
                  <a:pt x="249" y="174"/>
                  <a:pt x="246" y="176"/>
                  <a:pt x="245" y="175"/>
                </a:cubicBezTo>
                <a:cubicBezTo>
                  <a:pt x="245" y="175"/>
                  <a:pt x="244" y="173"/>
                  <a:pt x="243" y="173"/>
                </a:cubicBezTo>
                <a:cubicBezTo>
                  <a:pt x="242" y="173"/>
                  <a:pt x="243" y="175"/>
                  <a:pt x="242" y="176"/>
                </a:cubicBezTo>
                <a:cubicBezTo>
                  <a:pt x="242" y="177"/>
                  <a:pt x="240" y="174"/>
                  <a:pt x="239" y="175"/>
                </a:cubicBezTo>
                <a:cubicBezTo>
                  <a:pt x="240" y="176"/>
                  <a:pt x="240" y="178"/>
                  <a:pt x="242" y="179"/>
                </a:cubicBezTo>
                <a:cubicBezTo>
                  <a:pt x="243" y="180"/>
                  <a:pt x="244" y="182"/>
                  <a:pt x="245" y="183"/>
                </a:cubicBezTo>
                <a:cubicBezTo>
                  <a:pt x="246" y="183"/>
                  <a:pt x="246" y="183"/>
                  <a:pt x="247" y="184"/>
                </a:cubicBezTo>
                <a:cubicBezTo>
                  <a:pt x="248" y="185"/>
                  <a:pt x="248" y="185"/>
                  <a:pt x="248" y="186"/>
                </a:cubicBezTo>
                <a:cubicBezTo>
                  <a:pt x="249" y="188"/>
                  <a:pt x="251" y="189"/>
                  <a:pt x="251" y="191"/>
                </a:cubicBezTo>
                <a:cubicBezTo>
                  <a:pt x="251" y="192"/>
                  <a:pt x="250" y="192"/>
                  <a:pt x="251" y="193"/>
                </a:cubicBezTo>
                <a:cubicBezTo>
                  <a:pt x="251" y="194"/>
                  <a:pt x="251" y="195"/>
                  <a:pt x="250" y="196"/>
                </a:cubicBezTo>
                <a:cubicBezTo>
                  <a:pt x="249" y="196"/>
                  <a:pt x="246" y="195"/>
                  <a:pt x="245" y="194"/>
                </a:cubicBezTo>
                <a:cubicBezTo>
                  <a:pt x="245" y="193"/>
                  <a:pt x="240" y="189"/>
                  <a:pt x="239" y="189"/>
                </a:cubicBezTo>
                <a:cubicBezTo>
                  <a:pt x="239" y="192"/>
                  <a:pt x="240" y="193"/>
                  <a:pt x="242" y="194"/>
                </a:cubicBezTo>
                <a:cubicBezTo>
                  <a:pt x="243" y="195"/>
                  <a:pt x="245" y="196"/>
                  <a:pt x="246" y="198"/>
                </a:cubicBezTo>
                <a:cubicBezTo>
                  <a:pt x="246" y="199"/>
                  <a:pt x="246" y="199"/>
                  <a:pt x="246" y="200"/>
                </a:cubicBezTo>
                <a:cubicBezTo>
                  <a:pt x="245" y="200"/>
                  <a:pt x="243" y="199"/>
                  <a:pt x="243" y="199"/>
                </a:cubicBezTo>
                <a:cubicBezTo>
                  <a:pt x="242" y="199"/>
                  <a:pt x="240" y="198"/>
                  <a:pt x="240" y="197"/>
                </a:cubicBezTo>
                <a:cubicBezTo>
                  <a:pt x="239" y="197"/>
                  <a:pt x="238" y="196"/>
                  <a:pt x="238" y="196"/>
                </a:cubicBezTo>
                <a:cubicBezTo>
                  <a:pt x="237" y="195"/>
                  <a:pt x="236" y="195"/>
                  <a:pt x="235" y="195"/>
                </a:cubicBezTo>
                <a:cubicBezTo>
                  <a:pt x="234" y="194"/>
                  <a:pt x="234" y="193"/>
                  <a:pt x="233" y="193"/>
                </a:cubicBezTo>
                <a:cubicBezTo>
                  <a:pt x="231" y="193"/>
                  <a:pt x="231" y="191"/>
                  <a:pt x="231" y="190"/>
                </a:cubicBezTo>
                <a:cubicBezTo>
                  <a:pt x="231" y="189"/>
                  <a:pt x="230" y="189"/>
                  <a:pt x="229" y="189"/>
                </a:cubicBezTo>
                <a:cubicBezTo>
                  <a:pt x="228" y="189"/>
                  <a:pt x="228" y="187"/>
                  <a:pt x="227" y="186"/>
                </a:cubicBezTo>
                <a:cubicBezTo>
                  <a:pt x="227" y="186"/>
                  <a:pt x="226" y="185"/>
                  <a:pt x="225" y="185"/>
                </a:cubicBezTo>
                <a:cubicBezTo>
                  <a:pt x="224" y="184"/>
                  <a:pt x="224" y="184"/>
                  <a:pt x="224" y="185"/>
                </a:cubicBezTo>
                <a:cubicBezTo>
                  <a:pt x="223" y="185"/>
                  <a:pt x="220" y="183"/>
                  <a:pt x="220" y="184"/>
                </a:cubicBezTo>
                <a:cubicBezTo>
                  <a:pt x="220" y="185"/>
                  <a:pt x="220" y="185"/>
                  <a:pt x="219" y="185"/>
                </a:cubicBezTo>
                <a:cubicBezTo>
                  <a:pt x="218" y="186"/>
                  <a:pt x="218" y="185"/>
                  <a:pt x="217" y="186"/>
                </a:cubicBezTo>
                <a:cubicBezTo>
                  <a:pt x="216" y="187"/>
                  <a:pt x="214" y="185"/>
                  <a:pt x="213" y="184"/>
                </a:cubicBezTo>
                <a:cubicBezTo>
                  <a:pt x="213" y="183"/>
                  <a:pt x="213" y="182"/>
                  <a:pt x="213" y="182"/>
                </a:cubicBezTo>
                <a:cubicBezTo>
                  <a:pt x="214" y="181"/>
                  <a:pt x="214" y="180"/>
                  <a:pt x="214" y="179"/>
                </a:cubicBezTo>
                <a:cubicBezTo>
                  <a:pt x="215" y="177"/>
                  <a:pt x="217" y="179"/>
                  <a:pt x="218" y="179"/>
                </a:cubicBezTo>
                <a:cubicBezTo>
                  <a:pt x="220" y="179"/>
                  <a:pt x="223" y="179"/>
                  <a:pt x="224" y="178"/>
                </a:cubicBezTo>
                <a:cubicBezTo>
                  <a:pt x="225" y="178"/>
                  <a:pt x="225" y="177"/>
                  <a:pt x="225" y="177"/>
                </a:cubicBezTo>
                <a:cubicBezTo>
                  <a:pt x="225" y="176"/>
                  <a:pt x="224" y="176"/>
                  <a:pt x="224" y="175"/>
                </a:cubicBezTo>
                <a:cubicBezTo>
                  <a:pt x="222" y="174"/>
                  <a:pt x="224" y="173"/>
                  <a:pt x="225" y="172"/>
                </a:cubicBezTo>
                <a:cubicBezTo>
                  <a:pt x="226" y="171"/>
                  <a:pt x="227" y="172"/>
                  <a:pt x="228" y="172"/>
                </a:cubicBezTo>
                <a:cubicBezTo>
                  <a:pt x="229" y="172"/>
                  <a:pt x="230" y="172"/>
                  <a:pt x="231" y="172"/>
                </a:cubicBezTo>
                <a:cubicBezTo>
                  <a:pt x="231" y="173"/>
                  <a:pt x="232" y="176"/>
                  <a:pt x="233" y="176"/>
                </a:cubicBezTo>
                <a:cubicBezTo>
                  <a:pt x="234" y="175"/>
                  <a:pt x="237" y="174"/>
                  <a:pt x="236" y="173"/>
                </a:cubicBezTo>
                <a:cubicBezTo>
                  <a:pt x="236" y="172"/>
                  <a:pt x="235" y="172"/>
                  <a:pt x="235" y="171"/>
                </a:cubicBezTo>
                <a:cubicBezTo>
                  <a:pt x="234" y="170"/>
                  <a:pt x="234" y="169"/>
                  <a:pt x="233" y="169"/>
                </a:cubicBezTo>
                <a:cubicBezTo>
                  <a:pt x="233" y="169"/>
                  <a:pt x="231" y="169"/>
                  <a:pt x="231" y="170"/>
                </a:cubicBezTo>
                <a:cubicBezTo>
                  <a:pt x="231" y="170"/>
                  <a:pt x="231" y="171"/>
                  <a:pt x="230" y="171"/>
                </a:cubicBezTo>
                <a:cubicBezTo>
                  <a:pt x="229" y="171"/>
                  <a:pt x="227" y="172"/>
                  <a:pt x="227" y="171"/>
                </a:cubicBezTo>
                <a:cubicBezTo>
                  <a:pt x="226" y="170"/>
                  <a:pt x="227" y="169"/>
                  <a:pt x="227" y="168"/>
                </a:cubicBezTo>
                <a:cubicBezTo>
                  <a:pt x="228" y="166"/>
                  <a:pt x="227" y="165"/>
                  <a:pt x="227" y="164"/>
                </a:cubicBezTo>
                <a:cubicBezTo>
                  <a:pt x="227" y="163"/>
                  <a:pt x="226" y="162"/>
                  <a:pt x="225" y="162"/>
                </a:cubicBezTo>
                <a:cubicBezTo>
                  <a:pt x="225" y="161"/>
                  <a:pt x="224" y="160"/>
                  <a:pt x="223" y="159"/>
                </a:cubicBezTo>
                <a:cubicBezTo>
                  <a:pt x="223" y="159"/>
                  <a:pt x="222" y="157"/>
                  <a:pt x="221" y="157"/>
                </a:cubicBezTo>
                <a:cubicBezTo>
                  <a:pt x="220" y="158"/>
                  <a:pt x="219" y="158"/>
                  <a:pt x="218" y="158"/>
                </a:cubicBezTo>
                <a:cubicBezTo>
                  <a:pt x="218" y="158"/>
                  <a:pt x="216" y="157"/>
                  <a:pt x="217" y="156"/>
                </a:cubicBezTo>
                <a:cubicBezTo>
                  <a:pt x="218" y="156"/>
                  <a:pt x="218" y="156"/>
                  <a:pt x="219" y="156"/>
                </a:cubicBezTo>
                <a:cubicBezTo>
                  <a:pt x="219" y="156"/>
                  <a:pt x="219" y="155"/>
                  <a:pt x="218" y="154"/>
                </a:cubicBezTo>
                <a:cubicBezTo>
                  <a:pt x="217" y="154"/>
                  <a:pt x="217" y="154"/>
                  <a:pt x="216" y="155"/>
                </a:cubicBezTo>
                <a:cubicBezTo>
                  <a:pt x="216" y="155"/>
                  <a:pt x="215" y="154"/>
                  <a:pt x="215" y="153"/>
                </a:cubicBezTo>
                <a:cubicBezTo>
                  <a:pt x="215" y="153"/>
                  <a:pt x="216" y="152"/>
                  <a:pt x="216" y="152"/>
                </a:cubicBezTo>
                <a:cubicBezTo>
                  <a:pt x="216" y="152"/>
                  <a:pt x="215" y="152"/>
                  <a:pt x="215" y="152"/>
                </a:cubicBezTo>
                <a:cubicBezTo>
                  <a:pt x="214" y="152"/>
                  <a:pt x="214" y="151"/>
                  <a:pt x="214" y="151"/>
                </a:cubicBezTo>
                <a:cubicBezTo>
                  <a:pt x="213" y="151"/>
                  <a:pt x="213" y="150"/>
                  <a:pt x="213" y="149"/>
                </a:cubicBezTo>
                <a:cubicBezTo>
                  <a:pt x="213" y="149"/>
                  <a:pt x="213" y="147"/>
                  <a:pt x="212" y="147"/>
                </a:cubicBezTo>
                <a:cubicBezTo>
                  <a:pt x="212" y="146"/>
                  <a:pt x="210" y="146"/>
                  <a:pt x="209" y="146"/>
                </a:cubicBezTo>
                <a:cubicBezTo>
                  <a:pt x="209" y="147"/>
                  <a:pt x="211" y="149"/>
                  <a:pt x="211" y="149"/>
                </a:cubicBezTo>
                <a:cubicBezTo>
                  <a:pt x="212" y="150"/>
                  <a:pt x="210" y="150"/>
                  <a:pt x="209" y="150"/>
                </a:cubicBezTo>
                <a:cubicBezTo>
                  <a:pt x="208" y="150"/>
                  <a:pt x="206" y="149"/>
                  <a:pt x="205" y="149"/>
                </a:cubicBezTo>
                <a:cubicBezTo>
                  <a:pt x="204" y="150"/>
                  <a:pt x="204" y="150"/>
                  <a:pt x="203" y="150"/>
                </a:cubicBezTo>
                <a:cubicBezTo>
                  <a:pt x="202" y="150"/>
                  <a:pt x="200" y="150"/>
                  <a:pt x="199" y="150"/>
                </a:cubicBezTo>
                <a:cubicBezTo>
                  <a:pt x="198" y="150"/>
                  <a:pt x="196" y="150"/>
                  <a:pt x="196" y="150"/>
                </a:cubicBezTo>
                <a:cubicBezTo>
                  <a:pt x="193" y="150"/>
                  <a:pt x="192" y="149"/>
                  <a:pt x="190" y="149"/>
                </a:cubicBezTo>
                <a:cubicBezTo>
                  <a:pt x="189" y="149"/>
                  <a:pt x="188" y="149"/>
                  <a:pt x="187" y="148"/>
                </a:cubicBezTo>
                <a:cubicBezTo>
                  <a:pt x="186" y="148"/>
                  <a:pt x="186" y="147"/>
                  <a:pt x="185" y="146"/>
                </a:cubicBezTo>
                <a:cubicBezTo>
                  <a:pt x="184" y="146"/>
                  <a:pt x="183" y="145"/>
                  <a:pt x="183" y="144"/>
                </a:cubicBezTo>
                <a:cubicBezTo>
                  <a:pt x="183" y="143"/>
                  <a:pt x="183" y="143"/>
                  <a:pt x="184" y="143"/>
                </a:cubicBezTo>
                <a:cubicBezTo>
                  <a:pt x="185" y="143"/>
                  <a:pt x="186" y="144"/>
                  <a:pt x="187" y="144"/>
                </a:cubicBezTo>
                <a:cubicBezTo>
                  <a:pt x="188" y="144"/>
                  <a:pt x="187" y="143"/>
                  <a:pt x="186" y="143"/>
                </a:cubicBezTo>
                <a:cubicBezTo>
                  <a:pt x="185" y="142"/>
                  <a:pt x="182" y="142"/>
                  <a:pt x="181" y="141"/>
                </a:cubicBezTo>
                <a:cubicBezTo>
                  <a:pt x="181" y="140"/>
                  <a:pt x="181" y="139"/>
                  <a:pt x="181" y="138"/>
                </a:cubicBezTo>
                <a:cubicBezTo>
                  <a:pt x="181" y="137"/>
                  <a:pt x="181" y="136"/>
                  <a:pt x="181" y="136"/>
                </a:cubicBezTo>
                <a:cubicBezTo>
                  <a:pt x="182" y="133"/>
                  <a:pt x="183" y="132"/>
                  <a:pt x="184" y="130"/>
                </a:cubicBezTo>
                <a:cubicBezTo>
                  <a:pt x="184" y="129"/>
                  <a:pt x="185" y="128"/>
                  <a:pt x="185" y="128"/>
                </a:cubicBezTo>
                <a:cubicBezTo>
                  <a:pt x="186" y="127"/>
                  <a:pt x="187" y="127"/>
                  <a:pt x="188" y="126"/>
                </a:cubicBezTo>
                <a:cubicBezTo>
                  <a:pt x="189" y="125"/>
                  <a:pt x="191" y="125"/>
                  <a:pt x="193" y="125"/>
                </a:cubicBezTo>
                <a:cubicBezTo>
                  <a:pt x="195" y="125"/>
                  <a:pt x="196" y="126"/>
                  <a:pt x="194" y="127"/>
                </a:cubicBezTo>
                <a:cubicBezTo>
                  <a:pt x="194" y="127"/>
                  <a:pt x="194" y="128"/>
                  <a:pt x="193" y="129"/>
                </a:cubicBezTo>
                <a:cubicBezTo>
                  <a:pt x="192" y="129"/>
                  <a:pt x="192" y="129"/>
                  <a:pt x="191" y="130"/>
                </a:cubicBezTo>
                <a:cubicBezTo>
                  <a:pt x="191" y="130"/>
                  <a:pt x="190" y="131"/>
                  <a:pt x="190" y="132"/>
                </a:cubicBezTo>
                <a:cubicBezTo>
                  <a:pt x="190" y="133"/>
                  <a:pt x="191" y="133"/>
                  <a:pt x="191" y="133"/>
                </a:cubicBezTo>
                <a:cubicBezTo>
                  <a:pt x="191" y="134"/>
                  <a:pt x="191" y="135"/>
                  <a:pt x="191" y="136"/>
                </a:cubicBezTo>
                <a:cubicBezTo>
                  <a:pt x="191" y="137"/>
                  <a:pt x="191" y="137"/>
                  <a:pt x="192" y="138"/>
                </a:cubicBezTo>
                <a:cubicBezTo>
                  <a:pt x="192" y="139"/>
                  <a:pt x="192" y="140"/>
                  <a:pt x="194" y="140"/>
                </a:cubicBezTo>
                <a:cubicBezTo>
                  <a:pt x="196" y="141"/>
                  <a:pt x="194" y="139"/>
                  <a:pt x="194" y="138"/>
                </a:cubicBezTo>
                <a:cubicBezTo>
                  <a:pt x="193" y="138"/>
                  <a:pt x="192" y="136"/>
                  <a:pt x="193" y="135"/>
                </a:cubicBezTo>
                <a:cubicBezTo>
                  <a:pt x="195" y="134"/>
                  <a:pt x="195" y="134"/>
                  <a:pt x="194" y="133"/>
                </a:cubicBezTo>
                <a:cubicBezTo>
                  <a:pt x="193" y="133"/>
                  <a:pt x="192" y="131"/>
                  <a:pt x="193" y="131"/>
                </a:cubicBezTo>
                <a:cubicBezTo>
                  <a:pt x="193" y="130"/>
                  <a:pt x="194" y="130"/>
                  <a:pt x="194" y="130"/>
                </a:cubicBezTo>
                <a:cubicBezTo>
                  <a:pt x="195" y="130"/>
                  <a:pt x="194" y="129"/>
                  <a:pt x="195" y="129"/>
                </a:cubicBezTo>
                <a:cubicBezTo>
                  <a:pt x="195" y="129"/>
                  <a:pt x="195" y="128"/>
                  <a:pt x="195" y="127"/>
                </a:cubicBezTo>
                <a:cubicBezTo>
                  <a:pt x="196" y="127"/>
                  <a:pt x="196" y="127"/>
                  <a:pt x="196" y="127"/>
                </a:cubicBezTo>
                <a:cubicBezTo>
                  <a:pt x="197" y="127"/>
                  <a:pt x="197" y="126"/>
                  <a:pt x="198" y="126"/>
                </a:cubicBezTo>
                <a:cubicBezTo>
                  <a:pt x="199" y="126"/>
                  <a:pt x="199" y="126"/>
                  <a:pt x="200" y="126"/>
                </a:cubicBezTo>
                <a:cubicBezTo>
                  <a:pt x="201" y="125"/>
                  <a:pt x="203" y="126"/>
                  <a:pt x="203" y="126"/>
                </a:cubicBezTo>
                <a:cubicBezTo>
                  <a:pt x="205" y="128"/>
                  <a:pt x="206" y="132"/>
                  <a:pt x="204" y="134"/>
                </a:cubicBezTo>
                <a:cubicBezTo>
                  <a:pt x="204" y="135"/>
                  <a:pt x="203" y="135"/>
                  <a:pt x="204" y="136"/>
                </a:cubicBezTo>
                <a:cubicBezTo>
                  <a:pt x="204" y="136"/>
                  <a:pt x="204" y="137"/>
                  <a:pt x="205" y="136"/>
                </a:cubicBezTo>
                <a:cubicBezTo>
                  <a:pt x="205" y="136"/>
                  <a:pt x="206" y="135"/>
                  <a:pt x="206" y="135"/>
                </a:cubicBezTo>
                <a:cubicBezTo>
                  <a:pt x="207" y="134"/>
                  <a:pt x="207" y="135"/>
                  <a:pt x="208" y="136"/>
                </a:cubicBezTo>
                <a:cubicBezTo>
                  <a:pt x="208" y="136"/>
                  <a:pt x="209" y="136"/>
                  <a:pt x="209" y="136"/>
                </a:cubicBezTo>
                <a:cubicBezTo>
                  <a:pt x="209" y="136"/>
                  <a:pt x="209" y="136"/>
                  <a:pt x="209" y="136"/>
                </a:cubicBezTo>
                <a:cubicBezTo>
                  <a:pt x="209" y="135"/>
                  <a:pt x="211" y="135"/>
                  <a:pt x="211" y="135"/>
                </a:cubicBezTo>
                <a:cubicBezTo>
                  <a:pt x="212" y="135"/>
                  <a:pt x="211" y="134"/>
                  <a:pt x="211" y="134"/>
                </a:cubicBezTo>
                <a:cubicBezTo>
                  <a:pt x="211" y="133"/>
                  <a:pt x="210" y="133"/>
                  <a:pt x="210" y="132"/>
                </a:cubicBezTo>
                <a:cubicBezTo>
                  <a:pt x="211" y="132"/>
                  <a:pt x="212" y="132"/>
                  <a:pt x="212" y="132"/>
                </a:cubicBezTo>
                <a:cubicBezTo>
                  <a:pt x="213" y="132"/>
                  <a:pt x="212" y="131"/>
                  <a:pt x="211" y="131"/>
                </a:cubicBezTo>
                <a:cubicBezTo>
                  <a:pt x="210" y="131"/>
                  <a:pt x="210" y="131"/>
                  <a:pt x="209" y="131"/>
                </a:cubicBezTo>
                <a:cubicBezTo>
                  <a:pt x="208" y="131"/>
                  <a:pt x="206" y="129"/>
                  <a:pt x="206" y="128"/>
                </a:cubicBezTo>
                <a:cubicBezTo>
                  <a:pt x="205" y="128"/>
                  <a:pt x="204" y="125"/>
                  <a:pt x="206" y="126"/>
                </a:cubicBezTo>
                <a:cubicBezTo>
                  <a:pt x="207" y="126"/>
                  <a:pt x="208" y="126"/>
                  <a:pt x="209" y="126"/>
                </a:cubicBezTo>
                <a:cubicBezTo>
                  <a:pt x="210" y="126"/>
                  <a:pt x="211" y="126"/>
                  <a:pt x="212" y="126"/>
                </a:cubicBezTo>
                <a:cubicBezTo>
                  <a:pt x="214" y="126"/>
                  <a:pt x="215" y="128"/>
                  <a:pt x="216" y="129"/>
                </a:cubicBezTo>
                <a:cubicBezTo>
                  <a:pt x="217" y="130"/>
                  <a:pt x="217" y="132"/>
                  <a:pt x="215" y="131"/>
                </a:cubicBezTo>
                <a:cubicBezTo>
                  <a:pt x="215" y="132"/>
                  <a:pt x="216" y="133"/>
                  <a:pt x="217" y="133"/>
                </a:cubicBezTo>
                <a:cubicBezTo>
                  <a:pt x="218" y="133"/>
                  <a:pt x="218" y="133"/>
                  <a:pt x="219" y="133"/>
                </a:cubicBezTo>
                <a:cubicBezTo>
                  <a:pt x="219" y="133"/>
                  <a:pt x="219" y="133"/>
                  <a:pt x="219" y="134"/>
                </a:cubicBezTo>
                <a:cubicBezTo>
                  <a:pt x="220" y="135"/>
                  <a:pt x="218" y="136"/>
                  <a:pt x="220" y="136"/>
                </a:cubicBezTo>
                <a:cubicBezTo>
                  <a:pt x="221" y="136"/>
                  <a:pt x="221" y="137"/>
                  <a:pt x="220" y="138"/>
                </a:cubicBezTo>
                <a:cubicBezTo>
                  <a:pt x="220" y="138"/>
                  <a:pt x="220" y="140"/>
                  <a:pt x="221" y="139"/>
                </a:cubicBezTo>
                <a:cubicBezTo>
                  <a:pt x="221" y="139"/>
                  <a:pt x="222" y="139"/>
                  <a:pt x="223" y="138"/>
                </a:cubicBezTo>
                <a:cubicBezTo>
                  <a:pt x="225" y="138"/>
                  <a:pt x="222" y="141"/>
                  <a:pt x="224" y="141"/>
                </a:cubicBezTo>
                <a:cubicBezTo>
                  <a:pt x="224" y="140"/>
                  <a:pt x="224" y="140"/>
                  <a:pt x="225" y="139"/>
                </a:cubicBezTo>
                <a:cubicBezTo>
                  <a:pt x="226" y="139"/>
                  <a:pt x="227" y="139"/>
                  <a:pt x="228" y="140"/>
                </a:cubicBezTo>
                <a:cubicBezTo>
                  <a:pt x="229" y="140"/>
                  <a:pt x="230" y="141"/>
                  <a:pt x="230" y="142"/>
                </a:cubicBezTo>
                <a:cubicBezTo>
                  <a:pt x="230" y="143"/>
                  <a:pt x="229" y="143"/>
                  <a:pt x="228" y="143"/>
                </a:cubicBezTo>
                <a:cubicBezTo>
                  <a:pt x="228" y="143"/>
                  <a:pt x="227" y="143"/>
                  <a:pt x="227" y="143"/>
                </a:cubicBezTo>
                <a:cubicBezTo>
                  <a:pt x="227" y="143"/>
                  <a:pt x="227" y="144"/>
                  <a:pt x="227" y="144"/>
                </a:cubicBezTo>
                <a:cubicBezTo>
                  <a:pt x="227" y="145"/>
                  <a:pt x="228" y="144"/>
                  <a:pt x="228" y="144"/>
                </a:cubicBezTo>
                <a:cubicBezTo>
                  <a:pt x="229" y="144"/>
                  <a:pt x="231" y="143"/>
                  <a:pt x="231" y="144"/>
                </a:cubicBezTo>
                <a:cubicBezTo>
                  <a:pt x="231" y="145"/>
                  <a:pt x="231" y="146"/>
                  <a:pt x="233" y="145"/>
                </a:cubicBezTo>
                <a:cubicBezTo>
                  <a:pt x="234" y="145"/>
                  <a:pt x="235" y="145"/>
                  <a:pt x="237" y="146"/>
                </a:cubicBezTo>
                <a:cubicBezTo>
                  <a:pt x="237" y="147"/>
                  <a:pt x="236" y="148"/>
                  <a:pt x="235" y="149"/>
                </a:cubicBezTo>
                <a:cubicBezTo>
                  <a:pt x="234" y="149"/>
                  <a:pt x="233" y="149"/>
                  <a:pt x="233" y="150"/>
                </a:cubicBezTo>
                <a:cubicBezTo>
                  <a:pt x="233" y="151"/>
                  <a:pt x="233" y="151"/>
                  <a:pt x="234" y="151"/>
                </a:cubicBezTo>
                <a:cubicBezTo>
                  <a:pt x="235" y="152"/>
                  <a:pt x="236" y="149"/>
                  <a:pt x="237" y="149"/>
                </a:cubicBezTo>
                <a:cubicBezTo>
                  <a:pt x="238" y="148"/>
                  <a:pt x="240" y="149"/>
                  <a:pt x="240" y="150"/>
                </a:cubicBezTo>
                <a:cubicBezTo>
                  <a:pt x="240" y="151"/>
                  <a:pt x="240" y="151"/>
                  <a:pt x="240" y="151"/>
                </a:cubicBezTo>
                <a:cubicBezTo>
                  <a:pt x="239" y="152"/>
                  <a:pt x="239" y="152"/>
                  <a:pt x="240" y="153"/>
                </a:cubicBezTo>
                <a:cubicBezTo>
                  <a:pt x="240" y="153"/>
                  <a:pt x="243" y="153"/>
                  <a:pt x="242" y="155"/>
                </a:cubicBezTo>
                <a:cubicBezTo>
                  <a:pt x="242" y="155"/>
                  <a:pt x="240" y="154"/>
                  <a:pt x="239" y="154"/>
                </a:cubicBezTo>
                <a:cubicBezTo>
                  <a:pt x="239" y="154"/>
                  <a:pt x="237" y="154"/>
                  <a:pt x="237" y="155"/>
                </a:cubicBezTo>
                <a:cubicBezTo>
                  <a:pt x="238" y="156"/>
                  <a:pt x="239" y="156"/>
                  <a:pt x="239" y="158"/>
                </a:cubicBezTo>
                <a:cubicBezTo>
                  <a:pt x="239" y="158"/>
                  <a:pt x="239" y="159"/>
                  <a:pt x="240" y="160"/>
                </a:cubicBezTo>
                <a:cubicBezTo>
                  <a:pt x="240" y="160"/>
                  <a:pt x="241" y="160"/>
                  <a:pt x="241" y="161"/>
                </a:cubicBezTo>
                <a:cubicBezTo>
                  <a:pt x="242" y="161"/>
                  <a:pt x="243" y="162"/>
                  <a:pt x="243" y="163"/>
                </a:cubicBezTo>
                <a:cubicBezTo>
                  <a:pt x="245" y="164"/>
                  <a:pt x="247" y="164"/>
                  <a:pt x="249" y="165"/>
                </a:cubicBezTo>
                <a:cubicBezTo>
                  <a:pt x="250" y="166"/>
                  <a:pt x="249" y="168"/>
                  <a:pt x="251" y="168"/>
                </a:cubicBezTo>
                <a:cubicBezTo>
                  <a:pt x="252" y="168"/>
                  <a:pt x="252" y="170"/>
                  <a:pt x="253" y="170"/>
                </a:cubicBezTo>
                <a:cubicBezTo>
                  <a:pt x="255" y="170"/>
                  <a:pt x="256" y="169"/>
                  <a:pt x="257" y="171"/>
                </a:cubicBezTo>
                <a:cubicBezTo>
                  <a:pt x="258" y="173"/>
                  <a:pt x="256" y="174"/>
                  <a:pt x="255" y="175"/>
                </a:cubicBezTo>
                <a:cubicBezTo>
                  <a:pt x="255" y="176"/>
                  <a:pt x="255" y="177"/>
                  <a:pt x="255" y="178"/>
                </a:cubicBezTo>
                <a:cubicBezTo>
                  <a:pt x="255" y="178"/>
                  <a:pt x="255" y="179"/>
                  <a:pt x="254" y="179"/>
                </a:cubicBezTo>
                <a:close/>
                <a:moveTo>
                  <a:pt x="216" y="189"/>
                </a:moveTo>
                <a:cubicBezTo>
                  <a:pt x="217" y="189"/>
                  <a:pt x="218" y="190"/>
                  <a:pt x="218" y="191"/>
                </a:cubicBezTo>
                <a:cubicBezTo>
                  <a:pt x="217" y="191"/>
                  <a:pt x="216" y="191"/>
                  <a:pt x="216" y="190"/>
                </a:cubicBezTo>
                <a:cubicBezTo>
                  <a:pt x="216" y="190"/>
                  <a:pt x="215" y="189"/>
                  <a:pt x="216" y="189"/>
                </a:cubicBezTo>
                <a:close/>
                <a:moveTo>
                  <a:pt x="240" y="209"/>
                </a:moveTo>
                <a:cubicBezTo>
                  <a:pt x="240" y="209"/>
                  <a:pt x="240" y="208"/>
                  <a:pt x="241" y="208"/>
                </a:cubicBezTo>
                <a:cubicBezTo>
                  <a:pt x="241" y="208"/>
                  <a:pt x="241" y="208"/>
                  <a:pt x="243" y="208"/>
                </a:cubicBezTo>
                <a:cubicBezTo>
                  <a:pt x="243" y="209"/>
                  <a:pt x="242" y="209"/>
                  <a:pt x="241" y="209"/>
                </a:cubicBezTo>
                <a:cubicBezTo>
                  <a:pt x="241" y="209"/>
                  <a:pt x="240" y="209"/>
                  <a:pt x="240" y="209"/>
                </a:cubicBezTo>
                <a:close/>
                <a:moveTo>
                  <a:pt x="329" y="299"/>
                </a:moveTo>
                <a:cubicBezTo>
                  <a:pt x="329" y="298"/>
                  <a:pt x="330" y="298"/>
                  <a:pt x="330" y="298"/>
                </a:cubicBezTo>
                <a:cubicBezTo>
                  <a:pt x="330" y="298"/>
                  <a:pt x="330" y="301"/>
                  <a:pt x="329" y="300"/>
                </a:cubicBezTo>
                <a:cubicBezTo>
                  <a:pt x="329" y="300"/>
                  <a:pt x="329" y="299"/>
                  <a:pt x="329" y="299"/>
                </a:cubicBezTo>
                <a:close/>
                <a:moveTo>
                  <a:pt x="332" y="294"/>
                </a:moveTo>
                <a:cubicBezTo>
                  <a:pt x="333" y="296"/>
                  <a:pt x="331" y="296"/>
                  <a:pt x="330" y="297"/>
                </a:cubicBezTo>
                <a:cubicBezTo>
                  <a:pt x="330" y="298"/>
                  <a:pt x="328" y="297"/>
                  <a:pt x="328" y="296"/>
                </a:cubicBezTo>
                <a:cubicBezTo>
                  <a:pt x="328" y="296"/>
                  <a:pt x="329" y="296"/>
                  <a:pt x="329" y="296"/>
                </a:cubicBezTo>
                <a:cubicBezTo>
                  <a:pt x="329" y="295"/>
                  <a:pt x="330" y="294"/>
                  <a:pt x="330" y="294"/>
                </a:cubicBezTo>
                <a:cubicBezTo>
                  <a:pt x="331" y="293"/>
                  <a:pt x="332" y="293"/>
                  <a:pt x="332" y="294"/>
                </a:cubicBezTo>
                <a:close/>
                <a:moveTo>
                  <a:pt x="336" y="136"/>
                </a:moveTo>
                <a:cubicBezTo>
                  <a:pt x="336" y="136"/>
                  <a:pt x="334" y="135"/>
                  <a:pt x="333" y="134"/>
                </a:cubicBezTo>
                <a:cubicBezTo>
                  <a:pt x="333" y="133"/>
                  <a:pt x="333" y="132"/>
                  <a:pt x="333" y="132"/>
                </a:cubicBezTo>
                <a:cubicBezTo>
                  <a:pt x="333" y="131"/>
                  <a:pt x="333" y="131"/>
                  <a:pt x="334" y="131"/>
                </a:cubicBezTo>
                <a:cubicBezTo>
                  <a:pt x="334" y="132"/>
                  <a:pt x="335" y="133"/>
                  <a:pt x="336" y="134"/>
                </a:cubicBezTo>
                <a:cubicBezTo>
                  <a:pt x="336" y="134"/>
                  <a:pt x="337" y="135"/>
                  <a:pt x="336" y="136"/>
                </a:cubicBezTo>
                <a:close/>
                <a:moveTo>
                  <a:pt x="336" y="189"/>
                </a:moveTo>
                <a:cubicBezTo>
                  <a:pt x="335" y="188"/>
                  <a:pt x="336" y="188"/>
                  <a:pt x="336" y="188"/>
                </a:cubicBezTo>
                <a:cubicBezTo>
                  <a:pt x="337" y="187"/>
                  <a:pt x="337" y="186"/>
                  <a:pt x="337" y="186"/>
                </a:cubicBezTo>
                <a:cubicBezTo>
                  <a:pt x="337" y="185"/>
                  <a:pt x="337" y="185"/>
                  <a:pt x="337" y="186"/>
                </a:cubicBezTo>
                <a:cubicBezTo>
                  <a:pt x="338" y="186"/>
                  <a:pt x="338" y="187"/>
                  <a:pt x="338" y="186"/>
                </a:cubicBezTo>
                <a:cubicBezTo>
                  <a:pt x="338" y="186"/>
                  <a:pt x="337" y="184"/>
                  <a:pt x="338" y="184"/>
                </a:cubicBezTo>
                <a:cubicBezTo>
                  <a:pt x="339" y="185"/>
                  <a:pt x="340" y="186"/>
                  <a:pt x="340" y="186"/>
                </a:cubicBezTo>
                <a:cubicBezTo>
                  <a:pt x="341" y="187"/>
                  <a:pt x="341" y="187"/>
                  <a:pt x="341" y="188"/>
                </a:cubicBezTo>
                <a:cubicBezTo>
                  <a:pt x="341" y="188"/>
                  <a:pt x="341" y="189"/>
                  <a:pt x="341" y="189"/>
                </a:cubicBezTo>
                <a:cubicBezTo>
                  <a:pt x="341" y="189"/>
                  <a:pt x="342" y="189"/>
                  <a:pt x="342" y="189"/>
                </a:cubicBezTo>
                <a:cubicBezTo>
                  <a:pt x="342" y="188"/>
                  <a:pt x="342" y="187"/>
                  <a:pt x="342" y="187"/>
                </a:cubicBezTo>
                <a:cubicBezTo>
                  <a:pt x="342" y="187"/>
                  <a:pt x="343" y="189"/>
                  <a:pt x="343" y="188"/>
                </a:cubicBezTo>
                <a:cubicBezTo>
                  <a:pt x="343" y="187"/>
                  <a:pt x="343" y="186"/>
                  <a:pt x="344" y="186"/>
                </a:cubicBezTo>
                <a:cubicBezTo>
                  <a:pt x="344" y="186"/>
                  <a:pt x="345" y="187"/>
                  <a:pt x="345" y="188"/>
                </a:cubicBezTo>
                <a:cubicBezTo>
                  <a:pt x="346" y="188"/>
                  <a:pt x="346" y="187"/>
                  <a:pt x="346" y="187"/>
                </a:cubicBezTo>
                <a:cubicBezTo>
                  <a:pt x="347" y="187"/>
                  <a:pt x="347" y="187"/>
                  <a:pt x="348" y="187"/>
                </a:cubicBezTo>
                <a:cubicBezTo>
                  <a:pt x="348" y="187"/>
                  <a:pt x="348" y="186"/>
                  <a:pt x="348" y="186"/>
                </a:cubicBezTo>
                <a:cubicBezTo>
                  <a:pt x="348" y="186"/>
                  <a:pt x="349" y="186"/>
                  <a:pt x="349" y="186"/>
                </a:cubicBezTo>
                <a:cubicBezTo>
                  <a:pt x="350" y="188"/>
                  <a:pt x="350" y="187"/>
                  <a:pt x="350" y="187"/>
                </a:cubicBezTo>
                <a:cubicBezTo>
                  <a:pt x="351" y="186"/>
                  <a:pt x="351" y="188"/>
                  <a:pt x="351" y="188"/>
                </a:cubicBezTo>
                <a:cubicBezTo>
                  <a:pt x="350" y="188"/>
                  <a:pt x="350" y="189"/>
                  <a:pt x="351" y="189"/>
                </a:cubicBezTo>
                <a:cubicBezTo>
                  <a:pt x="351" y="190"/>
                  <a:pt x="352" y="191"/>
                  <a:pt x="352" y="192"/>
                </a:cubicBezTo>
                <a:cubicBezTo>
                  <a:pt x="353" y="192"/>
                  <a:pt x="353" y="193"/>
                  <a:pt x="353" y="193"/>
                </a:cubicBezTo>
                <a:cubicBezTo>
                  <a:pt x="353" y="194"/>
                  <a:pt x="353" y="194"/>
                  <a:pt x="353" y="195"/>
                </a:cubicBezTo>
                <a:cubicBezTo>
                  <a:pt x="353" y="195"/>
                  <a:pt x="353" y="196"/>
                  <a:pt x="352" y="197"/>
                </a:cubicBezTo>
                <a:cubicBezTo>
                  <a:pt x="352" y="197"/>
                  <a:pt x="351" y="197"/>
                  <a:pt x="351" y="197"/>
                </a:cubicBezTo>
                <a:cubicBezTo>
                  <a:pt x="350" y="197"/>
                  <a:pt x="350" y="198"/>
                  <a:pt x="350" y="198"/>
                </a:cubicBezTo>
                <a:cubicBezTo>
                  <a:pt x="350" y="198"/>
                  <a:pt x="349" y="198"/>
                  <a:pt x="349" y="199"/>
                </a:cubicBezTo>
                <a:cubicBezTo>
                  <a:pt x="348" y="199"/>
                  <a:pt x="348" y="199"/>
                  <a:pt x="347" y="200"/>
                </a:cubicBezTo>
                <a:cubicBezTo>
                  <a:pt x="347" y="202"/>
                  <a:pt x="346" y="202"/>
                  <a:pt x="344" y="200"/>
                </a:cubicBezTo>
                <a:cubicBezTo>
                  <a:pt x="344" y="200"/>
                  <a:pt x="343" y="199"/>
                  <a:pt x="342" y="198"/>
                </a:cubicBezTo>
                <a:cubicBezTo>
                  <a:pt x="342" y="198"/>
                  <a:pt x="341" y="199"/>
                  <a:pt x="341" y="199"/>
                </a:cubicBezTo>
                <a:cubicBezTo>
                  <a:pt x="340" y="199"/>
                  <a:pt x="339" y="198"/>
                  <a:pt x="339" y="197"/>
                </a:cubicBezTo>
                <a:cubicBezTo>
                  <a:pt x="339" y="197"/>
                  <a:pt x="339" y="196"/>
                  <a:pt x="339" y="196"/>
                </a:cubicBezTo>
                <a:cubicBezTo>
                  <a:pt x="340" y="196"/>
                  <a:pt x="341" y="197"/>
                  <a:pt x="341" y="196"/>
                </a:cubicBezTo>
                <a:cubicBezTo>
                  <a:pt x="341" y="195"/>
                  <a:pt x="340" y="194"/>
                  <a:pt x="339" y="194"/>
                </a:cubicBezTo>
                <a:cubicBezTo>
                  <a:pt x="339" y="193"/>
                  <a:pt x="338" y="193"/>
                  <a:pt x="337" y="193"/>
                </a:cubicBezTo>
                <a:cubicBezTo>
                  <a:pt x="337" y="193"/>
                  <a:pt x="337" y="193"/>
                  <a:pt x="337" y="192"/>
                </a:cubicBezTo>
                <a:cubicBezTo>
                  <a:pt x="337" y="191"/>
                  <a:pt x="338" y="192"/>
                  <a:pt x="339" y="192"/>
                </a:cubicBezTo>
                <a:cubicBezTo>
                  <a:pt x="339" y="192"/>
                  <a:pt x="340" y="191"/>
                  <a:pt x="340" y="191"/>
                </a:cubicBezTo>
                <a:cubicBezTo>
                  <a:pt x="340" y="189"/>
                  <a:pt x="338" y="189"/>
                  <a:pt x="338" y="189"/>
                </a:cubicBezTo>
                <a:cubicBezTo>
                  <a:pt x="337" y="189"/>
                  <a:pt x="336" y="190"/>
                  <a:pt x="336" y="189"/>
                </a:cubicBezTo>
                <a:close/>
                <a:moveTo>
                  <a:pt x="329" y="125"/>
                </a:moveTo>
                <a:cubicBezTo>
                  <a:pt x="329" y="124"/>
                  <a:pt x="329" y="123"/>
                  <a:pt x="330" y="124"/>
                </a:cubicBezTo>
                <a:cubicBezTo>
                  <a:pt x="330" y="125"/>
                  <a:pt x="330" y="126"/>
                  <a:pt x="331" y="126"/>
                </a:cubicBezTo>
                <a:cubicBezTo>
                  <a:pt x="331" y="127"/>
                  <a:pt x="331" y="128"/>
                  <a:pt x="331" y="128"/>
                </a:cubicBezTo>
                <a:cubicBezTo>
                  <a:pt x="331" y="129"/>
                  <a:pt x="331" y="130"/>
                  <a:pt x="331" y="129"/>
                </a:cubicBezTo>
                <a:cubicBezTo>
                  <a:pt x="330" y="127"/>
                  <a:pt x="329" y="126"/>
                  <a:pt x="329" y="125"/>
                </a:cubicBezTo>
                <a:close/>
                <a:moveTo>
                  <a:pt x="333" y="298"/>
                </a:moveTo>
                <a:cubicBezTo>
                  <a:pt x="333" y="297"/>
                  <a:pt x="333" y="295"/>
                  <a:pt x="334" y="295"/>
                </a:cubicBezTo>
                <a:cubicBezTo>
                  <a:pt x="333" y="296"/>
                  <a:pt x="335" y="297"/>
                  <a:pt x="335" y="297"/>
                </a:cubicBezTo>
                <a:cubicBezTo>
                  <a:pt x="335" y="298"/>
                  <a:pt x="335" y="299"/>
                  <a:pt x="335" y="299"/>
                </a:cubicBezTo>
                <a:cubicBezTo>
                  <a:pt x="334" y="299"/>
                  <a:pt x="333" y="299"/>
                  <a:pt x="333" y="298"/>
                </a:cubicBezTo>
                <a:close/>
                <a:moveTo>
                  <a:pt x="331" y="146"/>
                </a:moveTo>
                <a:cubicBezTo>
                  <a:pt x="332" y="147"/>
                  <a:pt x="332" y="148"/>
                  <a:pt x="332" y="149"/>
                </a:cubicBezTo>
                <a:cubicBezTo>
                  <a:pt x="332" y="149"/>
                  <a:pt x="333" y="150"/>
                  <a:pt x="332" y="151"/>
                </a:cubicBezTo>
                <a:cubicBezTo>
                  <a:pt x="332" y="152"/>
                  <a:pt x="331" y="150"/>
                  <a:pt x="331" y="150"/>
                </a:cubicBezTo>
                <a:cubicBezTo>
                  <a:pt x="330" y="150"/>
                  <a:pt x="329" y="149"/>
                  <a:pt x="329" y="149"/>
                </a:cubicBezTo>
                <a:cubicBezTo>
                  <a:pt x="328" y="147"/>
                  <a:pt x="328" y="145"/>
                  <a:pt x="328" y="145"/>
                </a:cubicBezTo>
                <a:cubicBezTo>
                  <a:pt x="328" y="144"/>
                  <a:pt x="330" y="145"/>
                  <a:pt x="331" y="146"/>
                </a:cubicBezTo>
                <a:close/>
                <a:moveTo>
                  <a:pt x="365" y="125"/>
                </a:moveTo>
                <a:cubicBezTo>
                  <a:pt x="365" y="126"/>
                  <a:pt x="366" y="127"/>
                  <a:pt x="365" y="126"/>
                </a:cubicBezTo>
                <a:cubicBezTo>
                  <a:pt x="365" y="126"/>
                  <a:pt x="364" y="125"/>
                  <a:pt x="363" y="124"/>
                </a:cubicBezTo>
                <a:cubicBezTo>
                  <a:pt x="363" y="124"/>
                  <a:pt x="362" y="123"/>
                  <a:pt x="362" y="123"/>
                </a:cubicBezTo>
                <a:cubicBezTo>
                  <a:pt x="362" y="122"/>
                  <a:pt x="362" y="122"/>
                  <a:pt x="363" y="123"/>
                </a:cubicBezTo>
                <a:cubicBezTo>
                  <a:pt x="363" y="123"/>
                  <a:pt x="363" y="123"/>
                  <a:pt x="364" y="124"/>
                </a:cubicBezTo>
                <a:cubicBezTo>
                  <a:pt x="364" y="124"/>
                  <a:pt x="365" y="125"/>
                  <a:pt x="365" y="125"/>
                </a:cubicBezTo>
                <a:close/>
                <a:moveTo>
                  <a:pt x="402" y="121"/>
                </a:moveTo>
                <a:cubicBezTo>
                  <a:pt x="402" y="120"/>
                  <a:pt x="402" y="120"/>
                  <a:pt x="402" y="120"/>
                </a:cubicBezTo>
                <a:cubicBezTo>
                  <a:pt x="401" y="120"/>
                  <a:pt x="401" y="120"/>
                  <a:pt x="401" y="119"/>
                </a:cubicBezTo>
                <a:cubicBezTo>
                  <a:pt x="401" y="119"/>
                  <a:pt x="401" y="118"/>
                  <a:pt x="401" y="119"/>
                </a:cubicBezTo>
                <a:cubicBezTo>
                  <a:pt x="403" y="119"/>
                  <a:pt x="403" y="120"/>
                  <a:pt x="402" y="121"/>
                </a:cubicBezTo>
                <a:close/>
                <a:moveTo>
                  <a:pt x="398" y="129"/>
                </a:moveTo>
                <a:cubicBezTo>
                  <a:pt x="398" y="128"/>
                  <a:pt x="399" y="128"/>
                  <a:pt x="399" y="129"/>
                </a:cubicBezTo>
                <a:cubicBezTo>
                  <a:pt x="399" y="129"/>
                  <a:pt x="399" y="130"/>
                  <a:pt x="400" y="130"/>
                </a:cubicBezTo>
                <a:cubicBezTo>
                  <a:pt x="400" y="130"/>
                  <a:pt x="400" y="130"/>
                  <a:pt x="400" y="130"/>
                </a:cubicBezTo>
                <a:cubicBezTo>
                  <a:pt x="400" y="130"/>
                  <a:pt x="400" y="130"/>
                  <a:pt x="400" y="130"/>
                </a:cubicBezTo>
                <a:cubicBezTo>
                  <a:pt x="400" y="130"/>
                  <a:pt x="401" y="131"/>
                  <a:pt x="401" y="131"/>
                </a:cubicBezTo>
                <a:cubicBezTo>
                  <a:pt x="400" y="131"/>
                  <a:pt x="400" y="131"/>
                  <a:pt x="400" y="131"/>
                </a:cubicBezTo>
                <a:cubicBezTo>
                  <a:pt x="399" y="130"/>
                  <a:pt x="399" y="130"/>
                  <a:pt x="399" y="130"/>
                </a:cubicBezTo>
                <a:cubicBezTo>
                  <a:pt x="399" y="130"/>
                  <a:pt x="398" y="130"/>
                  <a:pt x="398" y="130"/>
                </a:cubicBezTo>
                <a:cubicBezTo>
                  <a:pt x="398" y="129"/>
                  <a:pt x="398" y="129"/>
                  <a:pt x="398" y="129"/>
                </a:cubicBezTo>
                <a:close/>
                <a:moveTo>
                  <a:pt x="401" y="123"/>
                </a:moveTo>
                <a:cubicBezTo>
                  <a:pt x="401" y="124"/>
                  <a:pt x="401" y="124"/>
                  <a:pt x="402" y="124"/>
                </a:cubicBezTo>
                <a:cubicBezTo>
                  <a:pt x="402" y="124"/>
                  <a:pt x="402" y="123"/>
                  <a:pt x="402" y="123"/>
                </a:cubicBezTo>
                <a:cubicBezTo>
                  <a:pt x="401" y="123"/>
                  <a:pt x="401" y="122"/>
                  <a:pt x="401" y="122"/>
                </a:cubicBezTo>
                <a:cubicBezTo>
                  <a:pt x="400" y="122"/>
                  <a:pt x="400" y="121"/>
                  <a:pt x="401" y="122"/>
                </a:cubicBezTo>
                <a:cubicBezTo>
                  <a:pt x="401" y="122"/>
                  <a:pt x="401" y="122"/>
                  <a:pt x="401" y="121"/>
                </a:cubicBezTo>
                <a:cubicBezTo>
                  <a:pt x="401" y="121"/>
                  <a:pt x="401" y="121"/>
                  <a:pt x="401" y="121"/>
                </a:cubicBezTo>
                <a:cubicBezTo>
                  <a:pt x="402" y="121"/>
                  <a:pt x="402" y="122"/>
                  <a:pt x="402" y="122"/>
                </a:cubicBezTo>
                <a:cubicBezTo>
                  <a:pt x="403" y="122"/>
                  <a:pt x="403" y="121"/>
                  <a:pt x="403" y="122"/>
                </a:cubicBezTo>
                <a:cubicBezTo>
                  <a:pt x="403" y="122"/>
                  <a:pt x="404" y="122"/>
                  <a:pt x="404" y="122"/>
                </a:cubicBezTo>
                <a:cubicBezTo>
                  <a:pt x="404" y="123"/>
                  <a:pt x="404" y="123"/>
                  <a:pt x="403" y="123"/>
                </a:cubicBezTo>
                <a:cubicBezTo>
                  <a:pt x="403" y="123"/>
                  <a:pt x="402" y="122"/>
                  <a:pt x="402" y="123"/>
                </a:cubicBezTo>
                <a:cubicBezTo>
                  <a:pt x="403" y="123"/>
                  <a:pt x="404" y="124"/>
                  <a:pt x="404" y="124"/>
                </a:cubicBezTo>
                <a:cubicBezTo>
                  <a:pt x="404" y="125"/>
                  <a:pt x="404" y="125"/>
                  <a:pt x="404" y="125"/>
                </a:cubicBezTo>
                <a:cubicBezTo>
                  <a:pt x="404" y="126"/>
                  <a:pt x="404" y="126"/>
                  <a:pt x="404" y="126"/>
                </a:cubicBezTo>
                <a:cubicBezTo>
                  <a:pt x="405" y="127"/>
                  <a:pt x="404" y="126"/>
                  <a:pt x="404" y="126"/>
                </a:cubicBezTo>
                <a:cubicBezTo>
                  <a:pt x="403" y="126"/>
                  <a:pt x="404" y="127"/>
                  <a:pt x="404" y="127"/>
                </a:cubicBezTo>
                <a:cubicBezTo>
                  <a:pt x="404" y="128"/>
                  <a:pt x="404" y="128"/>
                  <a:pt x="404" y="128"/>
                </a:cubicBezTo>
                <a:cubicBezTo>
                  <a:pt x="405" y="128"/>
                  <a:pt x="405" y="128"/>
                  <a:pt x="405" y="128"/>
                </a:cubicBezTo>
                <a:cubicBezTo>
                  <a:pt x="405" y="129"/>
                  <a:pt x="405" y="129"/>
                  <a:pt x="406" y="129"/>
                </a:cubicBezTo>
                <a:cubicBezTo>
                  <a:pt x="406" y="130"/>
                  <a:pt x="405" y="130"/>
                  <a:pt x="405" y="130"/>
                </a:cubicBezTo>
                <a:cubicBezTo>
                  <a:pt x="405" y="131"/>
                  <a:pt x="405" y="131"/>
                  <a:pt x="405" y="131"/>
                </a:cubicBezTo>
                <a:cubicBezTo>
                  <a:pt x="405" y="131"/>
                  <a:pt x="405" y="131"/>
                  <a:pt x="404" y="130"/>
                </a:cubicBezTo>
                <a:cubicBezTo>
                  <a:pt x="404" y="130"/>
                  <a:pt x="404" y="131"/>
                  <a:pt x="404" y="130"/>
                </a:cubicBezTo>
                <a:cubicBezTo>
                  <a:pt x="403" y="130"/>
                  <a:pt x="403" y="130"/>
                  <a:pt x="403" y="130"/>
                </a:cubicBezTo>
                <a:cubicBezTo>
                  <a:pt x="403" y="129"/>
                  <a:pt x="403" y="129"/>
                  <a:pt x="402" y="129"/>
                </a:cubicBezTo>
                <a:cubicBezTo>
                  <a:pt x="402" y="129"/>
                  <a:pt x="402" y="128"/>
                  <a:pt x="402" y="128"/>
                </a:cubicBezTo>
                <a:cubicBezTo>
                  <a:pt x="402" y="128"/>
                  <a:pt x="401" y="127"/>
                  <a:pt x="400" y="127"/>
                </a:cubicBezTo>
                <a:cubicBezTo>
                  <a:pt x="400" y="126"/>
                  <a:pt x="400" y="126"/>
                  <a:pt x="400" y="125"/>
                </a:cubicBezTo>
                <a:cubicBezTo>
                  <a:pt x="400" y="125"/>
                  <a:pt x="400" y="124"/>
                  <a:pt x="400" y="124"/>
                </a:cubicBezTo>
                <a:cubicBezTo>
                  <a:pt x="400" y="124"/>
                  <a:pt x="401" y="125"/>
                  <a:pt x="401" y="126"/>
                </a:cubicBezTo>
                <a:cubicBezTo>
                  <a:pt x="401" y="126"/>
                  <a:pt x="401" y="126"/>
                  <a:pt x="402" y="126"/>
                </a:cubicBezTo>
                <a:cubicBezTo>
                  <a:pt x="402" y="126"/>
                  <a:pt x="401" y="125"/>
                  <a:pt x="401" y="125"/>
                </a:cubicBezTo>
                <a:cubicBezTo>
                  <a:pt x="401" y="125"/>
                  <a:pt x="401" y="125"/>
                  <a:pt x="400" y="124"/>
                </a:cubicBezTo>
                <a:cubicBezTo>
                  <a:pt x="400" y="124"/>
                  <a:pt x="400" y="124"/>
                  <a:pt x="400" y="123"/>
                </a:cubicBezTo>
                <a:cubicBezTo>
                  <a:pt x="399" y="122"/>
                  <a:pt x="400" y="123"/>
                  <a:pt x="401" y="123"/>
                </a:cubicBezTo>
                <a:close/>
                <a:moveTo>
                  <a:pt x="409" y="129"/>
                </a:moveTo>
                <a:cubicBezTo>
                  <a:pt x="410" y="129"/>
                  <a:pt x="409" y="128"/>
                  <a:pt x="409" y="129"/>
                </a:cubicBezTo>
                <a:cubicBezTo>
                  <a:pt x="409" y="129"/>
                  <a:pt x="409" y="129"/>
                  <a:pt x="409" y="130"/>
                </a:cubicBezTo>
                <a:cubicBezTo>
                  <a:pt x="409" y="130"/>
                  <a:pt x="409" y="129"/>
                  <a:pt x="408" y="129"/>
                </a:cubicBezTo>
                <a:cubicBezTo>
                  <a:pt x="408" y="129"/>
                  <a:pt x="408" y="129"/>
                  <a:pt x="408" y="128"/>
                </a:cubicBezTo>
                <a:cubicBezTo>
                  <a:pt x="407" y="128"/>
                  <a:pt x="407" y="128"/>
                  <a:pt x="407" y="128"/>
                </a:cubicBezTo>
                <a:cubicBezTo>
                  <a:pt x="408" y="127"/>
                  <a:pt x="407" y="126"/>
                  <a:pt x="407" y="126"/>
                </a:cubicBezTo>
                <a:cubicBezTo>
                  <a:pt x="407" y="126"/>
                  <a:pt x="408" y="123"/>
                  <a:pt x="409" y="126"/>
                </a:cubicBezTo>
                <a:cubicBezTo>
                  <a:pt x="409" y="126"/>
                  <a:pt x="409" y="127"/>
                  <a:pt x="409" y="127"/>
                </a:cubicBezTo>
                <a:cubicBezTo>
                  <a:pt x="409" y="128"/>
                  <a:pt x="409" y="128"/>
                  <a:pt x="409" y="129"/>
                </a:cubicBezTo>
                <a:close/>
                <a:moveTo>
                  <a:pt x="163" y="152"/>
                </a:moveTo>
                <a:cubicBezTo>
                  <a:pt x="163" y="152"/>
                  <a:pt x="162" y="153"/>
                  <a:pt x="163" y="154"/>
                </a:cubicBezTo>
                <a:cubicBezTo>
                  <a:pt x="164" y="154"/>
                  <a:pt x="164" y="155"/>
                  <a:pt x="165" y="155"/>
                </a:cubicBezTo>
                <a:cubicBezTo>
                  <a:pt x="165" y="156"/>
                  <a:pt x="166" y="157"/>
                  <a:pt x="167" y="159"/>
                </a:cubicBezTo>
                <a:cubicBezTo>
                  <a:pt x="167" y="160"/>
                  <a:pt x="165" y="162"/>
                  <a:pt x="164" y="162"/>
                </a:cubicBezTo>
                <a:cubicBezTo>
                  <a:pt x="162" y="162"/>
                  <a:pt x="161" y="162"/>
                  <a:pt x="160" y="161"/>
                </a:cubicBezTo>
                <a:cubicBezTo>
                  <a:pt x="159" y="161"/>
                  <a:pt x="159" y="158"/>
                  <a:pt x="158" y="159"/>
                </a:cubicBezTo>
                <a:cubicBezTo>
                  <a:pt x="158" y="159"/>
                  <a:pt x="157" y="159"/>
                  <a:pt x="157" y="158"/>
                </a:cubicBezTo>
                <a:cubicBezTo>
                  <a:pt x="157" y="157"/>
                  <a:pt x="157" y="157"/>
                  <a:pt x="158" y="156"/>
                </a:cubicBezTo>
                <a:cubicBezTo>
                  <a:pt x="159" y="155"/>
                  <a:pt x="159" y="153"/>
                  <a:pt x="161" y="151"/>
                </a:cubicBezTo>
                <a:cubicBezTo>
                  <a:pt x="162" y="150"/>
                  <a:pt x="162" y="150"/>
                  <a:pt x="163" y="152"/>
                </a:cubicBezTo>
                <a:close/>
                <a:moveTo>
                  <a:pt x="388" y="125"/>
                </a:moveTo>
                <a:cubicBezTo>
                  <a:pt x="388" y="125"/>
                  <a:pt x="387" y="124"/>
                  <a:pt x="387" y="124"/>
                </a:cubicBezTo>
                <a:cubicBezTo>
                  <a:pt x="387" y="124"/>
                  <a:pt x="387" y="123"/>
                  <a:pt x="387" y="124"/>
                </a:cubicBezTo>
                <a:cubicBezTo>
                  <a:pt x="387" y="124"/>
                  <a:pt x="388" y="124"/>
                  <a:pt x="388" y="124"/>
                </a:cubicBezTo>
                <a:cubicBezTo>
                  <a:pt x="388" y="124"/>
                  <a:pt x="388" y="125"/>
                  <a:pt x="388" y="125"/>
                </a:cubicBezTo>
                <a:close/>
                <a:moveTo>
                  <a:pt x="406" y="131"/>
                </a:moveTo>
                <a:cubicBezTo>
                  <a:pt x="406" y="131"/>
                  <a:pt x="406" y="132"/>
                  <a:pt x="407" y="132"/>
                </a:cubicBezTo>
                <a:cubicBezTo>
                  <a:pt x="407" y="132"/>
                  <a:pt x="407" y="133"/>
                  <a:pt x="407" y="134"/>
                </a:cubicBezTo>
                <a:cubicBezTo>
                  <a:pt x="407" y="133"/>
                  <a:pt x="407" y="133"/>
                  <a:pt x="407" y="133"/>
                </a:cubicBezTo>
                <a:cubicBezTo>
                  <a:pt x="407" y="133"/>
                  <a:pt x="406" y="133"/>
                  <a:pt x="406" y="132"/>
                </a:cubicBezTo>
                <a:cubicBezTo>
                  <a:pt x="406" y="132"/>
                  <a:pt x="406" y="131"/>
                  <a:pt x="406" y="131"/>
                </a:cubicBezTo>
                <a:close/>
                <a:moveTo>
                  <a:pt x="383" y="123"/>
                </a:moveTo>
                <a:cubicBezTo>
                  <a:pt x="383" y="123"/>
                  <a:pt x="383" y="123"/>
                  <a:pt x="382" y="123"/>
                </a:cubicBezTo>
                <a:cubicBezTo>
                  <a:pt x="381" y="122"/>
                  <a:pt x="381" y="122"/>
                  <a:pt x="381" y="122"/>
                </a:cubicBezTo>
                <a:cubicBezTo>
                  <a:pt x="381" y="121"/>
                  <a:pt x="383" y="122"/>
                  <a:pt x="383" y="122"/>
                </a:cubicBezTo>
                <a:cubicBezTo>
                  <a:pt x="383" y="122"/>
                  <a:pt x="383" y="121"/>
                  <a:pt x="384" y="122"/>
                </a:cubicBezTo>
                <a:cubicBezTo>
                  <a:pt x="384" y="122"/>
                  <a:pt x="384" y="123"/>
                  <a:pt x="383" y="123"/>
                </a:cubicBezTo>
                <a:close/>
                <a:moveTo>
                  <a:pt x="397" y="124"/>
                </a:moveTo>
                <a:cubicBezTo>
                  <a:pt x="397" y="124"/>
                  <a:pt x="397" y="124"/>
                  <a:pt x="397" y="124"/>
                </a:cubicBezTo>
                <a:cubicBezTo>
                  <a:pt x="397" y="124"/>
                  <a:pt x="397" y="123"/>
                  <a:pt x="397" y="123"/>
                </a:cubicBezTo>
                <a:cubicBezTo>
                  <a:pt x="397" y="123"/>
                  <a:pt x="398" y="124"/>
                  <a:pt x="398" y="124"/>
                </a:cubicBezTo>
                <a:cubicBezTo>
                  <a:pt x="398" y="124"/>
                  <a:pt x="398" y="125"/>
                  <a:pt x="398" y="125"/>
                </a:cubicBezTo>
                <a:cubicBezTo>
                  <a:pt x="398" y="125"/>
                  <a:pt x="399" y="125"/>
                  <a:pt x="399" y="126"/>
                </a:cubicBezTo>
                <a:cubicBezTo>
                  <a:pt x="399" y="127"/>
                  <a:pt x="399" y="127"/>
                  <a:pt x="399" y="127"/>
                </a:cubicBezTo>
                <a:cubicBezTo>
                  <a:pt x="398" y="127"/>
                  <a:pt x="398" y="127"/>
                  <a:pt x="399" y="128"/>
                </a:cubicBezTo>
                <a:cubicBezTo>
                  <a:pt x="399" y="129"/>
                  <a:pt x="399" y="128"/>
                  <a:pt x="398" y="128"/>
                </a:cubicBezTo>
                <a:cubicBezTo>
                  <a:pt x="398" y="127"/>
                  <a:pt x="397" y="127"/>
                  <a:pt x="398" y="128"/>
                </a:cubicBezTo>
                <a:cubicBezTo>
                  <a:pt x="398" y="128"/>
                  <a:pt x="398" y="129"/>
                  <a:pt x="398" y="129"/>
                </a:cubicBezTo>
                <a:cubicBezTo>
                  <a:pt x="398" y="129"/>
                  <a:pt x="398" y="129"/>
                  <a:pt x="398" y="129"/>
                </a:cubicBezTo>
                <a:cubicBezTo>
                  <a:pt x="398" y="129"/>
                  <a:pt x="398" y="129"/>
                  <a:pt x="398" y="129"/>
                </a:cubicBezTo>
                <a:cubicBezTo>
                  <a:pt x="398" y="130"/>
                  <a:pt x="398" y="129"/>
                  <a:pt x="397" y="129"/>
                </a:cubicBezTo>
                <a:cubicBezTo>
                  <a:pt x="397" y="129"/>
                  <a:pt x="397" y="128"/>
                  <a:pt x="397" y="128"/>
                </a:cubicBezTo>
                <a:cubicBezTo>
                  <a:pt x="396" y="127"/>
                  <a:pt x="396" y="127"/>
                  <a:pt x="396" y="126"/>
                </a:cubicBezTo>
                <a:cubicBezTo>
                  <a:pt x="396" y="126"/>
                  <a:pt x="396" y="126"/>
                  <a:pt x="395" y="125"/>
                </a:cubicBezTo>
                <a:cubicBezTo>
                  <a:pt x="395" y="125"/>
                  <a:pt x="395" y="125"/>
                  <a:pt x="395" y="125"/>
                </a:cubicBezTo>
                <a:cubicBezTo>
                  <a:pt x="395" y="124"/>
                  <a:pt x="395" y="124"/>
                  <a:pt x="395" y="125"/>
                </a:cubicBezTo>
                <a:cubicBezTo>
                  <a:pt x="395" y="125"/>
                  <a:pt x="395" y="125"/>
                  <a:pt x="395" y="125"/>
                </a:cubicBezTo>
                <a:cubicBezTo>
                  <a:pt x="395" y="126"/>
                  <a:pt x="394" y="125"/>
                  <a:pt x="394" y="125"/>
                </a:cubicBezTo>
                <a:cubicBezTo>
                  <a:pt x="393" y="124"/>
                  <a:pt x="393" y="123"/>
                  <a:pt x="393" y="123"/>
                </a:cubicBezTo>
                <a:cubicBezTo>
                  <a:pt x="394" y="122"/>
                  <a:pt x="394" y="122"/>
                  <a:pt x="394" y="122"/>
                </a:cubicBezTo>
                <a:cubicBezTo>
                  <a:pt x="394" y="122"/>
                  <a:pt x="395" y="123"/>
                  <a:pt x="395" y="123"/>
                </a:cubicBezTo>
                <a:cubicBezTo>
                  <a:pt x="396" y="123"/>
                  <a:pt x="396" y="124"/>
                  <a:pt x="397" y="124"/>
                </a:cubicBezTo>
                <a:close/>
                <a:moveTo>
                  <a:pt x="398" y="123"/>
                </a:moveTo>
                <a:cubicBezTo>
                  <a:pt x="398" y="123"/>
                  <a:pt x="398" y="123"/>
                  <a:pt x="398" y="123"/>
                </a:cubicBezTo>
                <a:cubicBezTo>
                  <a:pt x="397" y="123"/>
                  <a:pt x="397" y="122"/>
                  <a:pt x="397" y="122"/>
                </a:cubicBezTo>
                <a:cubicBezTo>
                  <a:pt x="398" y="122"/>
                  <a:pt x="398" y="122"/>
                  <a:pt x="398" y="123"/>
                </a:cubicBezTo>
                <a:cubicBezTo>
                  <a:pt x="398" y="123"/>
                  <a:pt x="398" y="123"/>
                  <a:pt x="398" y="123"/>
                </a:cubicBezTo>
                <a:close/>
                <a:moveTo>
                  <a:pt x="411" y="163"/>
                </a:moveTo>
                <a:cubicBezTo>
                  <a:pt x="411" y="163"/>
                  <a:pt x="412" y="163"/>
                  <a:pt x="412" y="163"/>
                </a:cubicBezTo>
                <a:cubicBezTo>
                  <a:pt x="412" y="163"/>
                  <a:pt x="412" y="162"/>
                  <a:pt x="412" y="162"/>
                </a:cubicBezTo>
                <a:cubicBezTo>
                  <a:pt x="412" y="163"/>
                  <a:pt x="412" y="163"/>
                  <a:pt x="413" y="163"/>
                </a:cubicBezTo>
                <a:cubicBezTo>
                  <a:pt x="413" y="162"/>
                  <a:pt x="412" y="161"/>
                  <a:pt x="413" y="161"/>
                </a:cubicBezTo>
                <a:cubicBezTo>
                  <a:pt x="413" y="161"/>
                  <a:pt x="413" y="160"/>
                  <a:pt x="413" y="160"/>
                </a:cubicBezTo>
                <a:cubicBezTo>
                  <a:pt x="413" y="159"/>
                  <a:pt x="414" y="160"/>
                  <a:pt x="414" y="159"/>
                </a:cubicBezTo>
                <a:cubicBezTo>
                  <a:pt x="414" y="159"/>
                  <a:pt x="414" y="159"/>
                  <a:pt x="414" y="159"/>
                </a:cubicBezTo>
                <a:cubicBezTo>
                  <a:pt x="414" y="159"/>
                  <a:pt x="414" y="160"/>
                  <a:pt x="414" y="159"/>
                </a:cubicBezTo>
                <a:cubicBezTo>
                  <a:pt x="414" y="159"/>
                  <a:pt x="414" y="158"/>
                  <a:pt x="415" y="158"/>
                </a:cubicBezTo>
                <a:cubicBezTo>
                  <a:pt x="415" y="158"/>
                  <a:pt x="415" y="159"/>
                  <a:pt x="415" y="159"/>
                </a:cubicBezTo>
                <a:cubicBezTo>
                  <a:pt x="416" y="159"/>
                  <a:pt x="416" y="159"/>
                  <a:pt x="416" y="159"/>
                </a:cubicBezTo>
                <a:cubicBezTo>
                  <a:pt x="416" y="159"/>
                  <a:pt x="416" y="159"/>
                  <a:pt x="417" y="159"/>
                </a:cubicBezTo>
                <a:cubicBezTo>
                  <a:pt x="417" y="158"/>
                  <a:pt x="417" y="158"/>
                  <a:pt x="417" y="158"/>
                </a:cubicBezTo>
                <a:cubicBezTo>
                  <a:pt x="417" y="158"/>
                  <a:pt x="418" y="158"/>
                  <a:pt x="417" y="157"/>
                </a:cubicBezTo>
                <a:cubicBezTo>
                  <a:pt x="417" y="157"/>
                  <a:pt x="417" y="156"/>
                  <a:pt x="418" y="156"/>
                </a:cubicBezTo>
                <a:cubicBezTo>
                  <a:pt x="418" y="156"/>
                  <a:pt x="418" y="155"/>
                  <a:pt x="419" y="156"/>
                </a:cubicBezTo>
                <a:cubicBezTo>
                  <a:pt x="419" y="156"/>
                  <a:pt x="420" y="157"/>
                  <a:pt x="420" y="157"/>
                </a:cubicBezTo>
                <a:cubicBezTo>
                  <a:pt x="420" y="158"/>
                  <a:pt x="420" y="159"/>
                  <a:pt x="420" y="159"/>
                </a:cubicBezTo>
                <a:cubicBezTo>
                  <a:pt x="420" y="160"/>
                  <a:pt x="420" y="161"/>
                  <a:pt x="419" y="161"/>
                </a:cubicBezTo>
                <a:cubicBezTo>
                  <a:pt x="419" y="161"/>
                  <a:pt x="419" y="161"/>
                  <a:pt x="419" y="161"/>
                </a:cubicBezTo>
                <a:cubicBezTo>
                  <a:pt x="418" y="161"/>
                  <a:pt x="418" y="161"/>
                  <a:pt x="418" y="161"/>
                </a:cubicBezTo>
                <a:cubicBezTo>
                  <a:pt x="418" y="162"/>
                  <a:pt x="418" y="162"/>
                  <a:pt x="417" y="162"/>
                </a:cubicBezTo>
                <a:cubicBezTo>
                  <a:pt x="417" y="162"/>
                  <a:pt x="417" y="163"/>
                  <a:pt x="417" y="163"/>
                </a:cubicBezTo>
                <a:cubicBezTo>
                  <a:pt x="417" y="163"/>
                  <a:pt x="416" y="164"/>
                  <a:pt x="416" y="164"/>
                </a:cubicBezTo>
                <a:cubicBezTo>
                  <a:pt x="416" y="164"/>
                  <a:pt x="416" y="165"/>
                  <a:pt x="416" y="165"/>
                </a:cubicBezTo>
                <a:cubicBezTo>
                  <a:pt x="416" y="165"/>
                  <a:pt x="416" y="165"/>
                  <a:pt x="415" y="166"/>
                </a:cubicBezTo>
                <a:cubicBezTo>
                  <a:pt x="415" y="166"/>
                  <a:pt x="415" y="166"/>
                  <a:pt x="415" y="167"/>
                </a:cubicBezTo>
                <a:cubicBezTo>
                  <a:pt x="415" y="167"/>
                  <a:pt x="415" y="167"/>
                  <a:pt x="415" y="167"/>
                </a:cubicBezTo>
                <a:cubicBezTo>
                  <a:pt x="415" y="167"/>
                  <a:pt x="415" y="167"/>
                  <a:pt x="415" y="167"/>
                </a:cubicBezTo>
                <a:cubicBezTo>
                  <a:pt x="415" y="167"/>
                  <a:pt x="415" y="168"/>
                  <a:pt x="415" y="168"/>
                </a:cubicBezTo>
                <a:cubicBezTo>
                  <a:pt x="415" y="168"/>
                  <a:pt x="414" y="168"/>
                  <a:pt x="415" y="168"/>
                </a:cubicBezTo>
                <a:cubicBezTo>
                  <a:pt x="415" y="169"/>
                  <a:pt x="415" y="170"/>
                  <a:pt x="415" y="170"/>
                </a:cubicBezTo>
                <a:cubicBezTo>
                  <a:pt x="414" y="169"/>
                  <a:pt x="414" y="169"/>
                  <a:pt x="414" y="169"/>
                </a:cubicBezTo>
                <a:cubicBezTo>
                  <a:pt x="413" y="168"/>
                  <a:pt x="413" y="169"/>
                  <a:pt x="414" y="169"/>
                </a:cubicBezTo>
                <a:cubicBezTo>
                  <a:pt x="414" y="170"/>
                  <a:pt x="415" y="171"/>
                  <a:pt x="414" y="171"/>
                </a:cubicBezTo>
                <a:cubicBezTo>
                  <a:pt x="414" y="171"/>
                  <a:pt x="414" y="171"/>
                  <a:pt x="414" y="171"/>
                </a:cubicBezTo>
                <a:cubicBezTo>
                  <a:pt x="414" y="172"/>
                  <a:pt x="414" y="171"/>
                  <a:pt x="414" y="171"/>
                </a:cubicBezTo>
                <a:cubicBezTo>
                  <a:pt x="414" y="171"/>
                  <a:pt x="414" y="172"/>
                  <a:pt x="414" y="172"/>
                </a:cubicBezTo>
                <a:cubicBezTo>
                  <a:pt x="414" y="172"/>
                  <a:pt x="414" y="172"/>
                  <a:pt x="414" y="173"/>
                </a:cubicBezTo>
                <a:cubicBezTo>
                  <a:pt x="414" y="173"/>
                  <a:pt x="414" y="173"/>
                  <a:pt x="414" y="173"/>
                </a:cubicBezTo>
                <a:cubicBezTo>
                  <a:pt x="414" y="173"/>
                  <a:pt x="414" y="174"/>
                  <a:pt x="414" y="174"/>
                </a:cubicBezTo>
                <a:cubicBezTo>
                  <a:pt x="414" y="174"/>
                  <a:pt x="414" y="175"/>
                  <a:pt x="414" y="176"/>
                </a:cubicBezTo>
                <a:cubicBezTo>
                  <a:pt x="414" y="177"/>
                  <a:pt x="414" y="178"/>
                  <a:pt x="414" y="179"/>
                </a:cubicBezTo>
                <a:cubicBezTo>
                  <a:pt x="414" y="180"/>
                  <a:pt x="415" y="181"/>
                  <a:pt x="415" y="182"/>
                </a:cubicBezTo>
                <a:cubicBezTo>
                  <a:pt x="415" y="183"/>
                  <a:pt x="416" y="183"/>
                  <a:pt x="416" y="184"/>
                </a:cubicBezTo>
                <a:cubicBezTo>
                  <a:pt x="416" y="184"/>
                  <a:pt x="416" y="184"/>
                  <a:pt x="416" y="184"/>
                </a:cubicBezTo>
                <a:cubicBezTo>
                  <a:pt x="416" y="185"/>
                  <a:pt x="417" y="186"/>
                  <a:pt x="417" y="186"/>
                </a:cubicBezTo>
                <a:cubicBezTo>
                  <a:pt x="417" y="186"/>
                  <a:pt x="416" y="186"/>
                  <a:pt x="416" y="185"/>
                </a:cubicBezTo>
                <a:cubicBezTo>
                  <a:pt x="416" y="185"/>
                  <a:pt x="416" y="185"/>
                  <a:pt x="416" y="186"/>
                </a:cubicBezTo>
                <a:cubicBezTo>
                  <a:pt x="416" y="186"/>
                  <a:pt x="415" y="186"/>
                  <a:pt x="415" y="186"/>
                </a:cubicBezTo>
                <a:cubicBezTo>
                  <a:pt x="415" y="185"/>
                  <a:pt x="415" y="185"/>
                  <a:pt x="415" y="185"/>
                </a:cubicBezTo>
                <a:cubicBezTo>
                  <a:pt x="414" y="185"/>
                  <a:pt x="414" y="185"/>
                  <a:pt x="414" y="184"/>
                </a:cubicBezTo>
                <a:cubicBezTo>
                  <a:pt x="414" y="184"/>
                  <a:pt x="414" y="184"/>
                  <a:pt x="414" y="183"/>
                </a:cubicBezTo>
                <a:cubicBezTo>
                  <a:pt x="414" y="183"/>
                  <a:pt x="413" y="181"/>
                  <a:pt x="413" y="181"/>
                </a:cubicBezTo>
                <a:cubicBezTo>
                  <a:pt x="412" y="181"/>
                  <a:pt x="412" y="181"/>
                  <a:pt x="411" y="180"/>
                </a:cubicBezTo>
                <a:cubicBezTo>
                  <a:pt x="411" y="179"/>
                  <a:pt x="411" y="178"/>
                  <a:pt x="411" y="178"/>
                </a:cubicBezTo>
                <a:cubicBezTo>
                  <a:pt x="412" y="178"/>
                  <a:pt x="412" y="177"/>
                  <a:pt x="412" y="176"/>
                </a:cubicBezTo>
                <a:cubicBezTo>
                  <a:pt x="412" y="176"/>
                  <a:pt x="412" y="176"/>
                  <a:pt x="412" y="175"/>
                </a:cubicBezTo>
                <a:cubicBezTo>
                  <a:pt x="411" y="175"/>
                  <a:pt x="411" y="175"/>
                  <a:pt x="411" y="175"/>
                </a:cubicBezTo>
                <a:cubicBezTo>
                  <a:pt x="411" y="175"/>
                  <a:pt x="411" y="174"/>
                  <a:pt x="411" y="174"/>
                </a:cubicBezTo>
                <a:cubicBezTo>
                  <a:pt x="411" y="174"/>
                  <a:pt x="412" y="174"/>
                  <a:pt x="412" y="174"/>
                </a:cubicBezTo>
                <a:cubicBezTo>
                  <a:pt x="411" y="173"/>
                  <a:pt x="411" y="172"/>
                  <a:pt x="412" y="172"/>
                </a:cubicBezTo>
                <a:cubicBezTo>
                  <a:pt x="412" y="172"/>
                  <a:pt x="412" y="172"/>
                  <a:pt x="412" y="172"/>
                </a:cubicBezTo>
                <a:cubicBezTo>
                  <a:pt x="412" y="171"/>
                  <a:pt x="412" y="171"/>
                  <a:pt x="412" y="171"/>
                </a:cubicBezTo>
                <a:cubicBezTo>
                  <a:pt x="411" y="170"/>
                  <a:pt x="412" y="169"/>
                  <a:pt x="412" y="169"/>
                </a:cubicBezTo>
                <a:cubicBezTo>
                  <a:pt x="412" y="168"/>
                  <a:pt x="412" y="168"/>
                  <a:pt x="412" y="167"/>
                </a:cubicBezTo>
                <a:cubicBezTo>
                  <a:pt x="412" y="167"/>
                  <a:pt x="412" y="167"/>
                  <a:pt x="412" y="167"/>
                </a:cubicBezTo>
                <a:cubicBezTo>
                  <a:pt x="412" y="166"/>
                  <a:pt x="412" y="166"/>
                  <a:pt x="412" y="165"/>
                </a:cubicBezTo>
                <a:cubicBezTo>
                  <a:pt x="412" y="165"/>
                  <a:pt x="412" y="165"/>
                  <a:pt x="412" y="165"/>
                </a:cubicBezTo>
                <a:cubicBezTo>
                  <a:pt x="411" y="164"/>
                  <a:pt x="411" y="163"/>
                  <a:pt x="411" y="163"/>
                </a:cubicBezTo>
                <a:close/>
                <a:moveTo>
                  <a:pt x="431" y="181"/>
                </a:moveTo>
                <a:cubicBezTo>
                  <a:pt x="431" y="180"/>
                  <a:pt x="430" y="179"/>
                  <a:pt x="431" y="179"/>
                </a:cubicBezTo>
                <a:cubicBezTo>
                  <a:pt x="432" y="179"/>
                  <a:pt x="431" y="181"/>
                  <a:pt x="431" y="181"/>
                </a:cubicBezTo>
                <a:close/>
                <a:moveTo>
                  <a:pt x="422" y="134"/>
                </a:moveTo>
                <a:cubicBezTo>
                  <a:pt x="423" y="134"/>
                  <a:pt x="423" y="135"/>
                  <a:pt x="422" y="135"/>
                </a:cubicBezTo>
                <a:cubicBezTo>
                  <a:pt x="422" y="134"/>
                  <a:pt x="422" y="134"/>
                  <a:pt x="421" y="134"/>
                </a:cubicBezTo>
                <a:cubicBezTo>
                  <a:pt x="421" y="133"/>
                  <a:pt x="421" y="133"/>
                  <a:pt x="422" y="133"/>
                </a:cubicBezTo>
                <a:cubicBezTo>
                  <a:pt x="422" y="132"/>
                  <a:pt x="422" y="134"/>
                  <a:pt x="422" y="134"/>
                </a:cubicBezTo>
                <a:close/>
                <a:moveTo>
                  <a:pt x="422" y="142"/>
                </a:moveTo>
                <a:cubicBezTo>
                  <a:pt x="421" y="142"/>
                  <a:pt x="421" y="141"/>
                  <a:pt x="422" y="142"/>
                </a:cubicBezTo>
                <a:cubicBezTo>
                  <a:pt x="422" y="142"/>
                  <a:pt x="422" y="142"/>
                  <a:pt x="422" y="142"/>
                </a:cubicBezTo>
                <a:cubicBezTo>
                  <a:pt x="423" y="142"/>
                  <a:pt x="423" y="143"/>
                  <a:pt x="422" y="142"/>
                </a:cubicBezTo>
                <a:cubicBezTo>
                  <a:pt x="422" y="142"/>
                  <a:pt x="422" y="142"/>
                  <a:pt x="422" y="142"/>
                </a:cubicBezTo>
                <a:close/>
                <a:moveTo>
                  <a:pt x="425" y="177"/>
                </a:moveTo>
                <a:cubicBezTo>
                  <a:pt x="425" y="177"/>
                  <a:pt x="424" y="177"/>
                  <a:pt x="424" y="177"/>
                </a:cubicBezTo>
                <a:cubicBezTo>
                  <a:pt x="424" y="177"/>
                  <a:pt x="424" y="176"/>
                  <a:pt x="424" y="175"/>
                </a:cubicBezTo>
                <a:cubicBezTo>
                  <a:pt x="424" y="175"/>
                  <a:pt x="424" y="175"/>
                  <a:pt x="424" y="175"/>
                </a:cubicBezTo>
                <a:cubicBezTo>
                  <a:pt x="425" y="176"/>
                  <a:pt x="425" y="177"/>
                  <a:pt x="425" y="177"/>
                </a:cubicBezTo>
                <a:close/>
                <a:moveTo>
                  <a:pt x="431" y="167"/>
                </a:moveTo>
                <a:cubicBezTo>
                  <a:pt x="431" y="168"/>
                  <a:pt x="432" y="170"/>
                  <a:pt x="431" y="169"/>
                </a:cubicBezTo>
                <a:cubicBezTo>
                  <a:pt x="430" y="168"/>
                  <a:pt x="430" y="168"/>
                  <a:pt x="430" y="167"/>
                </a:cubicBezTo>
                <a:cubicBezTo>
                  <a:pt x="430" y="167"/>
                  <a:pt x="431" y="167"/>
                  <a:pt x="431" y="167"/>
                </a:cubicBezTo>
                <a:close/>
                <a:moveTo>
                  <a:pt x="405" y="122"/>
                </a:moveTo>
                <a:cubicBezTo>
                  <a:pt x="405" y="122"/>
                  <a:pt x="405" y="121"/>
                  <a:pt x="405" y="121"/>
                </a:cubicBezTo>
                <a:cubicBezTo>
                  <a:pt x="405" y="121"/>
                  <a:pt x="405" y="121"/>
                  <a:pt x="406" y="121"/>
                </a:cubicBezTo>
                <a:cubicBezTo>
                  <a:pt x="406" y="122"/>
                  <a:pt x="406" y="122"/>
                  <a:pt x="405" y="122"/>
                </a:cubicBezTo>
                <a:close/>
                <a:moveTo>
                  <a:pt x="411" y="188"/>
                </a:moveTo>
                <a:cubicBezTo>
                  <a:pt x="411" y="188"/>
                  <a:pt x="413" y="190"/>
                  <a:pt x="413" y="190"/>
                </a:cubicBezTo>
                <a:cubicBezTo>
                  <a:pt x="413" y="190"/>
                  <a:pt x="413" y="190"/>
                  <a:pt x="413" y="190"/>
                </a:cubicBezTo>
                <a:cubicBezTo>
                  <a:pt x="413" y="191"/>
                  <a:pt x="414" y="191"/>
                  <a:pt x="413" y="191"/>
                </a:cubicBezTo>
                <a:cubicBezTo>
                  <a:pt x="413" y="192"/>
                  <a:pt x="413" y="192"/>
                  <a:pt x="412" y="192"/>
                </a:cubicBezTo>
                <a:cubicBezTo>
                  <a:pt x="412" y="193"/>
                  <a:pt x="411" y="192"/>
                  <a:pt x="411" y="191"/>
                </a:cubicBezTo>
                <a:cubicBezTo>
                  <a:pt x="411" y="190"/>
                  <a:pt x="411" y="189"/>
                  <a:pt x="411" y="188"/>
                </a:cubicBezTo>
                <a:close/>
                <a:moveTo>
                  <a:pt x="404" y="124"/>
                </a:moveTo>
                <a:cubicBezTo>
                  <a:pt x="404" y="123"/>
                  <a:pt x="405" y="124"/>
                  <a:pt x="404" y="125"/>
                </a:cubicBezTo>
                <a:cubicBezTo>
                  <a:pt x="404" y="125"/>
                  <a:pt x="403" y="124"/>
                  <a:pt x="404" y="124"/>
                </a:cubicBezTo>
                <a:close/>
                <a:moveTo>
                  <a:pt x="405" y="120"/>
                </a:moveTo>
                <a:cubicBezTo>
                  <a:pt x="405" y="119"/>
                  <a:pt x="407" y="121"/>
                  <a:pt x="407" y="122"/>
                </a:cubicBezTo>
                <a:cubicBezTo>
                  <a:pt x="407" y="122"/>
                  <a:pt x="405" y="121"/>
                  <a:pt x="405" y="120"/>
                </a:cubicBezTo>
                <a:close/>
                <a:moveTo>
                  <a:pt x="400" y="129"/>
                </a:moveTo>
                <a:cubicBezTo>
                  <a:pt x="399" y="129"/>
                  <a:pt x="399" y="129"/>
                  <a:pt x="399" y="129"/>
                </a:cubicBezTo>
                <a:cubicBezTo>
                  <a:pt x="399" y="128"/>
                  <a:pt x="400" y="129"/>
                  <a:pt x="400" y="129"/>
                </a:cubicBezTo>
                <a:cubicBezTo>
                  <a:pt x="401" y="129"/>
                  <a:pt x="402" y="129"/>
                  <a:pt x="402" y="129"/>
                </a:cubicBezTo>
                <a:cubicBezTo>
                  <a:pt x="402" y="130"/>
                  <a:pt x="400" y="129"/>
                  <a:pt x="400" y="129"/>
                </a:cubicBezTo>
                <a:close/>
                <a:moveTo>
                  <a:pt x="393" y="231"/>
                </a:moveTo>
                <a:cubicBezTo>
                  <a:pt x="393" y="231"/>
                  <a:pt x="392" y="233"/>
                  <a:pt x="392" y="232"/>
                </a:cubicBezTo>
                <a:cubicBezTo>
                  <a:pt x="392" y="231"/>
                  <a:pt x="392" y="230"/>
                  <a:pt x="392" y="230"/>
                </a:cubicBezTo>
                <a:cubicBezTo>
                  <a:pt x="392" y="229"/>
                  <a:pt x="392" y="229"/>
                  <a:pt x="393" y="229"/>
                </a:cubicBezTo>
                <a:cubicBezTo>
                  <a:pt x="393" y="230"/>
                  <a:pt x="393" y="230"/>
                  <a:pt x="393" y="231"/>
                </a:cubicBezTo>
                <a:close/>
                <a:moveTo>
                  <a:pt x="406" y="127"/>
                </a:moveTo>
                <a:cubicBezTo>
                  <a:pt x="406" y="127"/>
                  <a:pt x="407" y="128"/>
                  <a:pt x="407" y="128"/>
                </a:cubicBezTo>
                <a:cubicBezTo>
                  <a:pt x="407" y="128"/>
                  <a:pt x="408" y="129"/>
                  <a:pt x="408" y="129"/>
                </a:cubicBezTo>
                <a:cubicBezTo>
                  <a:pt x="407" y="129"/>
                  <a:pt x="407" y="129"/>
                  <a:pt x="407" y="129"/>
                </a:cubicBezTo>
                <a:cubicBezTo>
                  <a:pt x="407" y="129"/>
                  <a:pt x="407" y="129"/>
                  <a:pt x="408" y="129"/>
                </a:cubicBezTo>
                <a:cubicBezTo>
                  <a:pt x="408" y="130"/>
                  <a:pt x="408" y="130"/>
                  <a:pt x="408" y="130"/>
                </a:cubicBezTo>
                <a:cubicBezTo>
                  <a:pt x="408" y="131"/>
                  <a:pt x="406" y="129"/>
                  <a:pt x="407" y="130"/>
                </a:cubicBezTo>
                <a:cubicBezTo>
                  <a:pt x="406" y="130"/>
                  <a:pt x="406" y="130"/>
                  <a:pt x="405" y="129"/>
                </a:cubicBezTo>
                <a:cubicBezTo>
                  <a:pt x="405" y="129"/>
                  <a:pt x="405" y="129"/>
                  <a:pt x="405" y="128"/>
                </a:cubicBezTo>
                <a:cubicBezTo>
                  <a:pt x="405" y="128"/>
                  <a:pt x="405" y="128"/>
                  <a:pt x="405" y="127"/>
                </a:cubicBezTo>
                <a:cubicBezTo>
                  <a:pt x="406" y="127"/>
                  <a:pt x="405" y="127"/>
                  <a:pt x="405" y="127"/>
                </a:cubicBezTo>
                <a:cubicBezTo>
                  <a:pt x="405" y="127"/>
                  <a:pt x="405" y="126"/>
                  <a:pt x="405" y="126"/>
                </a:cubicBezTo>
                <a:cubicBezTo>
                  <a:pt x="405" y="126"/>
                  <a:pt x="406" y="127"/>
                  <a:pt x="406" y="127"/>
                </a:cubicBezTo>
                <a:cubicBezTo>
                  <a:pt x="406" y="127"/>
                  <a:pt x="406" y="127"/>
                  <a:pt x="406" y="127"/>
                </a:cubicBezTo>
                <a:close/>
                <a:moveTo>
                  <a:pt x="129" y="113"/>
                </a:moveTo>
                <a:cubicBezTo>
                  <a:pt x="128" y="113"/>
                  <a:pt x="128" y="112"/>
                  <a:pt x="129" y="111"/>
                </a:cubicBezTo>
                <a:cubicBezTo>
                  <a:pt x="130" y="111"/>
                  <a:pt x="131" y="111"/>
                  <a:pt x="131" y="111"/>
                </a:cubicBezTo>
                <a:cubicBezTo>
                  <a:pt x="131" y="111"/>
                  <a:pt x="131" y="113"/>
                  <a:pt x="131" y="113"/>
                </a:cubicBezTo>
                <a:cubicBezTo>
                  <a:pt x="130" y="113"/>
                  <a:pt x="130" y="113"/>
                  <a:pt x="129" y="113"/>
                </a:cubicBezTo>
                <a:close/>
                <a:moveTo>
                  <a:pt x="131" y="103"/>
                </a:moveTo>
                <a:cubicBezTo>
                  <a:pt x="132" y="103"/>
                  <a:pt x="132" y="103"/>
                  <a:pt x="132" y="104"/>
                </a:cubicBezTo>
                <a:cubicBezTo>
                  <a:pt x="132" y="104"/>
                  <a:pt x="132" y="104"/>
                  <a:pt x="132" y="105"/>
                </a:cubicBezTo>
                <a:cubicBezTo>
                  <a:pt x="131" y="105"/>
                  <a:pt x="130" y="104"/>
                  <a:pt x="131" y="103"/>
                </a:cubicBezTo>
                <a:close/>
                <a:moveTo>
                  <a:pt x="182" y="274"/>
                </a:moveTo>
                <a:cubicBezTo>
                  <a:pt x="183" y="273"/>
                  <a:pt x="185" y="272"/>
                  <a:pt x="185" y="274"/>
                </a:cubicBezTo>
                <a:cubicBezTo>
                  <a:pt x="185" y="275"/>
                  <a:pt x="185" y="275"/>
                  <a:pt x="185" y="275"/>
                </a:cubicBezTo>
                <a:cubicBezTo>
                  <a:pt x="184" y="275"/>
                  <a:pt x="183" y="274"/>
                  <a:pt x="182" y="274"/>
                </a:cubicBezTo>
                <a:close/>
                <a:moveTo>
                  <a:pt x="234" y="294"/>
                </a:moveTo>
                <a:cubicBezTo>
                  <a:pt x="234" y="293"/>
                  <a:pt x="235" y="293"/>
                  <a:pt x="235" y="294"/>
                </a:cubicBezTo>
                <a:cubicBezTo>
                  <a:pt x="235" y="294"/>
                  <a:pt x="235" y="294"/>
                  <a:pt x="235" y="294"/>
                </a:cubicBezTo>
                <a:cubicBezTo>
                  <a:pt x="235" y="294"/>
                  <a:pt x="234" y="294"/>
                  <a:pt x="234" y="294"/>
                </a:cubicBezTo>
                <a:close/>
                <a:moveTo>
                  <a:pt x="123" y="119"/>
                </a:moveTo>
                <a:cubicBezTo>
                  <a:pt x="123" y="119"/>
                  <a:pt x="122" y="119"/>
                  <a:pt x="122" y="120"/>
                </a:cubicBezTo>
                <a:cubicBezTo>
                  <a:pt x="122" y="120"/>
                  <a:pt x="121" y="121"/>
                  <a:pt x="121" y="121"/>
                </a:cubicBezTo>
                <a:cubicBezTo>
                  <a:pt x="120" y="122"/>
                  <a:pt x="119" y="123"/>
                  <a:pt x="118" y="123"/>
                </a:cubicBezTo>
                <a:cubicBezTo>
                  <a:pt x="117" y="122"/>
                  <a:pt x="119" y="120"/>
                  <a:pt x="120" y="120"/>
                </a:cubicBezTo>
                <a:cubicBezTo>
                  <a:pt x="120" y="119"/>
                  <a:pt x="121" y="119"/>
                  <a:pt x="121" y="119"/>
                </a:cubicBezTo>
                <a:cubicBezTo>
                  <a:pt x="121" y="119"/>
                  <a:pt x="121" y="119"/>
                  <a:pt x="122" y="119"/>
                </a:cubicBezTo>
                <a:cubicBezTo>
                  <a:pt x="122" y="119"/>
                  <a:pt x="123" y="118"/>
                  <a:pt x="123" y="119"/>
                </a:cubicBezTo>
                <a:close/>
                <a:moveTo>
                  <a:pt x="154" y="111"/>
                </a:moveTo>
                <a:cubicBezTo>
                  <a:pt x="154" y="111"/>
                  <a:pt x="153" y="112"/>
                  <a:pt x="152" y="112"/>
                </a:cubicBezTo>
                <a:cubicBezTo>
                  <a:pt x="152" y="112"/>
                  <a:pt x="150" y="111"/>
                  <a:pt x="150" y="111"/>
                </a:cubicBezTo>
                <a:cubicBezTo>
                  <a:pt x="150" y="110"/>
                  <a:pt x="151" y="110"/>
                  <a:pt x="151" y="109"/>
                </a:cubicBezTo>
                <a:cubicBezTo>
                  <a:pt x="151" y="109"/>
                  <a:pt x="151" y="110"/>
                  <a:pt x="152" y="109"/>
                </a:cubicBezTo>
                <a:cubicBezTo>
                  <a:pt x="152" y="110"/>
                  <a:pt x="152" y="110"/>
                  <a:pt x="153" y="110"/>
                </a:cubicBezTo>
                <a:cubicBezTo>
                  <a:pt x="153" y="110"/>
                  <a:pt x="154" y="110"/>
                  <a:pt x="154" y="111"/>
                </a:cubicBezTo>
                <a:close/>
                <a:moveTo>
                  <a:pt x="149" y="119"/>
                </a:moveTo>
                <a:cubicBezTo>
                  <a:pt x="149" y="118"/>
                  <a:pt x="149" y="117"/>
                  <a:pt x="150" y="117"/>
                </a:cubicBezTo>
                <a:cubicBezTo>
                  <a:pt x="150" y="116"/>
                  <a:pt x="151" y="116"/>
                  <a:pt x="152" y="116"/>
                </a:cubicBezTo>
                <a:cubicBezTo>
                  <a:pt x="152" y="117"/>
                  <a:pt x="152" y="118"/>
                  <a:pt x="151" y="119"/>
                </a:cubicBezTo>
                <a:cubicBezTo>
                  <a:pt x="150" y="119"/>
                  <a:pt x="149" y="119"/>
                  <a:pt x="149" y="119"/>
                </a:cubicBezTo>
                <a:close/>
                <a:moveTo>
                  <a:pt x="373" y="284"/>
                </a:moveTo>
                <a:cubicBezTo>
                  <a:pt x="374" y="284"/>
                  <a:pt x="374" y="284"/>
                  <a:pt x="374" y="284"/>
                </a:cubicBezTo>
                <a:cubicBezTo>
                  <a:pt x="374" y="285"/>
                  <a:pt x="373" y="285"/>
                  <a:pt x="372" y="285"/>
                </a:cubicBezTo>
                <a:cubicBezTo>
                  <a:pt x="373" y="285"/>
                  <a:pt x="373" y="285"/>
                  <a:pt x="373" y="284"/>
                </a:cubicBezTo>
                <a:close/>
                <a:moveTo>
                  <a:pt x="165" y="138"/>
                </a:moveTo>
                <a:cubicBezTo>
                  <a:pt x="165" y="139"/>
                  <a:pt x="164" y="141"/>
                  <a:pt x="163" y="141"/>
                </a:cubicBezTo>
                <a:cubicBezTo>
                  <a:pt x="162" y="141"/>
                  <a:pt x="162" y="141"/>
                  <a:pt x="161" y="142"/>
                </a:cubicBezTo>
                <a:cubicBezTo>
                  <a:pt x="161" y="142"/>
                  <a:pt x="161" y="142"/>
                  <a:pt x="161" y="143"/>
                </a:cubicBezTo>
                <a:cubicBezTo>
                  <a:pt x="160" y="144"/>
                  <a:pt x="159" y="144"/>
                  <a:pt x="159" y="143"/>
                </a:cubicBezTo>
                <a:cubicBezTo>
                  <a:pt x="158" y="143"/>
                  <a:pt x="158" y="142"/>
                  <a:pt x="157" y="141"/>
                </a:cubicBezTo>
                <a:cubicBezTo>
                  <a:pt x="157" y="140"/>
                  <a:pt x="156" y="140"/>
                  <a:pt x="155" y="140"/>
                </a:cubicBezTo>
                <a:cubicBezTo>
                  <a:pt x="154" y="139"/>
                  <a:pt x="154" y="139"/>
                  <a:pt x="154" y="138"/>
                </a:cubicBezTo>
                <a:cubicBezTo>
                  <a:pt x="153" y="138"/>
                  <a:pt x="153" y="138"/>
                  <a:pt x="153" y="137"/>
                </a:cubicBezTo>
                <a:cubicBezTo>
                  <a:pt x="152" y="137"/>
                  <a:pt x="152" y="136"/>
                  <a:pt x="152" y="135"/>
                </a:cubicBezTo>
                <a:cubicBezTo>
                  <a:pt x="152" y="134"/>
                  <a:pt x="153" y="133"/>
                  <a:pt x="153" y="134"/>
                </a:cubicBezTo>
                <a:cubicBezTo>
                  <a:pt x="154" y="134"/>
                  <a:pt x="155" y="135"/>
                  <a:pt x="156" y="135"/>
                </a:cubicBezTo>
                <a:cubicBezTo>
                  <a:pt x="156" y="134"/>
                  <a:pt x="157" y="133"/>
                  <a:pt x="156" y="132"/>
                </a:cubicBezTo>
                <a:cubicBezTo>
                  <a:pt x="156" y="132"/>
                  <a:pt x="155" y="131"/>
                  <a:pt x="156" y="130"/>
                </a:cubicBezTo>
                <a:cubicBezTo>
                  <a:pt x="156" y="130"/>
                  <a:pt x="156" y="130"/>
                  <a:pt x="156" y="130"/>
                </a:cubicBezTo>
                <a:cubicBezTo>
                  <a:pt x="155" y="129"/>
                  <a:pt x="155" y="128"/>
                  <a:pt x="156" y="128"/>
                </a:cubicBezTo>
                <a:cubicBezTo>
                  <a:pt x="157" y="127"/>
                  <a:pt x="158" y="127"/>
                  <a:pt x="159" y="127"/>
                </a:cubicBezTo>
                <a:cubicBezTo>
                  <a:pt x="159" y="127"/>
                  <a:pt x="159" y="128"/>
                  <a:pt x="160" y="128"/>
                </a:cubicBezTo>
                <a:cubicBezTo>
                  <a:pt x="160" y="128"/>
                  <a:pt x="162" y="128"/>
                  <a:pt x="162" y="127"/>
                </a:cubicBezTo>
                <a:cubicBezTo>
                  <a:pt x="163" y="127"/>
                  <a:pt x="163" y="126"/>
                  <a:pt x="165" y="126"/>
                </a:cubicBezTo>
                <a:cubicBezTo>
                  <a:pt x="165" y="127"/>
                  <a:pt x="166" y="127"/>
                  <a:pt x="165" y="128"/>
                </a:cubicBezTo>
                <a:cubicBezTo>
                  <a:pt x="165" y="129"/>
                  <a:pt x="161" y="131"/>
                  <a:pt x="163" y="132"/>
                </a:cubicBezTo>
                <a:cubicBezTo>
                  <a:pt x="164" y="133"/>
                  <a:pt x="165" y="130"/>
                  <a:pt x="165" y="132"/>
                </a:cubicBezTo>
                <a:cubicBezTo>
                  <a:pt x="165" y="133"/>
                  <a:pt x="165" y="133"/>
                  <a:pt x="165" y="134"/>
                </a:cubicBezTo>
                <a:cubicBezTo>
                  <a:pt x="165" y="134"/>
                  <a:pt x="165" y="135"/>
                  <a:pt x="165" y="135"/>
                </a:cubicBezTo>
                <a:cubicBezTo>
                  <a:pt x="166" y="136"/>
                  <a:pt x="166" y="137"/>
                  <a:pt x="165" y="138"/>
                </a:cubicBezTo>
                <a:close/>
                <a:moveTo>
                  <a:pt x="157" y="102"/>
                </a:moveTo>
                <a:cubicBezTo>
                  <a:pt x="156" y="102"/>
                  <a:pt x="155" y="101"/>
                  <a:pt x="156" y="101"/>
                </a:cubicBezTo>
                <a:cubicBezTo>
                  <a:pt x="156" y="100"/>
                  <a:pt x="157" y="100"/>
                  <a:pt x="158" y="100"/>
                </a:cubicBezTo>
                <a:cubicBezTo>
                  <a:pt x="158" y="100"/>
                  <a:pt x="159" y="100"/>
                  <a:pt x="159" y="101"/>
                </a:cubicBezTo>
                <a:cubicBezTo>
                  <a:pt x="158" y="101"/>
                  <a:pt x="158" y="102"/>
                  <a:pt x="157" y="102"/>
                </a:cubicBezTo>
                <a:close/>
                <a:moveTo>
                  <a:pt x="140" y="130"/>
                </a:moveTo>
                <a:cubicBezTo>
                  <a:pt x="141" y="130"/>
                  <a:pt x="139" y="132"/>
                  <a:pt x="139" y="132"/>
                </a:cubicBezTo>
                <a:cubicBezTo>
                  <a:pt x="137" y="131"/>
                  <a:pt x="140" y="130"/>
                  <a:pt x="140" y="130"/>
                </a:cubicBezTo>
                <a:close/>
                <a:moveTo>
                  <a:pt x="147" y="148"/>
                </a:moveTo>
                <a:cubicBezTo>
                  <a:pt x="147" y="149"/>
                  <a:pt x="148" y="149"/>
                  <a:pt x="150" y="149"/>
                </a:cubicBezTo>
                <a:cubicBezTo>
                  <a:pt x="151" y="149"/>
                  <a:pt x="151" y="150"/>
                  <a:pt x="152" y="151"/>
                </a:cubicBezTo>
                <a:cubicBezTo>
                  <a:pt x="152" y="152"/>
                  <a:pt x="153" y="152"/>
                  <a:pt x="152" y="153"/>
                </a:cubicBezTo>
                <a:cubicBezTo>
                  <a:pt x="152" y="154"/>
                  <a:pt x="152" y="154"/>
                  <a:pt x="151" y="154"/>
                </a:cubicBezTo>
                <a:cubicBezTo>
                  <a:pt x="151" y="155"/>
                  <a:pt x="150" y="153"/>
                  <a:pt x="150" y="154"/>
                </a:cubicBezTo>
                <a:cubicBezTo>
                  <a:pt x="149" y="154"/>
                  <a:pt x="149" y="155"/>
                  <a:pt x="148" y="155"/>
                </a:cubicBezTo>
                <a:cubicBezTo>
                  <a:pt x="147" y="155"/>
                  <a:pt x="147" y="156"/>
                  <a:pt x="148" y="156"/>
                </a:cubicBezTo>
                <a:cubicBezTo>
                  <a:pt x="148" y="156"/>
                  <a:pt x="149" y="156"/>
                  <a:pt x="149" y="156"/>
                </a:cubicBezTo>
                <a:cubicBezTo>
                  <a:pt x="150" y="156"/>
                  <a:pt x="150" y="158"/>
                  <a:pt x="150" y="159"/>
                </a:cubicBezTo>
                <a:cubicBezTo>
                  <a:pt x="149" y="159"/>
                  <a:pt x="148" y="160"/>
                  <a:pt x="146" y="160"/>
                </a:cubicBezTo>
                <a:cubicBezTo>
                  <a:pt x="145" y="160"/>
                  <a:pt x="143" y="161"/>
                  <a:pt x="143" y="160"/>
                </a:cubicBezTo>
                <a:cubicBezTo>
                  <a:pt x="142" y="159"/>
                  <a:pt x="142" y="159"/>
                  <a:pt x="142" y="159"/>
                </a:cubicBezTo>
                <a:cubicBezTo>
                  <a:pt x="141" y="159"/>
                  <a:pt x="141" y="159"/>
                  <a:pt x="140" y="159"/>
                </a:cubicBezTo>
                <a:cubicBezTo>
                  <a:pt x="139" y="159"/>
                  <a:pt x="139" y="158"/>
                  <a:pt x="139" y="158"/>
                </a:cubicBezTo>
                <a:cubicBezTo>
                  <a:pt x="138" y="156"/>
                  <a:pt x="138" y="158"/>
                  <a:pt x="138" y="159"/>
                </a:cubicBezTo>
                <a:cubicBezTo>
                  <a:pt x="137" y="160"/>
                  <a:pt x="137" y="161"/>
                  <a:pt x="135" y="161"/>
                </a:cubicBezTo>
                <a:cubicBezTo>
                  <a:pt x="134" y="161"/>
                  <a:pt x="134" y="162"/>
                  <a:pt x="133" y="162"/>
                </a:cubicBezTo>
                <a:cubicBezTo>
                  <a:pt x="132" y="162"/>
                  <a:pt x="131" y="163"/>
                  <a:pt x="131" y="163"/>
                </a:cubicBezTo>
                <a:cubicBezTo>
                  <a:pt x="129" y="164"/>
                  <a:pt x="127" y="164"/>
                  <a:pt x="125" y="165"/>
                </a:cubicBezTo>
                <a:cubicBezTo>
                  <a:pt x="123" y="166"/>
                  <a:pt x="122" y="164"/>
                  <a:pt x="122" y="163"/>
                </a:cubicBezTo>
                <a:cubicBezTo>
                  <a:pt x="122" y="161"/>
                  <a:pt x="122" y="160"/>
                  <a:pt x="120" y="161"/>
                </a:cubicBezTo>
                <a:cubicBezTo>
                  <a:pt x="119" y="161"/>
                  <a:pt x="117" y="161"/>
                  <a:pt x="117" y="160"/>
                </a:cubicBezTo>
                <a:cubicBezTo>
                  <a:pt x="116" y="159"/>
                  <a:pt x="115" y="159"/>
                  <a:pt x="115" y="159"/>
                </a:cubicBezTo>
                <a:cubicBezTo>
                  <a:pt x="113" y="156"/>
                  <a:pt x="119" y="155"/>
                  <a:pt x="121" y="155"/>
                </a:cubicBezTo>
                <a:cubicBezTo>
                  <a:pt x="122" y="155"/>
                  <a:pt x="123" y="154"/>
                  <a:pt x="124" y="154"/>
                </a:cubicBezTo>
                <a:cubicBezTo>
                  <a:pt x="125" y="154"/>
                  <a:pt x="126" y="154"/>
                  <a:pt x="126" y="154"/>
                </a:cubicBezTo>
                <a:cubicBezTo>
                  <a:pt x="128" y="153"/>
                  <a:pt x="125" y="153"/>
                  <a:pt x="125" y="153"/>
                </a:cubicBezTo>
                <a:cubicBezTo>
                  <a:pt x="123" y="153"/>
                  <a:pt x="121" y="152"/>
                  <a:pt x="119" y="153"/>
                </a:cubicBezTo>
                <a:cubicBezTo>
                  <a:pt x="118" y="153"/>
                  <a:pt x="116" y="155"/>
                  <a:pt x="115" y="154"/>
                </a:cubicBezTo>
                <a:cubicBezTo>
                  <a:pt x="115" y="153"/>
                  <a:pt x="114" y="152"/>
                  <a:pt x="114" y="151"/>
                </a:cubicBezTo>
                <a:cubicBezTo>
                  <a:pt x="115" y="150"/>
                  <a:pt x="117" y="149"/>
                  <a:pt x="118" y="149"/>
                </a:cubicBezTo>
                <a:cubicBezTo>
                  <a:pt x="119" y="149"/>
                  <a:pt x="120" y="147"/>
                  <a:pt x="119" y="148"/>
                </a:cubicBezTo>
                <a:cubicBezTo>
                  <a:pt x="118" y="148"/>
                  <a:pt x="118" y="148"/>
                  <a:pt x="117" y="148"/>
                </a:cubicBezTo>
                <a:cubicBezTo>
                  <a:pt x="116" y="149"/>
                  <a:pt x="115" y="148"/>
                  <a:pt x="114" y="148"/>
                </a:cubicBezTo>
                <a:cubicBezTo>
                  <a:pt x="113" y="147"/>
                  <a:pt x="113" y="146"/>
                  <a:pt x="114" y="145"/>
                </a:cubicBezTo>
                <a:cubicBezTo>
                  <a:pt x="115" y="145"/>
                  <a:pt x="117" y="143"/>
                  <a:pt x="115" y="143"/>
                </a:cubicBezTo>
                <a:cubicBezTo>
                  <a:pt x="115" y="143"/>
                  <a:pt x="114" y="144"/>
                  <a:pt x="115" y="143"/>
                </a:cubicBezTo>
                <a:cubicBezTo>
                  <a:pt x="115" y="142"/>
                  <a:pt x="116" y="141"/>
                  <a:pt x="117" y="141"/>
                </a:cubicBezTo>
                <a:cubicBezTo>
                  <a:pt x="118" y="140"/>
                  <a:pt x="119" y="138"/>
                  <a:pt x="121" y="138"/>
                </a:cubicBezTo>
                <a:cubicBezTo>
                  <a:pt x="122" y="137"/>
                  <a:pt x="123" y="137"/>
                  <a:pt x="124" y="136"/>
                </a:cubicBezTo>
                <a:cubicBezTo>
                  <a:pt x="124" y="136"/>
                  <a:pt x="125" y="135"/>
                  <a:pt x="125" y="135"/>
                </a:cubicBezTo>
                <a:cubicBezTo>
                  <a:pt x="126" y="135"/>
                  <a:pt x="126" y="135"/>
                  <a:pt x="126" y="136"/>
                </a:cubicBezTo>
                <a:cubicBezTo>
                  <a:pt x="126" y="136"/>
                  <a:pt x="126" y="137"/>
                  <a:pt x="126" y="137"/>
                </a:cubicBezTo>
                <a:cubicBezTo>
                  <a:pt x="125" y="138"/>
                  <a:pt x="122" y="140"/>
                  <a:pt x="124" y="140"/>
                </a:cubicBezTo>
                <a:cubicBezTo>
                  <a:pt x="125" y="140"/>
                  <a:pt x="125" y="139"/>
                  <a:pt x="126" y="139"/>
                </a:cubicBezTo>
                <a:cubicBezTo>
                  <a:pt x="126" y="138"/>
                  <a:pt x="126" y="138"/>
                  <a:pt x="127" y="138"/>
                </a:cubicBezTo>
                <a:cubicBezTo>
                  <a:pt x="127" y="136"/>
                  <a:pt x="129" y="137"/>
                  <a:pt x="130" y="137"/>
                </a:cubicBezTo>
                <a:cubicBezTo>
                  <a:pt x="131" y="137"/>
                  <a:pt x="131" y="138"/>
                  <a:pt x="131" y="139"/>
                </a:cubicBezTo>
                <a:cubicBezTo>
                  <a:pt x="130" y="140"/>
                  <a:pt x="130" y="141"/>
                  <a:pt x="131" y="140"/>
                </a:cubicBezTo>
                <a:cubicBezTo>
                  <a:pt x="131" y="139"/>
                  <a:pt x="132" y="139"/>
                  <a:pt x="132" y="139"/>
                </a:cubicBezTo>
                <a:cubicBezTo>
                  <a:pt x="133" y="139"/>
                  <a:pt x="134" y="138"/>
                  <a:pt x="134" y="138"/>
                </a:cubicBezTo>
                <a:cubicBezTo>
                  <a:pt x="134" y="137"/>
                  <a:pt x="133" y="137"/>
                  <a:pt x="133" y="136"/>
                </a:cubicBezTo>
                <a:cubicBezTo>
                  <a:pt x="133" y="135"/>
                  <a:pt x="135" y="136"/>
                  <a:pt x="135" y="136"/>
                </a:cubicBezTo>
                <a:cubicBezTo>
                  <a:pt x="136" y="136"/>
                  <a:pt x="137" y="138"/>
                  <a:pt x="137" y="139"/>
                </a:cubicBezTo>
                <a:cubicBezTo>
                  <a:pt x="137" y="140"/>
                  <a:pt x="137" y="141"/>
                  <a:pt x="137" y="142"/>
                </a:cubicBezTo>
                <a:cubicBezTo>
                  <a:pt x="137" y="142"/>
                  <a:pt x="137" y="142"/>
                  <a:pt x="137" y="143"/>
                </a:cubicBezTo>
                <a:cubicBezTo>
                  <a:pt x="137" y="143"/>
                  <a:pt x="137" y="143"/>
                  <a:pt x="137" y="144"/>
                </a:cubicBezTo>
                <a:cubicBezTo>
                  <a:pt x="138" y="144"/>
                  <a:pt x="138" y="143"/>
                  <a:pt x="138" y="143"/>
                </a:cubicBezTo>
                <a:cubicBezTo>
                  <a:pt x="139" y="142"/>
                  <a:pt x="139" y="141"/>
                  <a:pt x="139" y="141"/>
                </a:cubicBezTo>
                <a:cubicBezTo>
                  <a:pt x="138" y="140"/>
                  <a:pt x="139" y="139"/>
                  <a:pt x="138" y="138"/>
                </a:cubicBezTo>
                <a:cubicBezTo>
                  <a:pt x="138" y="138"/>
                  <a:pt x="138" y="136"/>
                  <a:pt x="138" y="135"/>
                </a:cubicBezTo>
                <a:cubicBezTo>
                  <a:pt x="138" y="135"/>
                  <a:pt x="138" y="134"/>
                  <a:pt x="139" y="134"/>
                </a:cubicBezTo>
                <a:cubicBezTo>
                  <a:pt x="140" y="133"/>
                  <a:pt x="140" y="134"/>
                  <a:pt x="141" y="134"/>
                </a:cubicBezTo>
                <a:cubicBezTo>
                  <a:pt x="141" y="134"/>
                  <a:pt x="142" y="134"/>
                  <a:pt x="143" y="134"/>
                </a:cubicBezTo>
                <a:cubicBezTo>
                  <a:pt x="143" y="135"/>
                  <a:pt x="143" y="135"/>
                  <a:pt x="144" y="135"/>
                </a:cubicBezTo>
                <a:cubicBezTo>
                  <a:pt x="145" y="135"/>
                  <a:pt x="144" y="134"/>
                  <a:pt x="144" y="134"/>
                </a:cubicBezTo>
                <a:cubicBezTo>
                  <a:pt x="144" y="133"/>
                  <a:pt x="143" y="133"/>
                  <a:pt x="143" y="132"/>
                </a:cubicBezTo>
                <a:cubicBezTo>
                  <a:pt x="142" y="132"/>
                  <a:pt x="141" y="132"/>
                  <a:pt x="142" y="132"/>
                </a:cubicBezTo>
                <a:cubicBezTo>
                  <a:pt x="142" y="131"/>
                  <a:pt x="142" y="130"/>
                  <a:pt x="143" y="130"/>
                </a:cubicBezTo>
                <a:cubicBezTo>
                  <a:pt x="144" y="130"/>
                  <a:pt x="146" y="130"/>
                  <a:pt x="147" y="130"/>
                </a:cubicBezTo>
                <a:cubicBezTo>
                  <a:pt x="147" y="130"/>
                  <a:pt x="147" y="132"/>
                  <a:pt x="147" y="133"/>
                </a:cubicBezTo>
                <a:cubicBezTo>
                  <a:pt x="147" y="133"/>
                  <a:pt x="146" y="133"/>
                  <a:pt x="146" y="134"/>
                </a:cubicBezTo>
                <a:cubicBezTo>
                  <a:pt x="146" y="134"/>
                  <a:pt x="146" y="134"/>
                  <a:pt x="145" y="135"/>
                </a:cubicBezTo>
                <a:cubicBezTo>
                  <a:pt x="145" y="135"/>
                  <a:pt x="145" y="135"/>
                  <a:pt x="145" y="135"/>
                </a:cubicBezTo>
                <a:cubicBezTo>
                  <a:pt x="144" y="136"/>
                  <a:pt x="145" y="136"/>
                  <a:pt x="145" y="137"/>
                </a:cubicBezTo>
                <a:cubicBezTo>
                  <a:pt x="145" y="138"/>
                  <a:pt x="145" y="138"/>
                  <a:pt x="145" y="139"/>
                </a:cubicBezTo>
                <a:cubicBezTo>
                  <a:pt x="145" y="140"/>
                  <a:pt x="145" y="140"/>
                  <a:pt x="145" y="141"/>
                </a:cubicBezTo>
                <a:cubicBezTo>
                  <a:pt x="145" y="141"/>
                  <a:pt x="145" y="141"/>
                  <a:pt x="145" y="142"/>
                </a:cubicBezTo>
                <a:cubicBezTo>
                  <a:pt x="145" y="143"/>
                  <a:pt x="146" y="143"/>
                  <a:pt x="146" y="144"/>
                </a:cubicBezTo>
                <a:cubicBezTo>
                  <a:pt x="146" y="144"/>
                  <a:pt x="145" y="145"/>
                  <a:pt x="146" y="146"/>
                </a:cubicBezTo>
                <a:cubicBezTo>
                  <a:pt x="146" y="147"/>
                  <a:pt x="146" y="147"/>
                  <a:pt x="147" y="148"/>
                </a:cubicBezTo>
                <a:close/>
                <a:moveTo>
                  <a:pt x="380" y="281"/>
                </a:moveTo>
                <a:cubicBezTo>
                  <a:pt x="380" y="280"/>
                  <a:pt x="380" y="280"/>
                  <a:pt x="380" y="280"/>
                </a:cubicBezTo>
                <a:cubicBezTo>
                  <a:pt x="380" y="280"/>
                  <a:pt x="380" y="280"/>
                  <a:pt x="380" y="280"/>
                </a:cubicBezTo>
                <a:cubicBezTo>
                  <a:pt x="380" y="281"/>
                  <a:pt x="379" y="281"/>
                  <a:pt x="379" y="281"/>
                </a:cubicBezTo>
                <a:cubicBezTo>
                  <a:pt x="379" y="281"/>
                  <a:pt x="379" y="281"/>
                  <a:pt x="379" y="281"/>
                </a:cubicBezTo>
                <a:cubicBezTo>
                  <a:pt x="379" y="281"/>
                  <a:pt x="379" y="281"/>
                  <a:pt x="380" y="281"/>
                </a:cubicBezTo>
                <a:close/>
                <a:moveTo>
                  <a:pt x="381" y="130"/>
                </a:moveTo>
                <a:cubicBezTo>
                  <a:pt x="381" y="131"/>
                  <a:pt x="381" y="131"/>
                  <a:pt x="381" y="131"/>
                </a:cubicBezTo>
                <a:cubicBezTo>
                  <a:pt x="380" y="130"/>
                  <a:pt x="380" y="130"/>
                  <a:pt x="380" y="130"/>
                </a:cubicBezTo>
                <a:cubicBezTo>
                  <a:pt x="380" y="130"/>
                  <a:pt x="381" y="130"/>
                  <a:pt x="381" y="130"/>
                </a:cubicBezTo>
                <a:close/>
                <a:moveTo>
                  <a:pt x="378" y="134"/>
                </a:moveTo>
                <a:cubicBezTo>
                  <a:pt x="378" y="134"/>
                  <a:pt x="380" y="135"/>
                  <a:pt x="380" y="136"/>
                </a:cubicBezTo>
                <a:cubicBezTo>
                  <a:pt x="380" y="136"/>
                  <a:pt x="380" y="136"/>
                  <a:pt x="380" y="137"/>
                </a:cubicBezTo>
                <a:cubicBezTo>
                  <a:pt x="379" y="137"/>
                  <a:pt x="380" y="137"/>
                  <a:pt x="380" y="138"/>
                </a:cubicBezTo>
                <a:cubicBezTo>
                  <a:pt x="380" y="138"/>
                  <a:pt x="380" y="138"/>
                  <a:pt x="380" y="138"/>
                </a:cubicBezTo>
                <a:cubicBezTo>
                  <a:pt x="380" y="139"/>
                  <a:pt x="379" y="139"/>
                  <a:pt x="379" y="138"/>
                </a:cubicBezTo>
                <a:cubicBezTo>
                  <a:pt x="379" y="138"/>
                  <a:pt x="379" y="137"/>
                  <a:pt x="378" y="136"/>
                </a:cubicBezTo>
                <a:cubicBezTo>
                  <a:pt x="378" y="136"/>
                  <a:pt x="378" y="136"/>
                  <a:pt x="377" y="136"/>
                </a:cubicBezTo>
                <a:cubicBezTo>
                  <a:pt x="377" y="136"/>
                  <a:pt x="377" y="135"/>
                  <a:pt x="377" y="134"/>
                </a:cubicBezTo>
                <a:cubicBezTo>
                  <a:pt x="377" y="134"/>
                  <a:pt x="377" y="133"/>
                  <a:pt x="376" y="132"/>
                </a:cubicBezTo>
                <a:cubicBezTo>
                  <a:pt x="376" y="132"/>
                  <a:pt x="376" y="132"/>
                  <a:pt x="376" y="131"/>
                </a:cubicBezTo>
                <a:cubicBezTo>
                  <a:pt x="376" y="131"/>
                  <a:pt x="376" y="131"/>
                  <a:pt x="376" y="131"/>
                </a:cubicBezTo>
                <a:cubicBezTo>
                  <a:pt x="376" y="130"/>
                  <a:pt x="375" y="130"/>
                  <a:pt x="375" y="130"/>
                </a:cubicBezTo>
                <a:cubicBezTo>
                  <a:pt x="375" y="129"/>
                  <a:pt x="376" y="129"/>
                  <a:pt x="376" y="129"/>
                </a:cubicBezTo>
                <a:cubicBezTo>
                  <a:pt x="376" y="128"/>
                  <a:pt x="376" y="129"/>
                  <a:pt x="376" y="129"/>
                </a:cubicBezTo>
                <a:cubicBezTo>
                  <a:pt x="377" y="130"/>
                  <a:pt x="377" y="130"/>
                  <a:pt x="377" y="131"/>
                </a:cubicBezTo>
                <a:cubicBezTo>
                  <a:pt x="377" y="131"/>
                  <a:pt x="377" y="131"/>
                  <a:pt x="377" y="132"/>
                </a:cubicBezTo>
                <a:cubicBezTo>
                  <a:pt x="377" y="132"/>
                  <a:pt x="378" y="132"/>
                  <a:pt x="378" y="132"/>
                </a:cubicBezTo>
                <a:cubicBezTo>
                  <a:pt x="378" y="133"/>
                  <a:pt x="378" y="133"/>
                  <a:pt x="378" y="134"/>
                </a:cubicBezTo>
                <a:close/>
                <a:moveTo>
                  <a:pt x="367" y="113"/>
                </a:moveTo>
                <a:cubicBezTo>
                  <a:pt x="367" y="113"/>
                  <a:pt x="368" y="113"/>
                  <a:pt x="368" y="114"/>
                </a:cubicBezTo>
                <a:cubicBezTo>
                  <a:pt x="369" y="114"/>
                  <a:pt x="369" y="114"/>
                  <a:pt x="369" y="114"/>
                </a:cubicBezTo>
                <a:cubicBezTo>
                  <a:pt x="369" y="114"/>
                  <a:pt x="368" y="114"/>
                  <a:pt x="368" y="114"/>
                </a:cubicBezTo>
                <a:cubicBezTo>
                  <a:pt x="367" y="114"/>
                  <a:pt x="367" y="113"/>
                  <a:pt x="367" y="113"/>
                </a:cubicBezTo>
                <a:close/>
                <a:moveTo>
                  <a:pt x="368" y="224"/>
                </a:moveTo>
                <a:cubicBezTo>
                  <a:pt x="368" y="225"/>
                  <a:pt x="367" y="223"/>
                  <a:pt x="368" y="223"/>
                </a:cubicBezTo>
                <a:cubicBezTo>
                  <a:pt x="368" y="222"/>
                  <a:pt x="368" y="222"/>
                  <a:pt x="368" y="223"/>
                </a:cubicBezTo>
                <a:cubicBezTo>
                  <a:pt x="369" y="223"/>
                  <a:pt x="369" y="224"/>
                  <a:pt x="368" y="224"/>
                </a:cubicBezTo>
                <a:close/>
                <a:moveTo>
                  <a:pt x="366" y="256"/>
                </a:moveTo>
                <a:cubicBezTo>
                  <a:pt x="365" y="255"/>
                  <a:pt x="367" y="254"/>
                  <a:pt x="368" y="253"/>
                </a:cubicBezTo>
                <a:cubicBezTo>
                  <a:pt x="368" y="253"/>
                  <a:pt x="369" y="252"/>
                  <a:pt x="368" y="251"/>
                </a:cubicBezTo>
                <a:cubicBezTo>
                  <a:pt x="368" y="251"/>
                  <a:pt x="368" y="251"/>
                  <a:pt x="368" y="251"/>
                </a:cubicBezTo>
                <a:cubicBezTo>
                  <a:pt x="368" y="250"/>
                  <a:pt x="368" y="250"/>
                  <a:pt x="368" y="250"/>
                </a:cubicBezTo>
                <a:cubicBezTo>
                  <a:pt x="367" y="249"/>
                  <a:pt x="367" y="249"/>
                  <a:pt x="367" y="249"/>
                </a:cubicBezTo>
                <a:cubicBezTo>
                  <a:pt x="367" y="248"/>
                  <a:pt x="367" y="248"/>
                  <a:pt x="367" y="247"/>
                </a:cubicBezTo>
                <a:cubicBezTo>
                  <a:pt x="367" y="246"/>
                  <a:pt x="367" y="245"/>
                  <a:pt x="367" y="245"/>
                </a:cubicBezTo>
                <a:cubicBezTo>
                  <a:pt x="367" y="245"/>
                  <a:pt x="368" y="247"/>
                  <a:pt x="368" y="246"/>
                </a:cubicBezTo>
                <a:cubicBezTo>
                  <a:pt x="369" y="245"/>
                  <a:pt x="368" y="245"/>
                  <a:pt x="368" y="244"/>
                </a:cubicBezTo>
                <a:cubicBezTo>
                  <a:pt x="369" y="243"/>
                  <a:pt x="369" y="243"/>
                  <a:pt x="368" y="243"/>
                </a:cubicBezTo>
                <a:cubicBezTo>
                  <a:pt x="368" y="242"/>
                  <a:pt x="368" y="242"/>
                  <a:pt x="368" y="241"/>
                </a:cubicBezTo>
                <a:cubicBezTo>
                  <a:pt x="368" y="241"/>
                  <a:pt x="368" y="240"/>
                  <a:pt x="367" y="240"/>
                </a:cubicBezTo>
                <a:cubicBezTo>
                  <a:pt x="367" y="240"/>
                  <a:pt x="367" y="241"/>
                  <a:pt x="367" y="240"/>
                </a:cubicBezTo>
                <a:cubicBezTo>
                  <a:pt x="366" y="240"/>
                  <a:pt x="366" y="240"/>
                  <a:pt x="366" y="239"/>
                </a:cubicBezTo>
                <a:cubicBezTo>
                  <a:pt x="367" y="239"/>
                  <a:pt x="367" y="239"/>
                  <a:pt x="367" y="238"/>
                </a:cubicBezTo>
                <a:cubicBezTo>
                  <a:pt x="367" y="238"/>
                  <a:pt x="367" y="237"/>
                  <a:pt x="367" y="237"/>
                </a:cubicBezTo>
                <a:cubicBezTo>
                  <a:pt x="367" y="236"/>
                  <a:pt x="366" y="237"/>
                  <a:pt x="366" y="235"/>
                </a:cubicBezTo>
                <a:cubicBezTo>
                  <a:pt x="366" y="235"/>
                  <a:pt x="366" y="234"/>
                  <a:pt x="366" y="234"/>
                </a:cubicBezTo>
                <a:cubicBezTo>
                  <a:pt x="366" y="234"/>
                  <a:pt x="365" y="234"/>
                  <a:pt x="365" y="234"/>
                </a:cubicBezTo>
                <a:cubicBezTo>
                  <a:pt x="365" y="233"/>
                  <a:pt x="365" y="232"/>
                  <a:pt x="365" y="232"/>
                </a:cubicBezTo>
                <a:cubicBezTo>
                  <a:pt x="365" y="231"/>
                  <a:pt x="365" y="231"/>
                  <a:pt x="365" y="231"/>
                </a:cubicBezTo>
                <a:cubicBezTo>
                  <a:pt x="365" y="231"/>
                  <a:pt x="365" y="230"/>
                  <a:pt x="365" y="229"/>
                </a:cubicBezTo>
                <a:cubicBezTo>
                  <a:pt x="365" y="229"/>
                  <a:pt x="366" y="228"/>
                  <a:pt x="366" y="227"/>
                </a:cubicBezTo>
                <a:cubicBezTo>
                  <a:pt x="366" y="227"/>
                  <a:pt x="366" y="225"/>
                  <a:pt x="366" y="225"/>
                </a:cubicBezTo>
                <a:cubicBezTo>
                  <a:pt x="367" y="227"/>
                  <a:pt x="368" y="224"/>
                  <a:pt x="368" y="225"/>
                </a:cubicBezTo>
                <a:cubicBezTo>
                  <a:pt x="369" y="226"/>
                  <a:pt x="367" y="228"/>
                  <a:pt x="368" y="229"/>
                </a:cubicBezTo>
                <a:cubicBezTo>
                  <a:pt x="368" y="229"/>
                  <a:pt x="368" y="229"/>
                  <a:pt x="369" y="229"/>
                </a:cubicBezTo>
                <a:cubicBezTo>
                  <a:pt x="369" y="229"/>
                  <a:pt x="369" y="229"/>
                  <a:pt x="369" y="229"/>
                </a:cubicBezTo>
                <a:cubicBezTo>
                  <a:pt x="370" y="229"/>
                  <a:pt x="370" y="230"/>
                  <a:pt x="370" y="230"/>
                </a:cubicBezTo>
                <a:cubicBezTo>
                  <a:pt x="370" y="231"/>
                  <a:pt x="370" y="231"/>
                  <a:pt x="369" y="232"/>
                </a:cubicBezTo>
                <a:cubicBezTo>
                  <a:pt x="369" y="232"/>
                  <a:pt x="369" y="233"/>
                  <a:pt x="369" y="234"/>
                </a:cubicBezTo>
                <a:cubicBezTo>
                  <a:pt x="369" y="235"/>
                  <a:pt x="369" y="235"/>
                  <a:pt x="369" y="235"/>
                </a:cubicBezTo>
                <a:cubicBezTo>
                  <a:pt x="369" y="236"/>
                  <a:pt x="369" y="236"/>
                  <a:pt x="370" y="236"/>
                </a:cubicBezTo>
                <a:cubicBezTo>
                  <a:pt x="370" y="236"/>
                  <a:pt x="370" y="236"/>
                  <a:pt x="370" y="237"/>
                </a:cubicBezTo>
                <a:cubicBezTo>
                  <a:pt x="370" y="238"/>
                  <a:pt x="370" y="238"/>
                  <a:pt x="370" y="239"/>
                </a:cubicBezTo>
                <a:cubicBezTo>
                  <a:pt x="371" y="239"/>
                  <a:pt x="370" y="240"/>
                  <a:pt x="371" y="240"/>
                </a:cubicBezTo>
                <a:cubicBezTo>
                  <a:pt x="371" y="241"/>
                  <a:pt x="371" y="241"/>
                  <a:pt x="371" y="241"/>
                </a:cubicBezTo>
                <a:cubicBezTo>
                  <a:pt x="371" y="242"/>
                  <a:pt x="371" y="243"/>
                  <a:pt x="372" y="243"/>
                </a:cubicBezTo>
                <a:cubicBezTo>
                  <a:pt x="372" y="244"/>
                  <a:pt x="372" y="245"/>
                  <a:pt x="372" y="246"/>
                </a:cubicBezTo>
                <a:cubicBezTo>
                  <a:pt x="373" y="246"/>
                  <a:pt x="373" y="247"/>
                  <a:pt x="373" y="247"/>
                </a:cubicBezTo>
                <a:cubicBezTo>
                  <a:pt x="374" y="248"/>
                  <a:pt x="374" y="249"/>
                  <a:pt x="373" y="251"/>
                </a:cubicBezTo>
                <a:cubicBezTo>
                  <a:pt x="373" y="251"/>
                  <a:pt x="373" y="252"/>
                  <a:pt x="373" y="253"/>
                </a:cubicBezTo>
                <a:cubicBezTo>
                  <a:pt x="373" y="254"/>
                  <a:pt x="373" y="254"/>
                  <a:pt x="372" y="254"/>
                </a:cubicBezTo>
                <a:cubicBezTo>
                  <a:pt x="372" y="255"/>
                  <a:pt x="372" y="254"/>
                  <a:pt x="371" y="254"/>
                </a:cubicBezTo>
                <a:cubicBezTo>
                  <a:pt x="371" y="254"/>
                  <a:pt x="371" y="254"/>
                  <a:pt x="371" y="254"/>
                </a:cubicBezTo>
                <a:cubicBezTo>
                  <a:pt x="371" y="254"/>
                  <a:pt x="371" y="254"/>
                  <a:pt x="371" y="254"/>
                </a:cubicBezTo>
                <a:cubicBezTo>
                  <a:pt x="370" y="255"/>
                  <a:pt x="370" y="255"/>
                  <a:pt x="369" y="255"/>
                </a:cubicBezTo>
                <a:cubicBezTo>
                  <a:pt x="369" y="255"/>
                  <a:pt x="369" y="255"/>
                  <a:pt x="368" y="256"/>
                </a:cubicBezTo>
                <a:cubicBezTo>
                  <a:pt x="368" y="256"/>
                  <a:pt x="367" y="257"/>
                  <a:pt x="366" y="256"/>
                </a:cubicBezTo>
                <a:close/>
                <a:moveTo>
                  <a:pt x="369" y="116"/>
                </a:moveTo>
                <a:cubicBezTo>
                  <a:pt x="369" y="117"/>
                  <a:pt x="369" y="116"/>
                  <a:pt x="369" y="116"/>
                </a:cubicBezTo>
                <a:cubicBezTo>
                  <a:pt x="369" y="116"/>
                  <a:pt x="369" y="116"/>
                  <a:pt x="369" y="115"/>
                </a:cubicBezTo>
                <a:cubicBezTo>
                  <a:pt x="369" y="114"/>
                  <a:pt x="369" y="115"/>
                  <a:pt x="370" y="116"/>
                </a:cubicBezTo>
                <a:cubicBezTo>
                  <a:pt x="370" y="116"/>
                  <a:pt x="370" y="116"/>
                  <a:pt x="371" y="117"/>
                </a:cubicBezTo>
                <a:cubicBezTo>
                  <a:pt x="372" y="118"/>
                  <a:pt x="371" y="116"/>
                  <a:pt x="372" y="117"/>
                </a:cubicBezTo>
                <a:cubicBezTo>
                  <a:pt x="372" y="117"/>
                  <a:pt x="372" y="117"/>
                  <a:pt x="372" y="117"/>
                </a:cubicBezTo>
                <a:cubicBezTo>
                  <a:pt x="372" y="117"/>
                  <a:pt x="372" y="117"/>
                  <a:pt x="372" y="117"/>
                </a:cubicBezTo>
                <a:cubicBezTo>
                  <a:pt x="372" y="116"/>
                  <a:pt x="372" y="116"/>
                  <a:pt x="372" y="116"/>
                </a:cubicBezTo>
                <a:cubicBezTo>
                  <a:pt x="372" y="116"/>
                  <a:pt x="373" y="116"/>
                  <a:pt x="373" y="117"/>
                </a:cubicBezTo>
                <a:cubicBezTo>
                  <a:pt x="373" y="117"/>
                  <a:pt x="373" y="118"/>
                  <a:pt x="373" y="118"/>
                </a:cubicBezTo>
                <a:cubicBezTo>
                  <a:pt x="373" y="118"/>
                  <a:pt x="373" y="119"/>
                  <a:pt x="374" y="119"/>
                </a:cubicBezTo>
                <a:cubicBezTo>
                  <a:pt x="374" y="119"/>
                  <a:pt x="374" y="118"/>
                  <a:pt x="374" y="118"/>
                </a:cubicBezTo>
                <a:cubicBezTo>
                  <a:pt x="374" y="118"/>
                  <a:pt x="374" y="118"/>
                  <a:pt x="374" y="118"/>
                </a:cubicBezTo>
                <a:cubicBezTo>
                  <a:pt x="375" y="118"/>
                  <a:pt x="375" y="118"/>
                  <a:pt x="375" y="119"/>
                </a:cubicBezTo>
                <a:cubicBezTo>
                  <a:pt x="376" y="119"/>
                  <a:pt x="376" y="119"/>
                  <a:pt x="376" y="120"/>
                </a:cubicBezTo>
                <a:cubicBezTo>
                  <a:pt x="377" y="120"/>
                  <a:pt x="378" y="120"/>
                  <a:pt x="378" y="120"/>
                </a:cubicBezTo>
                <a:cubicBezTo>
                  <a:pt x="379" y="121"/>
                  <a:pt x="379" y="121"/>
                  <a:pt x="378" y="121"/>
                </a:cubicBezTo>
                <a:cubicBezTo>
                  <a:pt x="378" y="122"/>
                  <a:pt x="378" y="122"/>
                  <a:pt x="379" y="122"/>
                </a:cubicBezTo>
                <a:cubicBezTo>
                  <a:pt x="379" y="123"/>
                  <a:pt x="379" y="123"/>
                  <a:pt x="379" y="123"/>
                </a:cubicBezTo>
                <a:cubicBezTo>
                  <a:pt x="378" y="123"/>
                  <a:pt x="378" y="124"/>
                  <a:pt x="378" y="124"/>
                </a:cubicBezTo>
                <a:cubicBezTo>
                  <a:pt x="378" y="125"/>
                  <a:pt x="378" y="126"/>
                  <a:pt x="377" y="126"/>
                </a:cubicBezTo>
                <a:cubicBezTo>
                  <a:pt x="377" y="126"/>
                  <a:pt x="376" y="125"/>
                  <a:pt x="376" y="125"/>
                </a:cubicBezTo>
                <a:cubicBezTo>
                  <a:pt x="376" y="124"/>
                  <a:pt x="375" y="124"/>
                  <a:pt x="375" y="124"/>
                </a:cubicBezTo>
                <a:cubicBezTo>
                  <a:pt x="374" y="123"/>
                  <a:pt x="373" y="124"/>
                  <a:pt x="372" y="123"/>
                </a:cubicBezTo>
                <a:cubicBezTo>
                  <a:pt x="372" y="122"/>
                  <a:pt x="371" y="122"/>
                  <a:pt x="372" y="121"/>
                </a:cubicBezTo>
                <a:cubicBezTo>
                  <a:pt x="372" y="122"/>
                  <a:pt x="372" y="122"/>
                  <a:pt x="372" y="122"/>
                </a:cubicBezTo>
                <a:cubicBezTo>
                  <a:pt x="372" y="122"/>
                  <a:pt x="372" y="121"/>
                  <a:pt x="372" y="121"/>
                </a:cubicBezTo>
                <a:cubicBezTo>
                  <a:pt x="372" y="121"/>
                  <a:pt x="373" y="121"/>
                  <a:pt x="372" y="121"/>
                </a:cubicBezTo>
                <a:cubicBezTo>
                  <a:pt x="372" y="120"/>
                  <a:pt x="372" y="120"/>
                  <a:pt x="371" y="120"/>
                </a:cubicBezTo>
                <a:cubicBezTo>
                  <a:pt x="371" y="120"/>
                  <a:pt x="371" y="120"/>
                  <a:pt x="370" y="120"/>
                </a:cubicBezTo>
                <a:cubicBezTo>
                  <a:pt x="370" y="120"/>
                  <a:pt x="370" y="120"/>
                  <a:pt x="370" y="120"/>
                </a:cubicBezTo>
                <a:cubicBezTo>
                  <a:pt x="369" y="119"/>
                  <a:pt x="369" y="119"/>
                  <a:pt x="369" y="119"/>
                </a:cubicBezTo>
                <a:cubicBezTo>
                  <a:pt x="369" y="118"/>
                  <a:pt x="369" y="118"/>
                  <a:pt x="369" y="118"/>
                </a:cubicBezTo>
                <a:cubicBezTo>
                  <a:pt x="369" y="118"/>
                  <a:pt x="369" y="117"/>
                  <a:pt x="368" y="117"/>
                </a:cubicBezTo>
                <a:cubicBezTo>
                  <a:pt x="368" y="117"/>
                  <a:pt x="367" y="116"/>
                  <a:pt x="368" y="116"/>
                </a:cubicBezTo>
                <a:cubicBezTo>
                  <a:pt x="368" y="116"/>
                  <a:pt x="368" y="116"/>
                  <a:pt x="369" y="116"/>
                </a:cubicBezTo>
                <a:close/>
                <a:moveTo>
                  <a:pt x="381" y="278"/>
                </a:moveTo>
                <a:cubicBezTo>
                  <a:pt x="380" y="278"/>
                  <a:pt x="380" y="278"/>
                  <a:pt x="380" y="277"/>
                </a:cubicBezTo>
                <a:cubicBezTo>
                  <a:pt x="380" y="277"/>
                  <a:pt x="380" y="277"/>
                  <a:pt x="380" y="277"/>
                </a:cubicBezTo>
                <a:cubicBezTo>
                  <a:pt x="380" y="276"/>
                  <a:pt x="381" y="276"/>
                  <a:pt x="381" y="275"/>
                </a:cubicBezTo>
                <a:cubicBezTo>
                  <a:pt x="381" y="275"/>
                  <a:pt x="381" y="277"/>
                  <a:pt x="381" y="277"/>
                </a:cubicBezTo>
                <a:cubicBezTo>
                  <a:pt x="381" y="278"/>
                  <a:pt x="381" y="279"/>
                  <a:pt x="381" y="278"/>
                </a:cubicBezTo>
                <a:close/>
                <a:moveTo>
                  <a:pt x="371" y="219"/>
                </a:moveTo>
                <a:cubicBezTo>
                  <a:pt x="370" y="220"/>
                  <a:pt x="370" y="217"/>
                  <a:pt x="370" y="217"/>
                </a:cubicBezTo>
                <a:cubicBezTo>
                  <a:pt x="371" y="217"/>
                  <a:pt x="371" y="217"/>
                  <a:pt x="371" y="218"/>
                </a:cubicBezTo>
                <a:cubicBezTo>
                  <a:pt x="371" y="218"/>
                  <a:pt x="371" y="219"/>
                  <a:pt x="371" y="219"/>
                </a:cubicBezTo>
                <a:close/>
                <a:moveTo>
                  <a:pt x="360" y="248"/>
                </a:moveTo>
                <a:cubicBezTo>
                  <a:pt x="361" y="248"/>
                  <a:pt x="361" y="247"/>
                  <a:pt x="361" y="246"/>
                </a:cubicBezTo>
                <a:cubicBezTo>
                  <a:pt x="361" y="246"/>
                  <a:pt x="361" y="245"/>
                  <a:pt x="361" y="245"/>
                </a:cubicBezTo>
                <a:cubicBezTo>
                  <a:pt x="361" y="245"/>
                  <a:pt x="360" y="244"/>
                  <a:pt x="360" y="243"/>
                </a:cubicBezTo>
                <a:cubicBezTo>
                  <a:pt x="360" y="243"/>
                  <a:pt x="360" y="241"/>
                  <a:pt x="361" y="241"/>
                </a:cubicBezTo>
                <a:cubicBezTo>
                  <a:pt x="361" y="241"/>
                  <a:pt x="362" y="240"/>
                  <a:pt x="362" y="241"/>
                </a:cubicBezTo>
                <a:cubicBezTo>
                  <a:pt x="362" y="241"/>
                  <a:pt x="363" y="242"/>
                  <a:pt x="363" y="242"/>
                </a:cubicBezTo>
                <a:cubicBezTo>
                  <a:pt x="363" y="243"/>
                  <a:pt x="363" y="241"/>
                  <a:pt x="363" y="241"/>
                </a:cubicBezTo>
                <a:cubicBezTo>
                  <a:pt x="363" y="241"/>
                  <a:pt x="363" y="241"/>
                  <a:pt x="363" y="240"/>
                </a:cubicBezTo>
                <a:cubicBezTo>
                  <a:pt x="363" y="240"/>
                  <a:pt x="363" y="239"/>
                  <a:pt x="362" y="239"/>
                </a:cubicBezTo>
                <a:cubicBezTo>
                  <a:pt x="362" y="239"/>
                  <a:pt x="363" y="238"/>
                  <a:pt x="363" y="238"/>
                </a:cubicBezTo>
                <a:cubicBezTo>
                  <a:pt x="363" y="238"/>
                  <a:pt x="363" y="238"/>
                  <a:pt x="364" y="238"/>
                </a:cubicBezTo>
                <a:cubicBezTo>
                  <a:pt x="364" y="238"/>
                  <a:pt x="364" y="238"/>
                  <a:pt x="364" y="238"/>
                </a:cubicBezTo>
                <a:cubicBezTo>
                  <a:pt x="365" y="238"/>
                  <a:pt x="365" y="240"/>
                  <a:pt x="365" y="241"/>
                </a:cubicBezTo>
                <a:cubicBezTo>
                  <a:pt x="366" y="242"/>
                  <a:pt x="365" y="243"/>
                  <a:pt x="365" y="244"/>
                </a:cubicBezTo>
                <a:cubicBezTo>
                  <a:pt x="365" y="245"/>
                  <a:pt x="365" y="245"/>
                  <a:pt x="365" y="247"/>
                </a:cubicBezTo>
                <a:cubicBezTo>
                  <a:pt x="365" y="247"/>
                  <a:pt x="365" y="248"/>
                  <a:pt x="364" y="248"/>
                </a:cubicBezTo>
                <a:cubicBezTo>
                  <a:pt x="364" y="250"/>
                  <a:pt x="364" y="253"/>
                  <a:pt x="363" y="252"/>
                </a:cubicBezTo>
                <a:cubicBezTo>
                  <a:pt x="362" y="251"/>
                  <a:pt x="362" y="250"/>
                  <a:pt x="362" y="251"/>
                </a:cubicBezTo>
                <a:cubicBezTo>
                  <a:pt x="362" y="251"/>
                  <a:pt x="361" y="252"/>
                  <a:pt x="361" y="251"/>
                </a:cubicBezTo>
                <a:cubicBezTo>
                  <a:pt x="360" y="251"/>
                  <a:pt x="360" y="249"/>
                  <a:pt x="360" y="248"/>
                </a:cubicBezTo>
                <a:close/>
                <a:moveTo>
                  <a:pt x="438" y="169"/>
                </a:moveTo>
                <a:cubicBezTo>
                  <a:pt x="437" y="169"/>
                  <a:pt x="437" y="169"/>
                  <a:pt x="437" y="169"/>
                </a:cubicBezTo>
                <a:cubicBezTo>
                  <a:pt x="437" y="169"/>
                  <a:pt x="437" y="169"/>
                  <a:pt x="436" y="170"/>
                </a:cubicBezTo>
                <a:cubicBezTo>
                  <a:pt x="436" y="170"/>
                  <a:pt x="436" y="170"/>
                  <a:pt x="436" y="171"/>
                </a:cubicBezTo>
                <a:cubicBezTo>
                  <a:pt x="435" y="171"/>
                  <a:pt x="435" y="171"/>
                  <a:pt x="435" y="172"/>
                </a:cubicBezTo>
                <a:cubicBezTo>
                  <a:pt x="435" y="172"/>
                  <a:pt x="435" y="172"/>
                  <a:pt x="435" y="173"/>
                </a:cubicBezTo>
                <a:cubicBezTo>
                  <a:pt x="435" y="173"/>
                  <a:pt x="436" y="173"/>
                  <a:pt x="435" y="173"/>
                </a:cubicBezTo>
                <a:cubicBezTo>
                  <a:pt x="435" y="174"/>
                  <a:pt x="436" y="175"/>
                  <a:pt x="436" y="176"/>
                </a:cubicBezTo>
                <a:cubicBezTo>
                  <a:pt x="436" y="177"/>
                  <a:pt x="434" y="177"/>
                  <a:pt x="433" y="176"/>
                </a:cubicBezTo>
                <a:cubicBezTo>
                  <a:pt x="433" y="176"/>
                  <a:pt x="433" y="176"/>
                  <a:pt x="432" y="177"/>
                </a:cubicBezTo>
                <a:cubicBezTo>
                  <a:pt x="432" y="177"/>
                  <a:pt x="432" y="177"/>
                  <a:pt x="432" y="178"/>
                </a:cubicBezTo>
                <a:cubicBezTo>
                  <a:pt x="432" y="179"/>
                  <a:pt x="433" y="179"/>
                  <a:pt x="433" y="180"/>
                </a:cubicBezTo>
                <a:cubicBezTo>
                  <a:pt x="433" y="181"/>
                  <a:pt x="433" y="182"/>
                  <a:pt x="433" y="183"/>
                </a:cubicBezTo>
                <a:cubicBezTo>
                  <a:pt x="433" y="183"/>
                  <a:pt x="433" y="183"/>
                  <a:pt x="434" y="183"/>
                </a:cubicBezTo>
                <a:cubicBezTo>
                  <a:pt x="434" y="183"/>
                  <a:pt x="434" y="184"/>
                  <a:pt x="434" y="184"/>
                </a:cubicBezTo>
                <a:cubicBezTo>
                  <a:pt x="435" y="184"/>
                  <a:pt x="435" y="185"/>
                  <a:pt x="435" y="185"/>
                </a:cubicBezTo>
                <a:cubicBezTo>
                  <a:pt x="435" y="186"/>
                  <a:pt x="435" y="186"/>
                  <a:pt x="435" y="187"/>
                </a:cubicBezTo>
                <a:cubicBezTo>
                  <a:pt x="435" y="187"/>
                  <a:pt x="435" y="188"/>
                  <a:pt x="435" y="188"/>
                </a:cubicBezTo>
                <a:cubicBezTo>
                  <a:pt x="436" y="189"/>
                  <a:pt x="436" y="190"/>
                  <a:pt x="436" y="191"/>
                </a:cubicBezTo>
                <a:cubicBezTo>
                  <a:pt x="436" y="191"/>
                  <a:pt x="436" y="191"/>
                  <a:pt x="436" y="192"/>
                </a:cubicBezTo>
                <a:cubicBezTo>
                  <a:pt x="436" y="192"/>
                  <a:pt x="436" y="192"/>
                  <a:pt x="436" y="192"/>
                </a:cubicBezTo>
                <a:cubicBezTo>
                  <a:pt x="436" y="192"/>
                  <a:pt x="436" y="192"/>
                  <a:pt x="436" y="192"/>
                </a:cubicBezTo>
                <a:cubicBezTo>
                  <a:pt x="435" y="192"/>
                  <a:pt x="435" y="193"/>
                  <a:pt x="435" y="192"/>
                </a:cubicBezTo>
                <a:cubicBezTo>
                  <a:pt x="435" y="191"/>
                  <a:pt x="435" y="191"/>
                  <a:pt x="435" y="190"/>
                </a:cubicBezTo>
                <a:cubicBezTo>
                  <a:pt x="435" y="190"/>
                  <a:pt x="435" y="189"/>
                  <a:pt x="435" y="189"/>
                </a:cubicBezTo>
                <a:cubicBezTo>
                  <a:pt x="435" y="188"/>
                  <a:pt x="435" y="188"/>
                  <a:pt x="435" y="187"/>
                </a:cubicBezTo>
                <a:cubicBezTo>
                  <a:pt x="435" y="187"/>
                  <a:pt x="435" y="186"/>
                  <a:pt x="434" y="186"/>
                </a:cubicBezTo>
                <a:cubicBezTo>
                  <a:pt x="434" y="186"/>
                  <a:pt x="434" y="185"/>
                  <a:pt x="434" y="185"/>
                </a:cubicBezTo>
                <a:cubicBezTo>
                  <a:pt x="433" y="185"/>
                  <a:pt x="433" y="184"/>
                  <a:pt x="433" y="184"/>
                </a:cubicBezTo>
                <a:cubicBezTo>
                  <a:pt x="433" y="183"/>
                  <a:pt x="433" y="183"/>
                  <a:pt x="432" y="183"/>
                </a:cubicBezTo>
                <a:cubicBezTo>
                  <a:pt x="432" y="182"/>
                  <a:pt x="432" y="182"/>
                  <a:pt x="431" y="182"/>
                </a:cubicBezTo>
                <a:cubicBezTo>
                  <a:pt x="431" y="182"/>
                  <a:pt x="431" y="182"/>
                  <a:pt x="431" y="182"/>
                </a:cubicBezTo>
                <a:cubicBezTo>
                  <a:pt x="431" y="181"/>
                  <a:pt x="431" y="181"/>
                  <a:pt x="431" y="181"/>
                </a:cubicBezTo>
                <a:cubicBezTo>
                  <a:pt x="430" y="181"/>
                  <a:pt x="430" y="181"/>
                  <a:pt x="430" y="182"/>
                </a:cubicBezTo>
                <a:cubicBezTo>
                  <a:pt x="430" y="182"/>
                  <a:pt x="431" y="182"/>
                  <a:pt x="431" y="183"/>
                </a:cubicBezTo>
                <a:cubicBezTo>
                  <a:pt x="431" y="183"/>
                  <a:pt x="431" y="183"/>
                  <a:pt x="431" y="183"/>
                </a:cubicBezTo>
                <a:cubicBezTo>
                  <a:pt x="432" y="184"/>
                  <a:pt x="431" y="185"/>
                  <a:pt x="431" y="184"/>
                </a:cubicBezTo>
                <a:cubicBezTo>
                  <a:pt x="430" y="184"/>
                  <a:pt x="430" y="183"/>
                  <a:pt x="430" y="183"/>
                </a:cubicBezTo>
                <a:cubicBezTo>
                  <a:pt x="430" y="183"/>
                  <a:pt x="430" y="183"/>
                  <a:pt x="430" y="183"/>
                </a:cubicBezTo>
                <a:cubicBezTo>
                  <a:pt x="430" y="184"/>
                  <a:pt x="431" y="186"/>
                  <a:pt x="431" y="186"/>
                </a:cubicBezTo>
                <a:cubicBezTo>
                  <a:pt x="431" y="187"/>
                  <a:pt x="432" y="186"/>
                  <a:pt x="432" y="187"/>
                </a:cubicBezTo>
                <a:cubicBezTo>
                  <a:pt x="433" y="188"/>
                  <a:pt x="431" y="187"/>
                  <a:pt x="431" y="187"/>
                </a:cubicBezTo>
                <a:cubicBezTo>
                  <a:pt x="430" y="187"/>
                  <a:pt x="430" y="187"/>
                  <a:pt x="430" y="186"/>
                </a:cubicBezTo>
                <a:cubicBezTo>
                  <a:pt x="430" y="185"/>
                  <a:pt x="429" y="184"/>
                  <a:pt x="429" y="184"/>
                </a:cubicBezTo>
                <a:cubicBezTo>
                  <a:pt x="429" y="183"/>
                  <a:pt x="429" y="183"/>
                  <a:pt x="429" y="182"/>
                </a:cubicBezTo>
                <a:cubicBezTo>
                  <a:pt x="429" y="181"/>
                  <a:pt x="429" y="181"/>
                  <a:pt x="429" y="180"/>
                </a:cubicBezTo>
                <a:cubicBezTo>
                  <a:pt x="429" y="180"/>
                  <a:pt x="429" y="179"/>
                  <a:pt x="429" y="179"/>
                </a:cubicBezTo>
                <a:cubicBezTo>
                  <a:pt x="429" y="179"/>
                  <a:pt x="428" y="178"/>
                  <a:pt x="428" y="178"/>
                </a:cubicBezTo>
                <a:cubicBezTo>
                  <a:pt x="428" y="178"/>
                  <a:pt x="428" y="179"/>
                  <a:pt x="429" y="179"/>
                </a:cubicBezTo>
                <a:cubicBezTo>
                  <a:pt x="429" y="180"/>
                  <a:pt x="429" y="180"/>
                  <a:pt x="429" y="181"/>
                </a:cubicBezTo>
                <a:cubicBezTo>
                  <a:pt x="429" y="181"/>
                  <a:pt x="429" y="182"/>
                  <a:pt x="429" y="182"/>
                </a:cubicBezTo>
                <a:cubicBezTo>
                  <a:pt x="429" y="183"/>
                  <a:pt x="428" y="182"/>
                  <a:pt x="428" y="182"/>
                </a:cubicBezTo>
                <a:cubicBezTo>
                  <a:pt x="428" y="183"/>
                  <a:pt x="428" y="184"/>
                  <a:pt x="428" y="185"/>
                </a:cubicBezTo>
                <a:cubicBezTo>
                  <a:pt x="429" y="186"/>
                  <a:pt x="429" y="187"/>
                  <a:pt x="429" y="189"/>
                </a:cubicBezTo>
                <a:cubicBezTo>
                  <a:pt x="430" y="190"/>
                  <a:pt x="429" y="190"/>
                  <a:pt x="429" y="192"/>
                </a:cubicBezTo>
                <a:cubicBezTo>
                  <a:pt x="429" y="192"/>
                  <a:pt x="429" y="193"/>
                  <a:pt x="430" y="193"/>
                </a:cubicBezTo>
                <a:cubicBezTo>
                  <a:pt x="430" y="194"/>
                  <a:pt x="430" y="194"/>
                  <a:pt x="430" y="195"/>
                </a:cubicBezTo>
                <a:cubicBezTo>
                  <a:pt x="430" y="195"/>
                  <a:pt x="431" y="194"/>
                  <a:pt x="431" y="194"/>
                </a:cubicBezTo>
                <a:cubicBezTo>
                  <a:pt x="432" y="194"/>
                  <a:pt x="432" y="195"/>
                  <a:pt x="432" y="196"/>
                </a:cubicBezTo>
                <a:cubicBezTo>
                  <a:pt x="433" y="196"/>
                  <a:pt x="433" y="197"/>
                  <a:pt x="433" y="198"/>
                </a:cubicBezTo>
                <a:cubicBezTo>
                  <a:pt x="433" y="199"/>
                  <a:pt x="433" y="198"/>
                  <a:pt x="433" y="199"/>
                </a:cubicBezTo>
                <a:cubicBezTo>
                  <a:pt x="433" y="200"/>
                  <a:pt x="433" y="201"/>
                  <a:pt x="433" y="201"/>
                </a:cubicBezTo>
                <a:cubicBezTo>
                  <a:pt x="434" y="201"/>
                  <a:pt x="434" y="201"/>
                  <a:pt x="433" y="201"/>
                </a:cubicBezTo>
                <a:cubicBezTo>
                  <a:pt x="433" y="201"/>
                  <a:pt x="433" y="201"/>
                  <a:pt x="433" y="201"/>
                </a:cubicBezTo>
                <a:cubicBezTo>
                  <a:pt x="433" y="200"/>
                  <a:pt x="433" y="200"/>
                  <a:pt x="433" y="199"/>
                </a:cubicBezTo>
                <a:cubicBezTo>
                  <a:pt x="433" y="198"/>
                  <a:pt x="432" y="197"/>
                  <a:pt x="432" y="196"/>
                </a:cubicBezTo>
                <a:cubicBezTo>
                  <a:pt x="432" y="195"/>
                  <a:pt x="431" y="196"/>
                  <a:pt x="431" y="196"/>
                </a:cubicBezTo>
                <a:cubicBezTo>
                  <a:pt x="430" y="196"/>
                  <a:pt x="430" y="197"/>
                  <a:pt x="431" y="198"/>
                </a:cubicBezTo>
                <a:cubicBezTo>
                  <a:pt x="431" y="199"/>
                  <a:pt x="431" y="200"/>
                  <a:pt x="431" y="200"/>
                </a:cubicBezTo>
                <a:cubicBezTo>
                  <a:pt x="431" y="201"/>
                  <a:pt x="431" y="203"/>
                  <a:pt x="431" y="203"/>
                </a:cubicBezTo>
                <a:cubicBezTo>
                  <a:pt x="431" y="204"/>
                  <a:pt x="430" y="204"/>
                  <a:pt x="430" y="204"/>
                </a:cubicBezTo>
                <a:cubicBezTo>
                  <a:pt x="430" y="206"/>
                  <a:pt x="429" y="204"/>
                  <a:pt x="429" y="204"/>
                </a:cubicBezTo>
                <a:cubicBezTo>
                  <a:pt x="429" y="204"/>
                  <a:pt x="429" y="203"/>
                  <a:pt x="429" y="203"/>
                </a:cubicBezTo>
                <a:cubicBezTo>
                  <a:pt x="429" y="203"/>
                  <a:pt x="430" y="202"/>
                  <a:pt x="430" y="202"/>
                </a:cubicBezTo>
                <a:cubicBezTo>
                  <a:pt x="430" y="201"/>
                  <a:pt x="430" y="201"/>
                  <a:pt x="430" y="201"/>
                </a:cubicBezTo>
                <a:cubicBezTo>
                  <a:pt x="430" y="200"/>
                  <a:pt x="430" y="200"/>
                  <a:pt x="430" y="199"/>
                </a:cubicBezTo>
                <a:cubicBezTo>
                  <a:pt x="430" y="199"/>
                  <a:pt x="430" y="198"/>
                  <a:pt x="430" y="198"/>
                </a:cubicBezTo>
                <a:cubicBezTo>
                  <a:pt x="430" y="197"/>
                  <a:pt x="429" y="197"/>
                  <a:pt x="429" y="196"/>
                </a:cubicBezTo>
                <a:cubicBezTo>
                  <a:pt x="429" y="195"/>
                  <a:pt x="429" y="194"/>
                  <a:pt x="429" y="193"/>
                </a:cubicBezTo>
                <a:cubicBezTo>
                  <a:pt x="429" y="192"/>
                  <a:pt x="429" y="191"/>
                  <a:pt x="429" y="190"/>
                </a:cubicBezTo>
                <a:cubicBezTo>
                  <a:pt x="428" y="189"/>
                  <a:pt x="429" y="189"/>
                  <a:pt x="429" y="188"/>
                </a:cubicBezTo>
                <a:cubicBezTo>
                  <a:pt x="429" y="188"/>
                  <a:pt x="428" y="187"/>
                  <a:pt x="428" y="187"/>
                </a:cubicBezTo>
                <a:cubicBezTo>
                  <a:pt x="428" y="186"/>
                  <a:pt x="427" y="185"/>
                  <a:pt x="427" y="184"/>
                </a:cubicBezTo>
                <a:cubicBezTo>
                  <a:pt x="427" y="183"/>
                  <a:pt x="427" y="182"/>
                  <a:pt x="427" y="181"/>
                </a:cubicBezTo>
                <a:cubicBezTo>
                  <a:pt x="427" y="180"/>
                  <a:pt x="427" y="179"/>
                  <a:pt x="426" y="178"/>
                </a:cubicBezTo>
                <a:cubicBezTo>
                  <a:pt x="426" y="178"/>
                  <a:pt x="426" y="178"/>
                  <a:pt x="426" y="178"/>
                </a:cubicBezTo>
                <a:cubicBezTo>
                  <a:pt x="426" y="178"/>
                  <a:pt x="426" y="178"/>
                  <a:pt x="425" y="178"/>
                </a:cubicBezTo>
                <a:cubicBezTo>
                  <a:pt x="425" y="177"/>
                  <a:pt x="425" y="177"/>
                  <a:pt x="425" y="178"/>
                </a:cubicBezTo>
                <a:cubicBezTo>
                  <a:pt x="425" y="178"/>
                  <a:pt x="425" y="178"/>
                  <a:pt x="425" y="179"/>
                </a:cubicBezTo>
                <a:cubicBezTo>
                  <a:pt x="425" y="179"/>
                  <a:pt x="425" y="179"/>
                  <a:pt x="425" y="180"/>
                </a:cubicBezTo>
                <a:cubicBezTo>
                  <a:pt x="424" y="180"/>
                  <a:pt x="425" y="181"/>
                  <a:pt x="425" y="181"/>
                </a:cubicBezTo>
                <a:cubicBezTo>
                  <a:pt x="425" y="182"/>
                  <a:pt x="425" y="182"/>
                  <a:pt x="425" y="183"/>
                </a:cubicBezTo>
                <a:cubicBezTo>
                  <a:pt x="425" y="183"/>
                  <a:pt x="425" y="183"/>
                  <a:pt x="424" y="184"/>
                </a:cubicBezTo>
                <a:cubicBezTo>
                  <a:pt x="424" y="184"/>
                  <a:pt x="424" y="184"/>
                  <a:pt x="424" y="184"/>
                </a:cubicBezTo>
                <a:cubicBezTo>
                  <a:pt x="424" y="184"/>
                  <a:pt x="424" y="184"/>
                  <a:pt x="424" y="185"/>
                </a:cubicBezTo>
                <a:cubicBezTo>
                  <a:pt x="424" y="185"/>
                  <a:pt x="424" y="186"/>
                  <a:pt x="424" y="186"/>
                </a:cubicBezTo>
                <a:cubicBezTo>
                  <a:pt x="424" y="186"/>
                  <a:pt x="425" y="187"/>
                  <a:pt x="425" y="187"/>
                </a:cubicBezTo>
                <a:cubicBezTo>
                  <a:pt x="425" y="188"/>
                  <a:pt x="425" y="188"/>
                  <a:pt x="425" y="189"/>
                </a:cubicBezTo>
                <a:cubicBezTo>
                  <a:pt x="425" y="189"/>
                  <a:pt x="425" y="190"/>
                  <a:pt x="425" y="190"/>
                </a:cubicBezTo>
                <a:cubicBezTo>
                  <a:pt x="425" y="190"/>
                  <a:pt x="425" y="191"/>
                  <a:pt x="425" y="191"/>
                </a:cubicBezTo>
                <a:cubicBezTo>
                  <a:pt x="425" y="192"/>
                  <a:pt x="426" y="191"/>
                  <a:pt x="426" y="193"/>
                </a:cubicBezTo>
                <a:cubicBezTo>
                  <a:pt x="426" y="193"/>
                  <a:pt x="426" y="194"/>
                  <a:pt x="426" y="194"/>
                </a:cubicBezTo>
                <a:cubicBezTo>
                  <a:pt x="427" y="195"/>
                  <a:pt x="427" y="195"/>
                  <a:pt x="427" y="196"/>
                </a:cubicBezTo>
                <a:cubicBezTo>
                  <a:pt x="427" y="197"/>
                  <a:pt x="426" y="196"/>
                  <a:pt x="426" y="196"/>
                </a:cubicBezTo>
                <a:cubicBezTo>
                  <a:pt x="426" y="195"/>
                  <a:pt x="425" y="194"/>
                  <a:pt x="424" y="193"/>
                </a:cubicBezTo>
                <a:cubicBezTo>
                  <a:pt x="424" y="192"/>
                  <a:pt x="423" y="191"/>
                  <a:pt x="423" y="190"/>
                </a:cubicBezTo>
                <a:cubicBezTo>
                  <a:pt x="422" y="190"/>
                  <a:pt x="421" y="190"/>
                  <a:pt x="421" y="190"/>
                </a:cubicBezTo>
                <a:cubicBezTo>
                  <a:pt x="421" y="190"/>
                  <a:pt x="421" y="190"/>
                  <a:pt x="421" y="189"/>
                </a:cubicBezTo>
                <a:cubicBezTo>
                  <a:pt x="420" y="189"/>
                  <a:pt x="420" y="188"/>
                  <a:pt x="420" y="188"/>
                </a:cubicBezTo>
                <a:cubicBezTo>
                  <a:pt x="420" y="188"/>
                  <a:pt x="419" y="186"/>
                  <a:pt x="419" y="187"/>
                </a:cubicBezTo>
                <a:cubicBezTo>
                  <a:pt x="419" y="187"/>
                  <a:pt x="419" y="188"/>
                  <a:pt x="419" y="189"/>
                </a:cubicBezTo>
                <a:cubicBezTo>
                  <a:pt x="420" y="189"/>
                  <a:pt x="420" y="190"/>
                  <a:pt x="420" y="190"/>
                </a:cubicBezTo>
                <a:cubicBezTo>
                  <a:pt x="420" y="190"/>
                  <a:pt x="421" y="190"/>
                  <a:pt x="421" y="190"/>
                </a:cubicBezTo>
                <a:cubicBezTo>
                  <a:pt x="421" y="191"/>
                  <a:pt x="421" y="192"/>
                  <a:pt x="421" y="193"/>
                </a:cubicBezTo>
                <a:cubicBezTo>
                  <a:pt x="422" y="194"/>
                  <a:pt x="421" y="193"/>
                  <a:pt x="421" y="194"/>
                </a:cubicBezTo>
                <a:cubicBezTo>
                  <a:pt x="421" y="195"/>
                  <a:pt x="421" y="196"/>
                  <a:pt x="420" y="195"/>
                </a:cubicBezTo>
                <a:cubicBezTo>
                  <a:pt x="420" y="194"/>
                  <a:pt x="420" y="193"/>
                  <a:pt x="420" y="192"/>
                </a:cubicBezTo>
                <a:cubicBezTo>
                  <a:pt x="420" y="191"/>
                  <a:pt x="419" y="193"/>
                  <a:pt x="419" y="193"/>
                </a:cubicBezTo>
                <a:cubicBezTo>
                  <a:pt x="419" y="194"/>
                  <a:pt x="419" y="194"/>
                  <a:pt x="419" y="194"/>
                </a:cubicBezTo>
                <a:cubicBezTo>
                  <a:pt x="419" y="193"/>
                  <a:pt x="418" y="193"/>
                  <a:pt x="418" y="193"/>
                </a:cubicBezTo>
                <a:cubicBezTo>
                  <a:pt x="418" y="193"/>
                  <a:pt x="418" y="194"/>
                  <a:pt x="418" y="194"/>
                </a:cubicBezTo>
                <a:cubicBezTo>
                  <a:pt x="418" y="194"/>
                  <a:pt x="418" y="194"/>
                  <a:pt x="418" y="195"/>
                </a:cubicBezTo>
                <a:cubicBezTo>
                  <a:pt x="417" y="195"/>
                  <a:pt x="417" y="195"/>
                  <a:pt x="417" y="194"/>
                </a:cubicBezTo>
                <a:cubicBezTo>
                  <a:pt x="417" y="194"/>
                  <a:pt x="417" y="193"/>
                  <a:pt x="417" y="193"/>
                </a:cubicBezTo>
                <a:cubicBezTo>
                  <a:pt x="417" y="193"/>
                  <a:pt x="417" y="192"/>
                  <a:pt x="416" y="192"/>
                </a:cubicBezTo>
                <a:cubicBezTo>
                  <a:pt x="416" y="192"/>
                  <a:pt x="416" y="193"/>
                  <a:pt x="415" y="193"/>
                </a:cubicBezTo>
                <a:cubicBezTo>
                  <a:pt x="415" y="194"/>
                  <a:pt x="414" y="194"/>
                  <a:pt x="414" y="195"/>
                </a:cubicBezTo>
                <a:cubicBezTo>
                  <a:pt x="414" y="195"/>
                  <a:pt x="413" y="196"/>
                  <a:pt x="413" y="196"/>
                </a:cubicBezTo>
                <a:cubicBezTo>
                  <a:pt x="413" y="197"/>
                  <a:pt x="413" y="198"/>
                  <a:pt x="413" y="199"/>
                </a:cubicBezTo>
                <a:cubicBezTo>
                  <a:pt x="413" y="199"/>
                  <a:pt x="412" y="200"/>
                  <a:pt x="412" y="199"/>
                </a:cubicBezTo>
                <a:cubicBezTo>
                  <a:pt x="412" y="198"/>
                  <a:pt x="411" y="197"/>
                  <a:pt x="411" y="196"/>
                </a:cubicBezTo>
                <a:cubicBezTo>
                  <a:pt x="411" y="195"/>
                  <a:pt x="412" y="196"/>
                  <a:pt x="412" y="194"/>
                </a:cubicBezTo>
                <a:cubicBezTo>
                  <a:pt x="412" y="194"/>
                  <a:pt x="411" y="193"/>
                  <a:pt x="411" y="193"/>
                </a:cubicBezTo>
                <a:cubicBezTo>
                  <a:pt x="411" y="192"/>
                  <a:pt x="411" y="192"/>
                  <a:pt x="410" y="192"/>
                </a:cubicBezTo>
                <a:cubicBezTo>
                  <a:pt x="410" y="192"/>
                  <a:pt x="410" y="192"/>
                  <a:pt x="409" y="191"/>
                </a:cubicBezTo>
                <a:cubicBezTo>
                  <a:pt x="409" y="191"/>
                  <a:pt x="409" y="191"/>
                  <a:pt x="409" y="191"/>
                </a:cubicBezTo>
                <a:cubicBezTo>
                  <a:pt x="409" y="192"/>
                  <a:pt x="409" y="192"/>
                  <a:pt x="409" y="192"/>
                </a:cubicBezTo>
                <a:cubicBezTo>
                  <a:pt x="410" y="192"/>
                  <a:pt x="410" y="193"/>
                  <a:pt x="410" y="193"/>
                </a:cubicBezTo>
                <a:cubicBezTo>
                  <a:pt x="410" y="194"/>
                  <a:pt x="410" y="194"/>
                  <a:pt x="410" y="195"/>
                </a:cubicBezTo>
                <a:cubicBezTo>
                  <a:pt x="410" y="196"/>
                  <a:pt x="410" y="197"/>
                  <a:pt x="410" y="197"/>
                </a:cubicBezTo>
                <a:cubicBezTo>
                  <a:pt x="410" y="198"/>
                  <a:pt x="411" y="199"/>
                  <a:pt x="411" y="200"/>
                </a:cubicBezTo>
                <a:cubicBezTo>
                  <a:pt x="411" y="200"/>
                  <a:pt x="411" y="200"/>
                  <a:pt x="411" y="201"/>
                </a:cubicBezTo>
                <a:cubicBezTo>
                  <a:pt x="411" y="201"/>
                  <a:pt x="411" y="201"/>
                  <a:pt x="411" y="201"/>
                </a:cubicBezTo>
                <a:cubicBezTo>
                  <a:pt x="410" y="201"/>
                  <a:pt x="410" y="201"/>
                  <a:pt x="410" y="200"/>
                </a:cubicBezTo>
                <a:cubicBezTo>
                  <a:pt x="410" y="200"/>
                  <a:pt x="409" y="200"/>
                  <a:pt x="409" y="199"/>
                </a:cubicBezTo>
                <a:cubicBezTo>
                  <a:pt x="409" y="199"/>
                  <a:pt x="409" y="199"/>
                  <a:pt x="409" y="200"/>
                </a:cubicBezTo>
                <a:cubicBezTo>
                  <a:pt x="409" y="200"/>
                  <a:pt x="409" y="200"/>
                  <a:pt x="409" y="201"/>
                </a:cubicBezTo>
                <a:cubicBezTo>
                  <a:pt x="409" y="201"/>
                  <a:pt x="409" y="202"/>
                  <a:pt x="409" y="202"/>
                </a:cubicBezTo>
                <a:cubicBezTo>
                  <a:pt x="408" y="202"/>
                  <a:pt x="408" y="202"/>
                  <a:pt x="408" y="203"/>
                </a:cubicBezTo>
                <a:cubicBezTo>
                  <a:pt x="408" y="203"/>
                  <a:pt x="408" y="204"/>
                  <a:pt x="409" y="205"/>
                </a:cubicBezTo>
                <a:cubicBezTo>
                  <a:pt x="409" y="206"/>
                  <a:pt x="409" y="206"/>
                  <a:pt x="409" y="207"/>
                </a:cubicBezTo>
                <a:cubicBezTo>
                  <a:pt x="409" y="208"/>
                  <a:pt x="408" y="207"/>
                  <a:pt x="408" y="207"/>
                </a:cubicBezTo>
                <a:cubicBezTo>
                  <a:pt x="407" y="206"/>
                  <a:pt x="407" y="206"/>
                  <a:pt x="407" y="205"/>
                </a:cubicBezTo>
                <a:cubicBezTo>
                  <a:pt x="406" y="204"/>
                  <a:pt x="405" y="204"/>
                  <a:pt x="405" y="205"/>
                </a:cubicBezTo>
                <a:cubicBezTo>
                  <a:pt x="405" y="205"/>
                  <a:pt x="406" y="206"/>
                  <a:pt x="406" y="206"/>
                </a:cubicBezTo>
                <a:cubicBezTo>
                  <a:pt x="406" y="207"/>
                  <a:pt x="406" y="207"/>
                  <a:pt x="406" y="207"/>
                </a:cubicBezTo>
                <a:cubicBezTo>
                  <a:pt x="407" y="207"/>
                  <a:pt x="407" y="207"/>
                  <a:pt x="407" y="208"/>
                </a:cubicBezTo>
                <a:cubicBezTo>
                  <a:pt x="407" y="208"/>
                  <a:pt x="407" y="209"/>
                  <a:pt x="407" y="209"/>
                </a:cubicBezTo>
                <a:cubicBezTo>
                  <a:pt x="407" y="210"/>
                  <a:pt x="406" y="209"/>
                  <a:pt x="406" y="208"/>
                </a:cubicBezTo>
                <a:cubicBezTo>
                  <a:pt x="406" y="208"/>
                  <a:pt x="405" y="208"/>
                  <a:pt x="405" y="207"/>
                </a:cubicBezTo>
                <a:cubicBezTo>
                  <a:pt x="405" y="207"/>
                  <a:pt x="405" y="207"/>
                  <a:pt x="405" y="207"/>
                </a:cubicBezTo>
                <a:cubicBezTo>
                  <a:pt x="405" y="205"/>
                  <a:pt x="404" y="204"/>
                  <a:pt x="404" y="203"/>
                </a:cubicBezTo>
                <a:cubicBezTo>
                  <a:pt x="404" y="202"/>
                  <a:pt x="404" y="201"/>
                  <a:pt x="404" y="201"/>
                </a:cubicBezTo>
                <a:cubicBezTo>
                  <a:pt x="403" y="200"/>
                  <a:pt x="403" y="200"/>
                  <a:pt x="403" y="199"/>
                </a:cubicBezTo>
                <a:cubicBezTo>
                  <a:pt x="403" y="199"/>
                  <a:pt x="402" y="199"/>
                  <a:pt x="402" y="198"/>
                </a:cubicBezTo>
                <a:cubicBezTo>
                  <a:pt x="402" y="198"/>
                  <a:pt x="402" y="197"/>
                  <a:pt x="402" y="197"/>
                </a:cubicBezTo>
                <a:cubicBezTo>
                  <a:pt x="402" y="197"/>
                  <a:pt x="402" y="197"/>
                  <a:pt x="401" y="196"/>
                </a:cubicBezTo>
                <a:cubicBezTo>
                  <a:pt x="401" y="196"/>
                  <a:pt x="401" y="195"/>
                  <a:pt x="402" y="196"/>
                </a:cubicBezTo>
                <a:cubicBezTo>
                  <a:pt x="402" y="196"/>
                  <a:pt x="403" y="197"/>
                  <a:pt x="403" y="198"/>
                </a:cubicBezTo>
                <a:cubicBezTo>
                  <a:pt x="404" y="198"/>
                  <a:pt x="404" y="199"/>
                  <a:pt x="404" y="199"/>
                </a:cubicBezTo>
                <a:cubicBezTo>
                  <a:pt x="405" y="199"/>
                  <a:pt x="405" y="200"/>
                  <a:pt x="405" y="200"/>
                </a:cubicBezTo>
                <a:cubicBezTo>
                  <a:pt x="406" y="200"/>
                  <a:pt x="406" y="200"/>
                  <a:pt x="406" y="200"/>
                </a:cubicBezTo>
                <a:cubicBezTo>
                  <a:pt x="407" y="201"/>
                  <a:pt x="407" y="200"/>
                  <a:pt x="407" y="200"/>
                </a:cubicBezTo>
                <a:cubicBezTo>
                  <a:pt x="407" y="200"/>
                  <a:pt x="408" y="200"/>
                  <a:pt x="408" y="200"/>
                </a:cubicBezTo>
                <a:cubicBezTo>
                  <a:pt x="408" y="200"/>
                  <a:pt x="408" y="199"/>
                  <a:pt x="408" y="199"/>
                </a:cubicBezTo>
                <a:cubicBezTo>
                  <a:pt x="409" y="197"/>
                  <a:pt x="407" y="194"/>
                  <a:pt x="406" y="193"/>
                </a:cubicBezTo>
                <a:cubicBezTo>
                  <a:pt x="406" y="192"/>
                  <a:pt x="406" y="192"/>
                  <a:pt x="405" y="191"/>
                </a:cubicBezTo>
                <a:cubicBezTo>
                  <a:pt x="405" y="191"/>
                  <a:pt x="405" y="190"/>
                  <a:pt x="405" y="190"/>
                </a:cubicBezTo>
                <a:cubicBezTo>
                  <a:pt x="404" y="189"/>
                  <a:pt x="404" y="188"/>
                  <a:pt x="403" y="187"/>
                </a:cubicBezTo>
                <a:cubicBezTo>
                  <a:pt x="403" y="187"/>
                  <a:pt x="403" y="187"/>
                  <a:pt x="403" y="187"/>
                </a:cubicBezTo>
                <a:cubicBezTo>
                  <a:pt x="403" y="186"/>
                  <a:pt x="402" y="187"/>
                  <a:pt x="402" y="187"/>
                </a:cubicBezTo>
                <a:cubicBezTo>
                  <a:pt x="402" y="186"/>
                  <a:pt x="402" y="186"/>
                  <a:pt x="401" y="186"/>
                </a:cubicBezTo>
                <a:cubicBezTo>
                  <a:pt x="401" y="186"/>
                  <a:pt x="401" y="186"/>
                  <a:pt x="401" y="186"/>
                </a:cubicBezTo>
                <a:cubicBezTo>
                  <a:pt x="401" y="185"/>
                  <a:pt x="401" y="185"/>
                  <a:pt x="400" y="185"/>
                </a:cubicBezTo>
                <a:cubicBezTo>
                  <a:pt x="400" y="185"/>
                  <a:pt x="400" y="186"/>
                  <a:pt x="400" y="186"/>
                </a:cubicBezTo>
                <a:cubicBezTo>
                  <a:pt x="400" y="186"/>
                  <a:pt x="400" y="185"/>
                  <a:pt x="399" y="185"/>
                </a:cubicBezTo>
                <a:cubicBezTo>
                  <a:pt x="399" y="184"/>
                  <a:pt x="399" y="184"/>
                  <a:pt x="399" y="184"/>
                </a:cubicBezTo>
                <a:cubicBezTo>
                  <a:pt x="399" y="184"/>
                  <a:pt x="398" y="184"/>
                  <a:pt x="398" y="183"/>
                </a:cubicBezTo>
                <a:cubicBezTo>
                  <a:pt x="398" y="183"/>
                  <a:pt x="397" y="181"/>
                  <a:pt x="397" y="181"/>
                </a:cubicBezTo>
                <a:cubicBezTo>
                  <a:pt x="398" y="181"/>
                  <a:pt x="398" y="181"/>
                  <a:pt x="398" y="181"/>
                </a:cubicBezTo>
                <a:cubicBezTo>
                  <a:pt x="398" y="181"/>
                  <a:pt x="398" y="180"/>
                  <a:pt x="398" y="180"/>
                </a:cubicBezTo>
                <a:cubicBezTo>
                  <a:pt x="398" y="180"/>
                  <a:pt x="397" y="179"/>
                  <a:pt x="397" y="179"/>
                </a:cubicBezTo>
                <a:cubicBezTo>
                  <a:pt x="397" y="179"/>
                  <a:pt x="397" y="179"/>
                  <a:pt x="396" y="178"/>
                </a:cubicBezTo>
                <a:cubicBezTo>
                  <a:pt x="396" y="178"/>
                  <a:pt x="396" y="178"/>
                  <a:pt x="396" y="178"/>
                </a:cubicBezTo>
                <a:cubicBezTo>
                  <a:pt x="396" y="177"/>
                  <a:pt x="396" y="177"/>
                  <a:pt x="395" y="177"/>
                </a:cubicBezTo>
                <a:cubicBezTo>
                  <a:pt x="395" y="177"/>
                  <a:pt x="395" y="177"/>
                  <a:pt x="395" y="176"/>
                </a:cubicBezTo>
                <a:cubicBezTo>
                  <a:pt x="395" y="176"/>
                  <a:pt x="395" y="176"/>
                  <a:pt x="394" y="176"/>
                </a:cubicBezTo>
                <a:cubicBezTo>
                  <a:pt x="394" y="176"/>
                  <a:pt x="395" y="176"/>
                  <a:pt x="394" y="176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94" y="176"/>
                  <a:pt x="394" y="176"/>
                  <a:pt x="394" y="176"/>
                </a:cubicBezTo>
                <a:cubicBezTo>
                  <a:pt x="394" y="176"/>
                  <a:pt x="393" y="176"/>
                  <a:pt x="393" y="176"/>
                </a:cubicBezTo>
                <a:cubicBezTo>
                  <a:pt x="393" y="176"/>
                  <a:pt x="393" y="176"/>
                  <a:pt x="393" y="176"/>
                </a:cubicBezTo>
                <a:cubicBezTo>
                  <a:pt x="392" y="176"/>
                  <a:pt x="392" y="176"/>
                  <a:pt x="392" y="176"/>
                </a:cubicBezTo>
                <a:cubicBezTo>
                  <a:pt x="392" y="177"/>
                  <a:pt x="392" y="176"/>
                  <a:pt x="392" y="176"/>
                </a:cubicBezTo>
                <a:cubicBezTo>
                  <a:pt x="392" y="175"/>
                  <a:pt x="392" y="176"/>
                  <a:pt x="392" y="176"/>
                </a:cubicBezTo>
                <a:cubicBezTo>
                  <a:pt x="392" y="176"/>
                  <a:pt x="392" y="176"/>
                  <a:pt x="392" y="177"/>
                </a:cubicBezTo>
                <a:cubicBezTo>
                  <a:pt x="392" y="178"/>
                  <a:pt x="391" y="178"/>
                  <a:pt x="391" y="177"/>
                </a:cubicBezTo>
                <a:cubicBezTo>
                  <a:pt x="391" y="177"/>
                  <a:pt x="391" y="177"/>
                  <a:pt x="391" y="177"/>
                </a:cubicBezTo>
                <a:cubicBezTo>
                  <a:pt x="391" y="178"/>
                  <a:pt x="391" y="178"/>
                  <a:pt x="391" y="178"/>
                </a:cubicBezTo>
                <a:cubicBezTo>
                  <a:pt x="390" y="178"/>
                  <a:pt x="391" y="179"/>
                  <a:pt x="390" y="179"/>
                </a:cubicBezTo>
                <a:cubicBezTo>
                  <a:pt x="390" y="179"/>
                  <a:pt x="390" y="179"/>
                  <a:pt x="390" y="178"/>
                </a:cubicBezTo>
                <a:cubicBezTo>
                  <a:pt x="389" y="178"/>
                  <a:pt x="389" y="178"/>
                  <a:pt x="389" y="179"/>
                </a:cubicBezTo>
                <a:cubicBezTo>
                  <a:pt x="389" y="179"/>
                  <a:pt x="389" y="178"/>
                  <a:pt x="389" y="178"/>
                </a:cubicBezTo>
                <a:cubicBezTo>
                  <a:pt x="388" y="178"/>
                  <a:pt x="389" y="180"/>
                  <a:pt x="388" y="179"/>
                </a:cubicBezTo>
                <a:cubicBezTo>
                  <a:pt x="388" y="179"/>
                  <a:pt x="388" y="178"/>
                  <a:pt x="388" y="179"/>
                </a:cubicBezTo>
                <a:cubicBezTo>
                  <a:pt x="388" y="179"/>
                  <a:pt x="388" y="180"/>
                  <a:pt x="387" y="179"/>
                </a:cubicBezTo>
                <a:cubicBezTo>
                  <a:pt x="387" y="179"/>
                  <a:pt x="387" y="178"/>
                  <a:pt x="387" y="178"/>
                </a:cubicBezTo>
                <a:cubicBezTo>
                  <a:pt x="387" y="179"/>
                  <a:pt x="387" y="179"/>
                  <a:pt x="387" y="180"/>
                </a:cubicBezTo>
                <a:cubicBezTo>
                  <a:pt x="387" y="180"/>
                  <a:pt x="387" y="181"/>
                  <a:pt x="387" y="181"/>
                </a:cubicBezTo>
                <a:cubicBezTo>
                  <a:pt x="387" y="182"/>
                  <a:pt x="387" y="181"/>
                  <a:pt x="387" y="181"/>
                </a:cubicBezTo>
                <a:cubicBezTo>
                  <a:pt x="386" y="181"/>
                  <a:pt x="387" y="182"/>
                  <a:pt x="387" y="182"/>
                </a:cubicBezTo>
                <a:cubicBezTo>
                  <a:pt x="387" y="183"/>
                  <a:pt x="386" y="182"/>
                  <a:pt x="386" y="182"/>
                </a:cubicBezTo>
                <a:cubicBezTo>
                  <a:pt x="386" y="182"/>
                  <a:pt x="386" y="184"/>
                  <a:pt x="386" y="184"/>
                </a:cubicBezTo>
                <a:cubicBezTo>
                  <a:pt x="386" y="184"/>
                  <a:pt x="386" y="183"/>
                  <a:pt x="386" y="184"/>
                </a:cubicBezTo>
                <a:cubicBezTo>
                  <a:pt x="386" y="184"/>
                  <a:pt x="386" y="185"/>
                  <a:pt x="386" y="185"/>
                </a:cubicBezTo>
                <a:cubicBezTo>
                  <a:pt x="386" y="185"/>
                  <a:pt x="385" y="185"/>
                  <a:pt x="385" y="185"/>
                </a:cubicBezTo>
                <a:cubicBezTo>
                  <a:pt x="385" y="184"/>
                  <a:pt x="385" y="183"/>
                  <a:pt x="385" y="184"/>
                </a:cubicBezTo>
                <a:cubicBezTo>
                  <a:pt x="385" y="185"/>
                  <a:pt x="385" y="184"/>
                  <a:pt x="385" y="184"/>
                </a:cubicBezTo>
                <a:cubicBezTo>
                  <a:pt x="385" y="185"/>
                  <a:pt x="385" y="186"/>
                  <a:pt x="385" y="187"/>
                </a:cubicBezTo>
                <a:cubicBezTo>
                  <a:pt x="385" y="187"/>
                  <a:pt x="385" y="187"/>
                  <a:pt x="385" y="187"/>
                </a:cubicBezTo>
                <a:cubicBezTo>
                  <a:pt x="385" y="188"/>
                  <a:pt x="385" y="188"/>
                  <a:pt x="385" y="188"/>
                </a:cubicBezTo>
                <a:cubicBezTo>
                  <a:pt x="385" y="189"/>
                  <a:pt x="385" y="189"/>
                  <a:pt x="385" y="190"/>
                </a:cubicBezTo>
                <a:cubicBezTo>
                  <a:pt x="385" y="190"/>
                  <a:pt x="385" y="190"/>
                  <a:pt x="385" y="191"/>
                </a:cubicBezTo>
                <a:cubicBezTo>
                  <a:pt x="385" y="191"/>
                  <a:pt x="385" y="191"/>
                  <a:pt x="385" y="191"/>
                </a:cubicBezTo>
                <a:cubicBezTo>
                  <a:pt x="385" y="192"/>
                  <a:pt x="385" y="192"/>
                  <a:pt x="385" y="193"/>
                </a:cubicBezTo>
                <a:cubicBezTo>
                  <a:pt x="385" y="193"/>
                  <a:pt x="384" y="193"/>
                  <a:pt x="384" y="193"/>
                </a:cubicBezTo>
                <a:cubicBezTo>
                  <a:pt x="384" y="193"/>
                  <a:pt x="384" y="193"/>
                  <a:pt x="384" y="194"/>
                </a:cubicBezTo>
                <a:cubicBezTo>
                  <a:pt x="384" y="194"/>
                  <a:pt x="384" y="194"/>
                  <a:pt x="384" y="195"/>
                </a:cubicBezTo>
                <a:cubicBezTo>
                  <a:pt x="384" y="195"/>
                  <a:pt x="385" y="196"/>
                  <a:pt x="384" y="196"/>
                </a:cubicBezTo>
                <a:cubicBezTo>
                  <a:pt x="384" y="197"/>
                  <a:pt x="384" y="197"/>
                  <a:pt x="384" y="197"/>
                </a:cubicBezTo>
                <a:cubicBezTo>
                  <a:pt x="384" y="198"/>
                  <a:pt x="384" y="198"/>
                  <a:pt x="384" y="199"/>
                </a:cubicBezTo>
                <a:cubicBezTo>
                  <a:pt x="384" y="200"/>
                  <a:pt x="384" y="201"/>
                  <a:pt x="383" y="202"/>
                </a:cubicBezTo>
                <a:cubicBezTo>
                  <a:pt x="383" y="202"/>
                  <a:pt x="383" y="202"/>
                  <a:pt x="383" y="203"/>
                </a:cubicBezTo>
                <a:cubicBezTo>
                  <a:pt x="382" y="203"/>
                  <a:pt x="382" y="204"/>
                  <a:pt x="382" y="204"/>
                </a:cubicBezTo>
                <a:cubicBezTo>
                  <a:pt x="382" y="205"/>
                  <a:pt x="382" y="205"/>
                  <a:pt x="382" y="206"/>
                </a:cubicBezTo>
                <a:cubicBezTo>
                  <a:pt x="381" y="207"/>
                  <a:pt x="381" y="207"/>
                  <a:pt x="381" y="207"/>
                </a:cubicBezTo>
                <a:cubicBezTo>
                  <a:pt x="381" y="207"/>
                  <a:pt x="381" y="207"/>
                  <a:pt x="380" y="207"/>
                </a:cubicBezTo>
                <a:cubicBezTo>
                  <a:pt x="380" y="208"/>
                  <a:pt x="379" y="209"/>
                  <a:pt x="379" y="210"/>
                </a:cubicBezTo>
                <a:cubicBezTo>
                  <a:pt x="379" y="210"/>
                  <a:pt x="379" y="211"/>
                  <a:pt x="378" y="211"/>
                </a:cubicBezTo>
                <a:cubicBezTo>
                  <a:pt x="378" y="211"/>
                  <a:pt x="378" y="211"/>
                  <a:pt x="378" y="211"/>
                </a:cubicBezTo>
                <a:cubicBezTo>
                  <a:pt x="378" y="212"/>
                  <a:pt x="378" y="212"/>
                  <a:pt x="378" y="213"/>
                </a:cubicBezTo>
                <a:cubicBezTo>
                  <a:pt x="378" y="214"/>
                  <a:pt x="378" y="214"/>
                  <a:pt x="378" y="215"/>
                </a:cubicBezTo>
                <a:cubicBezTo>
                  <a:pt x="378" y="216"/>
                  <a:pt x="379" y="217"/>
                  <a:pt x="378" y="217"/>
                </a:cubicBezTo>
                <a:cubicBezTo>
                  <a:pt x="378" y="218"/>
                  <a:pt x="377" y="217"/>
                  <a:pt x="377" y="217"/>
                </a:cubicBezTo>
                <a:cubicBezTo>
                  <a:pt x="377" y="218"/>
                  <a:pt x="378" y="218"/>
                  <a:pt x="378" y="219"/>
                </a:cubicBezTo>
                <a:cubicBezTo>
                  <a:pt x="378" y="219"/>
                  <a:pt x="378" y="218"/>
                  <a:pt x="379" y="219"/>
                </a:cubicBezTo>
                <a:cubicBezTo>
                  <a:pt x="379" y="219"/>
                  <a:pt x="379" y="220"/>
                  <a:pt x="379" y="221"/>
                </a:cubicBezTo>
                <a:cubicBezTo>
                  <a:pt x="379" y="222"/>
                  <a:pt x="380" y="222"/>
                  <a:pt x="380" y="223"/>
                </a:cubicBezTo>
                <a:cubicBezTo>
                  <a:pt x="380" y="224"/>
                  <a:pt x="379" y="225"/>
                  <a:pt x="379" y="226"/>
                </a:cubicBezTo>
                <a:cubicBezTo>
                  <a:pt x="380" y="227"/>
                  <a:pt x="380" y="227"/>
                  <a:pt x="380" y="227"/>
                </a:cubicBezTo>
                <a:cubicBezTo>
                  <a:pt x="380" y="227"/>
                  <a:pt x="381" y="227"/>
                  <a:pt x="381" y="228"/>
                </a:cubicBezTo>
                <a:cubicBezTo>
                  <a:pt x="382" y="228"/>
                  <a:pt x="382" y="228"/>
                  <a:pt x="382" y="228"/>
                </a:cubicBezTo>
                <a:cubicBezTo>
                  <a:pt x="382" y="227"/>
                  <a:pt x="382" y="227"/>
                  <a:pt x="382" y="227"/>
                </a:cubicBezTo>
                <a:cubicBezTo>
                  <a:pt x="383" y="227"/>
                  <a:pt x="383" y="227"/>
                  <a:pt x="383" y="227"/>
                </a:cubicBezTo>
                <a:cubicBezTo>
                  <a:pt x="383" y="227"/>
                  <a:pt x="384" y="226"/>
                  <a:pt x="384" y="225"/>
                </a:cubicBezTo>
                <a:cubicBezTo>
                  <a:pt x="384" y="225"/>
                  <a:pt x="384" y="224"/>
                  <a:pt x="384" y="224"/>
                </a:cubicBezTo>
                <a:cubicBezTo>
                  <a:pt x="385" y="224"/>
                  <a:pt x="385" y="224"/>
                  <a:pt x="385" y="223"/>
                </a:cubicBezTo>
                <a:cubicBezTo>
                  <a:pt x="385" y="223"/>
                  <a:pt x="384" y="222"/>
                  <a:pt x="385" y="222"/>
                </a:cubicBezTo>
                <a:cubicBezTo>
                  <a:pt x="385" y="222"/>
                  <a:pt x="385" y="224"/>
                  <a:pt x="385" y="225"/>
                </a:cubicBezTo>
                <a:cubicBezTo>
                  <a:pt x="385" y="226"/>
                  <a:pt x="385" y="227"/>
                  <a:pt x="385" y="227"/>
                </a:cubicBezTo>
                <a:cubicBezTo>
                  <a:pt x="385" y="228"/>
                  <a:pt x="386" y="228"/>
                  <a:pt x="386" y="227"/>
                </a:cubicBezTo>
                <a:cubicBezTo>
                  <a:pt x="386" y="227"/>
                  <a:pt x="387" y="226"/>
                  <a:pt x="387" y="225"/>
                </a:cubicBezTo>
                <a:cubicBezTo>
                  <a:pt x="387" y="225"/>
                  <a:pt x="387" y="225"/>
                  <a:pt x="387" y="225"/>
                </a:cubicBezTo>
                <a:cubicBezTo>
                  <a:pt x="388" y="225"/>
                  <a:pt x="388" y="225"/>
                  <a:pt x="388" y="226"/>
                </a:cubicBezTo>
                <a:cubicBezTo>
                  <a:pt x="387" y="227"/>
                  <a:pt x="387" y="227"/>
                  <a:pt x="386" y="228"/>
                </a:cubicBezTo>
                <a:cubicBezTo>
                  <a:pt x="386" y="228"/>
                  <a:pt x="386" y="229"/>
                  <a:pt x="386" y="229"/>
                </a:cubicBezTo>
                <a:cubicBezTo>
                  <a:pt x="386" y="230"/>
                  <a:pt x="386" y="231"/>
                  <a:pt x="386" y="231"/>
                </a:cubicBezTo>
                <a:cubicBezTo>
                  <a:pt x="387" y="231"/>
                  <a:pt x="387" y="234"/>
                  <a:pt x="387" y="234"/>
                </a:cubicBezTo>
                <a:cubicBezTo>
                  <a:pt x="387" y="234"/>
                  <a:pt x="387" y="235"/>
                  <a:pt x="386" y="235"/>
                </a:cubicBezTo>
                <a:cubicBezTo>
                  <a:pt x="386" y="235"/>
                  <a:pt x="386" y="235"/>
                  <a:pt x="386" y="236"/>
                </a:cubicBezTo>
                <a:cubicBezTo>
                  <a:pt x="386" y="236"/>
                  <a:pt x="386" y="237"/>
                  <a:pt x="386" y="237"/>
                </a:cubicBezTo>
                <a:cubicBezTo>
                  <a:pt x="386" y="238"/>
                  <a:pt x="385" y="238"/>
                  <a:pt x="385" y="238"/>
                </a:cubicBezTo>
                <a:cubicBezTo>
                  <a:pt x="385" y="240"/>
                  <a:pt x="386" y="240"/>
                  <a:pt x="387" y="240"/>
                </a:cubicBezTo>
                <a:cubicBezTo>
                  <a:pt x="387" y="239"/>
                  <a:pt x="387" y="238"/>
                  <a:pt x="388" y="237"/>
                </a:cubicBezTo>
                <a:cubicBezTo>
                  <a:pt x="388" y="237"/>
                  <a:pt x="388" y="237"/>
                  <a:pt x="388" y="237"/>
                </a:cubicBezTo>
                <a:cubicBezTo>
                  <a:pt x="389" y="237"/>
                  <a:pt x="389" y="236"/>
                  <a:pt x="389" y="235"/>
                </a:cubicBezTo>
                <a:cubicBezTo>
                  <a:pt x="389" y="235"/>
                  <a:pt x="390" y="236"/>
                  <a:pt x="390" y="235"/>
                </a:cubicBezTo>
                <a:cubicBezTo>
                  <a:pt x="391" y="234"/>
                  <a:pt x="391" y="234"/>
                  <a:pt x="391" y="233"/>
                </a:cubicBezTo>
                <a:cubicBezTo>
                  <a:pt x="391" y="233"/>
                  <a:pt x="391" y="232"/>
                  <a:pt x="391" y="231"/>
                </a:cubicBezTo>
                <a:cubicBezTo>
                  <a:pt x="391" y="231"/>
                  <a:pt x="391" y="231"/>
                  <a:pt x="391" y="230"/>
                </a:cubicBezTo>
                <a:cubicBezTo>
                  <a:pt x="391" y="230"/>
                  <a:pt x="391" y="229"/>
                  <a:pt x="391" y="228"/>
                </a:cubicBezTo>
                <a:cubicBezTo>
                  <a:pt x="390" y="227"/>
                  <a:pt x="391" y="226"/>
                  <a:pt x="392" y="225"/>
                </a:cubicBezTo>
                <a:cubicBezTo>
                  <a:pt x="392" y="225"/>
                  <a:pt x="392" y="223"/>
                  <a:pt x="392" y="222"/>
                </a:cubicBezTo>
                <a:cubicBezTo>
                  <a:pt x="392" y="222"/>
                  <a:pt x="392" y="221"/>
                  <a:pt x="392" y="221"/>
                </a:cubicBezTo>
                <a:cubicBezTo>
                  <a:pt x="392" y="220"/>
                  <a:pt x="392" y="220"/>
                  <a:pt x="392" y="220"/>
                </a:cubicBezTo>
                <a:cubicBezTo>
                  <a:pt x="391" y="220"/>
                  <a:pt x="391" y="220"/>
                  <a:pt x="391" y="219"/>
                </a:cubicBezTo>
                <a:cubicBezTo>
                  <a:pt x="391" y="219"/>
                  <a:pt x="391" y="219"/>
                  <a:pt x="391" y="218"/>
                </a:cubicBezTo>
                <a:cubicBezTo>
                  <a:pt x="390" y="217"/>
                  <a:pt x="390" y="217"/>
                  <a:pt x="390" y="216"/>
                </a:cubicBezTo>
                <a:cubicBezTo>
                  <a:pt x="390" y="216"/>
                  <a:pt x="390" y="215"/>
                  <a:pt x="390" y="215"/>
                </a:cubicBezTo>
                <a:cubicBezTo>
                  <a:pt x="391" y="214"/>
                  <a:pt x="390" y="213"/>
                  <a:pt x="390" y="212"/>
                </a:cubicBezTo>
                <a:cubicBezTo>
                  <a:pt x="390" y="211"/>
                  <a:pt x="391" y="210"/>
                  <a:pt x="391" y="209"/>
                </a:cubicBezTo>
                <a:cubicBezTo>
                  <a:pt x="391" y="209"/>
                  <a:pt x="392" y="208"/>
                  <a:pt x="392" y="208"/>
                </a:cubicBezTo>
                <a:cubicBezTo>
                  <a:pt x="392" y="208"/>
                  <a:pt x="392" y="207"/>
                  <a:pt x="392" y="207"/>
                </a:cubicBezTo>
                <a:cubicBezTo>
                  <a:pt x="393" y="206"/>
                  <a:pt x="393" y="205"/>
                  <a:pt x="393" y="204"/>
                </a:cubicBezTo>
                <a:cubicBezTo>
                  <a:pt x="393" y="203"/>
                  <a:pt x="392" y="201"/>
                  <a:pt x="393" y="200"/>
                </a:cubicBezTo>
                <a:cubicBezTo>
                  <a:pt x="393" y="200"/>
                  <a:pt x="393" y="200"/>
                  <a:pt x="393" y="200"/>
                </a:cubicBezTo>
                <a:cubicBezTo>
                  <a:pt x="393" y="199"/>
                  <a:pt x="393" y="198"/>
                  <a:pt x="394" y="199"/>
                </a:cubicBezTo>
                <a:cubicBezTo>
                  <a:pt x="394" y="199"/>
                  <a:pt x="394" y="198"/>
                  <a:pt x="395" y="199"/>
                </a:cubicBezTo>
                <a:cubicBezTo>
                  <a:pt x="395" y="199"/>
                  <a:pt x="395" y="199"/>
                  <a:pt x="395" y="199"/>
                </a:cubicBezTo>
                <a:cubicBezTo>
                  <a:pt x="396" y="200"/>
                  <a:pt x="397" y="201"/>
                  <a:pt x="396" y="203"/>
                </a:cubicBezTo>
                <a:cubicBezTo>
                  <a:pt x="396" y="203"/>
                  <a:pt x="396" y="203"/>
                  <a:pt x="396" y="204"/>
                </a:cubicBezTo>
                <a:cubicBezTo>
                  <a:pt x="396" y="204"/>
                  <a:pt x="396" y="205"/>
                  <a:pt x="395" y="205"/>
                </a:cubicBezTo>
                <a:cubicBezTo>
                  <a:pt x="395" y="206"/>
                  <a:pt x="395" y="207"/>
                  <a:pt x="395" y="207"/>
                </a:cubicBezTo>
                <a:cubicBezTo>
                  <a:pt x="395" y="208"/>
                  <a:pt x="395" y="209"/>
                  <a:pt x="395" y="209"/>
                </a:cubicBezTo>
                <a:cubicBezTo>
                  <a:pt x="394" y="209"/>
                  <a:pt x="394" y="210"/>
                  <a:pt x="394" y="210"/>
                </a:cubicBezTo>
                <a:cubicBezTo>
                  <a:pt x="394" y="211"/>
                  <a:pt x="394" y="212"/>
                  <a:pt x="394" y="213"/>
                </a:cubicBezTo>
                <a:cubicBezTo>
                  <a:pt x="394" y="214"/>
                  <a:pt x="394" y="214"/>
                  <a:pt x="394" y="215"/>
                </a:cubicBezTo>
                <a:cubicBezTo>
                  <a:pt x="394" y="216"/>
                  <a:pt x="394" y="217"/>
                  <a:pt x="394" y="217"/>
                </a:cubicBezTo>
                <a:cubicBezTo>
                  <a:pt x="394" y="218"/>
                  <a:pt x="394" y="218"/>
                  <a:pt x="394" y="219"/>
                </a:cubicBezTo>
                <a:cubicBezTo>
                  <a:pt x="394" y="219"/>
                  <a:pt x="395" y="220"/>
                  <a:pt x="395" y="220"/>
                </a:cubicBezTo>
                <a:cubicBezTo>
                  <a:pt x="395" y="220"/>
                  <a:pt x="395" y="220"/>
                  <a:pt x="395" y="220"/>
                </a:cubicBezTo>
                <a:cubicBezTo>
                  <a:pt x="395" y="220"/>
                  <a:pt x="395" y="221"/>
                  <a:pt x="395" y="221"/>
                </a:cubicBezTo>
                <a:cubicBezTo>
                  <a:pt x="396" y="222"/>
                  <a:pt x="396" y="222"/>
                  <a:pt x="395" y="222"/>
                </a:cubicBezTo>
                <a:cubicBezTo>
                  <a:pt x="395" y="223"/>
                  <a:pt x="395" y="223"/>
                  <a:pt x="395" y="223"/>
                </a:cubicBezTo>
                <a:cubicBezTo>
                  <a:pt x="395" y="223"/>
                  <a:pt x="395" y="223"/>
                  <a:pt x="395" y="223"/>
                </a:cubicBezTo>
                <a:cubicBezTo>
                  <a:pt x="395" y="223"/>
                  <a:pt x="396" y="223"/>
                  <a:pt x="396" y="223"/>
                </a:cubicBezTo>
                <a:cubicBezTo>
                  <a:pt x="396" y="223"/>
                  <a:pt x="396" y="223"/>
                  <a:pt x="397" y="222"/>
                </a:cubicBezTo>
                <a:cubicBezTo>
                  <a:pt x="397" y="222"/>
                  <a:pt x="397" y="221"/>
                  <a:pt x="397" y="221"/>
                </a:cubicBezTo>
                <a:cubicBezTo>
                  <a:pt x="398" y="221"/>
                  <a:pt x="398" y="222"/>
                  <a:pt x="398" y="222"/>
                </a:cubicBezTo>
                <a:cubicBezTo>
                  <a:pt x="398" y="222"/>
                  <a:pt x="399" y="222"/>
                  <a:pt x="399" y="222"/>
                </a:cubicBezTo>
                <a:cubicBezTo>
                  <a:pt x="399" y="222"/>
                  <a:pt x="400" y="222"/>
                  <a:pt x="400" y="222"/>
                </a:cubicBezTo>
                <a:cubicBezTo>
                  <a:pt x="400" y="222"/>
                  <a:pt x="400" y="222"/>
                  <a:pt x="401" y="222"/>
                </a:cubicBezTo>
                <a:cubicBezTo>
                  <a:pt x="401" y="221"/>
                  <a:pt x="401" y="221"/>
                  <a:pt x="401" y="221"/>
                </a:cubicBezTo>
                <a:cubicBezTo>
                  <a:pt x="401" y="221"/>
                  <a:pt x="401" y="222"/>
                  <a:pt x="402" y="222"/>
                </a:cubicBezTo>
                <a:cubicBezTo>
                  <a:pt x="402" y="222"/>
                  <a:pt x="402" y="222"/>
                  <a:pt x="402" y="222"/>
                </a:cubicBezTo>
                <a:cubicBezTo>
                  <a:pt x="402" y="223"/>
                  <a:pt x="402" y="223"/>
                  <a:pt x="402" y="223"/>
                </a:cubicBezTo>
                <a:cubicBezTo>
                  <a:pt x="401" y="223"/>
                  <a:pt x="401" y="222"/>
                  <a:pt x="401" y="223"/>
                </a:cubicBezTo>
                <a:cubicBezTo>
                  <a:pt x="400" y="223"/>
                  <a:pt x="400" y="223"/>
                  <a:pt x="400" y="224"/>
                </a:cubicBezTo>
                <a:cubicBezTo>
                  <a:pt x="400" y="224"/>
                  <a:pt x="400" y="224"/>
                  <a:pt x="399" y="224"/>
                </a:cubicBezTo>
                <a:cubicBezTo>
                  <a:pt x="399" y="224"/>
                  <a:pt x="399" y="224"/>
                  <a:pt x="399" y="223"/>
                </a:cubicBezTo>
                <a:cubicBezTo>
                  <a:pt x="399" y="223"/>
                  <a:pt x="398" y="224"/>
                  <a:pt x="398" y="224"/>
                </a:cubicBezTo>
                <a:cubicBezTo>
                  <a:pt x="397" y="224"/>
                  <a:pt x="397" y="224"/>
                  <a:pt x="397" y="224"/>
                </a:cubicBezTo>
                <a:cubicBezTo>
                  <a:pt x="397" y="224"/>
                  <a:pt x="397" y="225"/>
                  <a:pt x="396" y="225"/>
                </a:cubicBezTo>
                <a:cubicBezTo>
                  <a:pt x="396" y="224"/>
                  <a:pt x="396" y="224"/>
                  <a:pt x="396" y="225"/>
                </a:cubicBezTo>
                <a:cubicBezTo>
                  <a:pt x="395" y="225"/>
                  <a:pt x="396" y="226"/>
                  <a:pt x="396" y="226"/>
                </a:cubicBezTo>
                <a:cubicBezTo>
                  <a:pt x="395" y="227"/>
                  <a:pt x="395" y="228"/>
                  <a:pt x="396" y="228"/>
                </a:cubicBezTo>
                <a:cubicBezTo>
                  <a:pt x="396" y="229"/>
                  <a:pt x="397" y="229"/>
                  <a:pt x="397" y="228"/>
                </a:cubicBezTo>
                <a:cubicBezTo>
                  <a:pt x="397" y="228"/>
                  <a:pt x="397" y="228"/>
                  <a:pt x="398" y="228"/>
                </a:cubicBezTo>
                <a:cubicBezTo>
                  <a:pt x="398" y="230"/>
                  <a:pt x="398" y="231"/>
                  <a:pt x="398" y="231"/>
                </a:cubicBezTo>
                <a:cubicBezTo>
                  <a:pt x="398" y="233"/>
                  <a:pt x="397" y="232"/>
                  <a:pt x="397" y="231"/>
                </a:cubicBezTo>
                <a:cubicBezTo>
                  <a:pt x="396" y="231"/>
                  <a:pt x="396" y="230"/>
                  <a:pt x="395" y="230"/>
                </a:cubicBezTo>
                <a:cubicBezTo>
                  <a:pt x="395" y="231"/>
                  <a:pt x="395" y="231"/>
                  <a:pt x="395" y="231"/>
                </a:cubicBezTo>
                <a:cubicBezTo>
                  <a:pt x="395" y="232"/>
                  <a:pt x="395" y="233"/>
                  <a:pt x="395" y="233"/>
                </a:cubicBezTo>
                <a:cubicBezTo>
                  <a:pt x="395" y="234"/>
                  <a:pt x="395" y="234"/>
                  <a:pt x="395" y="235"/>
                </a:cubicBezTo>
                <a:cubicBezTo>
                  <a:pt x="395" y="236"/>
                  <a:pt x="395" y="236"/>
                  <a:pt x="395" y="237"/>
                </a:cubicBezTo>
                <a:cubicBezTo>
                  <a:pt x="395" y="238"/>
                  <a:pt x="395" y="239"/>
                  <a:pt x="394" y="239"/>
                </a:cubicBezTo>
                <a:cubicBezTo>
                  <a:pt x="394" y="239"/>
                  <a:pt x="394" y="241"/>
                  <a:pt x="393" y="241"/>
                </a:cubicBezTo>
                <a:cubicBezTo>
                  <a:pt x="393" y="241"/>
                  <a:pt x="393" y="240"/>
                  <a:pt x="393" y="240"/>
                </a:cubicBezTo>
                <a:cubicBezTo>
                  <a:pt x="393" y="240"/>
                  <a:pt x="392" y="239"/>
                  <a:pt x="392" y="239"/>
                </a:cubicBezTo>
                <a:cubicBezTo>
                  <a:pt x="392" y="239"/>
                  <a:pt x="392" y="239"/>
                  <a:pt x="392" y="239"/>
                </a:cubicBezTo>
                <a:cubicBezTo>
                  <a:pt x="392" y="239"/>
                  <a:pt x="392" y="240"/>
                  <a:pt x="391" y="240"/>
                </a:cubicBezTo>
                <a:cubicBezTo>
                  <a:pt x="391" y="241"/>
                  <a:pt x="391" y="241"/>
                  <a:pt x="391" y="241"/>
                </a:cubicBezTo>
                <a:cubicBezTo>
                  <a:pt x="390" y="241"/>
                  <a:pt x="390" y="241"/>
                  <a:pt x="390" y="242"/>
                </a:cubicBezTo>
                <a:cubicBezTo>
                  <a:pt x="390" y="243"/>
                  <a:pt x="389" y="242"/>
                  <a:pt x="389" y="242"/>
                </a:cubicBezTo>
                <a:cubicBezTo>
                  <a:pt x="389" y="242"/>
                  <a:pt x="389" y="244"/>
                  <a:pt x="388" y="243"/>
                </a:cubicBezTo>
                <a:cubicBezTo>
                  <a:pt x="388" y="242"/>
                  <a:pt x="388" y="242"/>
                  <a:pt x="388" y="241"/>
                </a:cubicBezTo>
                <a:cubicBezTo>
                  <a:pt x="388" y="241"/>
                  <a:pt x="388" y="241"/>
                  <a:pt x="388" y="241"/>
                </a:cubicBezTo>
                <a:cubicBezTo>
                  <a:pt x="388" y="240"/>
                  <a:pt x="388" y="241"/>
                  <a:pt x="388" y="241"/>
                </a:cubicBezTo>
                <a:cubicBezTo>
                  <a:pt x="387" y="241"/>
                  <a:pt x="387" y="241"/>
                  <a:pt x="387" y="241"/>
                </a:cubicBezTo>
                <a:cubicBezTo>
                  <a:pt x="387" y="242"/>
                  <a:pt x="386" y="242"/>
                  <a:pt x="386" y="242"/>
                </a:cubicBezTo>
                <a:cubicBezTo>
                  <a:pt x="385" y="243"/>
                  <a:pt x="385" y="242"/>
                  <a:pt x="385" y="241"/>
                </a:cubicBezTo>
                <a:cubicBezTo>
                  <a:pt x="385" y="240"/>
                  <a:pt x="385" y="240"/>
                  <a:pt x="385" y="239"/>
                </a:cubicBezTo>
                <a:cubicBezTo>
                  <a:pt x="384" y="238"/>
                  <a:pt x="385" y="238"/>
                  <a:pt x="385" y="237"/>
                </a:cubicBezTo>
                <a:cubicBezTo>
                  <a:pt x="385" y="236"/>
                  <a:pt x="385" y="236"/>
                  <a:pt x="385" y="235"/>
                </a:cubicBezTo>
                <a:cubicBezTo>
                  <a:pt x="385" y="235"/>
                  <a:pt x="385" y="234"/>
                  <a:pt x="385" y="234"/>
                </a:cubicBezTo>
                <a:cubicBezTo>
                  <a:pt x="385" y="234"/>
                  <a:pt x="385" y="234"/>
                  <a:pt x="385" y="233"/>
                </a:cubicBezTo>
                <a:cubicBezTo>
                  <a:pt x="385" y="232"/>
                  <a:pt x="385" y="231"/>
                  <a:pt x="385" y="231"/>
                </a:cubicBezTo>
                <a:cubicBezTo>
                  <a:pt x="385" y="231"/>
                  <a:pt x="385" y="229"/>
                  <a:pt x="385" y="230"/>
                </a:cubicBezTo>
                <a:cubicBezTo>
                  <a:pt x="384" y="230"/>
                  <a:pt x="384" y="230"/>
                  <a:pt x="384" y="231"/>
                </a:cubicBezTo>
                <a:cubicBezTo>
                  <a:pt x="384" y="231"/>
                  <a:pt x="383" y="230"/>
                  <a:pt x="383" y="231"/>
                </a:cubicBezTo>
                <a:cubicBezTo>
                  <a:pt x="383" y="232"/>
                  <a:pt x="382" y="233"/>
                  <a:pt x="382" y="234"/>
                </a:cubicBezTo>
                <a:cubicBezTo>
                  <a:pt x="382" y="234"/>
                  <a:pt x="382" y="235"/>
                  <a:pt x="383" y="235"/>
                </a:cubicBezTo>
                <a:cubicBezTo>
                  <a:pt x="383" y="236"/>
                  <a:pt x="383" y="236"/>
                  <a:pt x="383" y="236"/>
                </a:cubicBezTo>
                <a:cubicBezTo>
                  <a:pt x="383" y="237"/>
                  <a:pt x="383" y="238"/>
                  <a:pt x="383" y="238"/>
                </a:cubicBezTo>
                <a:cubicBezTo>
                  <a:pt x="383" y="238"/>
                  <a:pt x="383" y="239"/>
                  <a:pt x="383" y="239"/>
                </a:cubicBezTo>
                <a:cubicBezTo>
                  <a:pt x="383" y="240"/>
                  <a:pt x="383" y="240"/>
                  <a:pt x="383" y="241"/>
                </a:cubicBezTo>
                <a:cubicBezTo>
                  <a:pt x="383" y="242"/>
                  <a:pt x="383" y="242"/>
                  <a:pt x="383" y="243"/>
                </a:cubicBezTo>
                <a:cubicBezTo>
                  <a:pt x="383" y="244"/>
                  <a:pt x="383" y="243"/>
                  <a:pt x="382" y="243"/>
                </a:cubicBezTo>
                <a:cubicBezTo>
                  <a:pt x="382" y="243"/>
                  <a:pt x="382" y="243"/>
                  <a:pt x="382" y="244"/>
                </a:cubicBezTo>
                <a:cubicBezTo>
                  <a:pt x="381" y="245"/>
                  <a:pt x="381" y="244"/>
                  <a:pt x="381" y="245"/>
                </a:cubicBezTo>
                <a:cubicBezTo>
                  <a:pt x="380" y="245"/>
                  <a:pt x="380" y="245"/>
                  <a:pt x="379" y="245"/>
                </a:cubicBezTo>
                <a:cubicBezTo>
                  <a:pt x="379" y="246"/>
                  <a:pt x="379" y="246"/>
                  <a:pt x="379" y="247"/>
                </a:cubicBezTo>
                <a:cubicBezTo>
                  <a:pt x="379" y="248"/>
                  <a:pt x="379" y="248"/>
                  <a:pt x="378" y="249"/>
                </a:cubicBezTo>
                <a:cubicBezTo>
                  <a:pt x="378" y="249"/>
                  <a:pt x="379" y="250"/>
                  <a:pt x="378" y="250"/>
                </a:cubicBezTo>
                <a:cubicBezTo>
                  <a:pt x="378" y="251"/>
                  <a:pt x="378" y="251"/>
                  <a:pt x="378" y="251"/>
                </a:cubicBezTo>
                <a:cubicBezTo>
                  <a:pt x="378" y="251"/>
                  <a:pt x="377" y="252"/>
                  <a:pt x="377" y="252"/>
                </a:cubicBezTo>
                <a:cubicBezTo>
                  <a:pt x="377" y="252"/>
                  <a:pt x="377" y="252"/>
                  <a:pt x="377" y="252"/>
                </a:cubicBezTo>
                <a:cubicBezTo>
                  <a:pt x="376" y="252"/>
                  <a:pt x="376" y="251"/>
                  <a:pt x="376" y="252"/>
                </a:cubicBezTo>
                <a:cubicBezTo>
                  <a:pt x="376" y="253"/>
                  <a:pt x="376" y="253"/>
                  <a:pt x="376" y="254"/>
                </a:cubicBezTo>
                <a:cubicBezTo>
                  <a:pt x="375" y="254"/>
                  <a:pt x="376" y="255"/>
                  <a:pt x="375" y="255"/>
                </a:cubicBezTo>
                <a:cubicBezTo>
                  <a:pt x="375" y="255"/>
                  <a:pt x="375" y="256"/>
                  <a:pt x="375" y="257"/>
                </a:cubicBezTo>
                <a:cubicBezTo>
                  <a:pt x="375" y="257"/>
                  <a:pt x="374" y="257"/>
                  <a:pt x="374" y="258"/>
                </a:cubicBezTo>
                <a:cubicBezTo>
                  <a:pt x="374" y="258"/>
                  <a:pt x="373" y="258"/>
                  <a:pt x="373" y="257"/>
                </a:cubicBezTo>
                <a:cubicBezTo>
                  <a:pt x="373" y="257"/>
                  <a:pt x="373" y="257"/>
                  <a:pt x="373" y="257"/>
                </a:cubicBezTo>
                <a:cubicBezTo>
                  <a:pt x="372" y="257"/>
                  <a:pt x="372" y="256"/>
                  <a:pt x="372" y="257"/>
                </a:cubicBezTo>
                <a:cubicBezTo>
                  <a:pt x="371" y="258"/>
                  <a:pt x="372" y="258"/>
                  <a:pt x="372" y="259"/>
                </a:cubicBezTo>
                <a:cubicBezTo>
                  <a:pt x="372" y="262"/>
                  <a:pt x="370" y="260"/>
                  <a:pt x="370" y="260"/>
                </a:cubicBezTo>
                <a:cubicBezTo>
                  <a:pt x="369" y="260"/>
                  <a:pt x="369" y="260"/>
                  <a:pt x="369" y="261"/>
                </a:cubicBezTo>
                <a:cubicBezTo>
                  <a:pt x="368" y="261"/>
                  <a:pt x="368" y="261"/>
                  <a:pt x="368" y="262"/>
                </a:cubicBezTo>
                <a:cubicBezTo>
                  <a:pt x="368" y="263"/>
                  <a:pt x="369" y="263"/>
                  <a:pt x="370" y="264"/>
                </a:cubicBezTo>
                <a:cubicBezTo>
                  <a:pt x="370" y="264"/>
                  <a:pt x="371" y="264"/>
                  <a:pt x="371" y="265"/>
                </a:cubicBezTo>
                <a:cubicBezTo>
                  <a:pt x="371" y="265"/>
                  <a:pt x="371" y="265"/>
                  <a:pt x="371" y="266"/>
                </a:cubicBezTo>
                <a:cubicBezTo>
                  <a:pt x="371" y="266"/>
                  <a:pt x="371" y="267"/>
                  <a:pt x="371" y="267"/>
                </a:cubicBezTo>
                <a:cubicBezTo>
                  <a:pt x="372" y="267"/>
                  <a:pt x="372" y="268"/>
                  <a:pt x="372" y="269"/>
                </a:cubicBezTo>
                <a:cubicBezTo>
                  <a:pt x="372" y="270"/>
                  <a:pt x="372" y="271"/>
                  <a:pt x="372" y="272"/>
                </a:cubicBezTo>
                <a:cubicBezTo>
                  <a:pt x="372" y="272"/>
                  <a:pt x="371" y="273"/>
                  <a:pt x="371" y="273"/>
                </a:cubicBezTo>
                <a:cubicBezTo>
                  <a:pt x="371" y="273"/>
                  <a:pt x="371" y="274"/>
                  <a:pt x="371" y="274"/>
                </a:cubicBezTo>
                <a:cubicBezTo>
                  <a:pt x="371" y="275"/>
                  <a:pt x="371" y="275"/>
                  <a:pt x="371" y="276"/>
                </a:cubicBezTo>
                <a:cubicBezTo>
                  <a:pt x="370" y="277"/>
                  <a:pt x="369" y="276"/>
                  <a:pt x="368" y="276"/>
                </a:cubicBezTo>
                <a:cubicBezTo>
                  <a:pt x="368" y="276"/>
                  <a:pt x="367" y="276"/>
                  <a:pt x="367" y="276"/>
                </a:cubicBezTo>
                <a:cubicBezTo>
                  <a:pt x="366" y="276"/>
                  <a:pt x="366" y="276"/>
                  <a:pt x="365" y="276"/>
                </a:cubicBezTo>
                <a:cubicBezTo>
                  <a:pt x="364" y="277"/>
                  <a:pt x="364" y="277"/>
                  <a:pt x="364" y="277"/>
                </a:cubicBezTo>
                <a:cubicBezTo>
                  <a:pt x="363" y="277"/>
                  <a:pt x="363" y="276"/>
                  <a:pt x="362" y="276"/>
                </a:cubicBezTo>
                <a:cubicBezTo>
                  <a:pt x="362" y="276"/>
                  <a:pt x="361" y="279"/>
                  <a:pt x="361" y="279"/>
                </a:cubicBezTo>
                <a:cubicBezTo>
                  <a:pt x="361" y="280"/>
                  <a:pt x="362" y="281"/>
                  <a:pt x="362" y="281"/>
                </a:cubicBezTo>
                <a:cubicBezTo>
                  <a:pt x="362" y="282"/>
                  <a:pt x="361" y="283"/>
                  <a:pt x="361" y="284"/>
                </a:cubicBezTo>
                <a:cubicBezTo>
                  <a:pt x="361" y="286"/>
                  <a:pt x="361" y="288"/>
                  <a:pt x="360" y="289"/>
                </a:cubicBezTo>
                <a:cubicBezTo>
                  <a:pt x="360" y="290"/>
                  <a:pt x="360" y="291"/>
                  <a:pt x="360" y="291"/>
                </a:cubicBezTo>
                <a:cubicBezTo>
                  <a:pt x="360" y="291"/>
                  <a:pt x="360" y="291"/>
                  <a:pt x="360" y="292"/>
                </a:cubicBezTo>
                <a:cubicBezTo>
                  <a:pt x="364" y="290"/>
                  <a:pt x="368" y="288"/>
                  <a:pt x="371" y="286"/>
                </a:cubicBezTo>
                <a:cubicBezTo>
                  <a:pt x="371" y="286"/>
                  <a:pt x="371" y="286"/>
                  <a:pt x="371" y="286"/>
                </a:cubicBezTo>
                <a:cubicBezTo>
                  <a:pt x="371" y="285"/>
                  <a:pt x="372" y="285"/>
                  <a:pt x="372" y="284"/>
                </a:cubicBezTo>
                <a:cubicBezTo>
                  <a:pt x="372" y="282"/>
                  <a:pt x="374" y="282"/>
                  <a:pt x="374" y="281"/>
                </a:cubicBezTo>
                <a:cubicBezTo>
                  <a:pt x="375" y="281"/>
                  <a:pt x="375" y="281"/>
                  <a:pt x="375" y="281"/>
                </a:cubicBezTo>
                <a:cubicBezTo>
                  <a:pt x="375" y="280"/>
                  <a:pt x="376" y="280"/>
                  <a:pt x="376" y="279"/>
                </a:cubicBezTo>
                <a:cubicBezTo>
                  <a:pt x="376" y="278"/>
                  <a:pt x="375" y="277"/>
                  <a:pt x="376" y="276"/>
                </a:cubicBezTo>
                <a:cubicBezTo>
                  <a:pt x="377" y="275"/>
                  <a:pt x="378" y="275"/>
                  <a:pt x="378" y="275"/>
                </a:cubicBezTo>
                <a:cubicBezTo>
                  <a:pt x="378" y="275"/>
                  <a:pt x="378" y="276"/>
                  <a:pt x="379" y="276"/>
                </a:cubicBezTo>
                <a:cubicBezTo>
                  <a:pt x="379" y="275"/>
                  <a:pt x="380" y="275"/>
                  <a:pt x="380" y="275"/>
                </a:cubicBezTo>
                <a:cubicBezTo>
                  <a:pt x="380" y="274"/>
                  <a:pt x="381" y="273"/>
                  <a:pt x="381" y="273"/>
                </a:cubicBezTo>
                <a:cubicBezTo>
                  <a:pt x="381" y="272"/>
                  <a:pt x="382" y="272"/>
                  <a:pt x="382" y="272"/>
                </a:cubicBezTo>
                <a:cubicBezTo>
                  <a:pt x="382" y="271"/>
                  <a:pt x="383" y="271"/>
                  <a:pt x="384" y="272"/>
                </a:cubicBezTo>
                <a:cubicBezTo>
                  <a:pt x="384" y="273"/>
                  <a:pt x="384" y="275"/>
                  <a:pt x="384" y="276"/>
                </a:cubicBezTo>
                <a:cubicBezTo>
                  <a:pt x="384" y="277"/>
                  <a:pt x="385" y="278"/>
                  <a:pt x="385" y="278"/>
                </a:cubicBezTo>
                <a:cubicBezTo>
                  <a:pt x="386" y="278"/>
                  <a:pt x="387" y="277"/>
                  <a:pt x="388" y="277"/>
                </a:cubicBezTo>
                <a:cubicBezTo>
                  <a:pt x="387" y="276"/>
                  <a:pt x="387" y="276"/>
                  <a:pt x="387" y="275"/>
                </a:cubicBezTo>
                <a:cubicBezTo>
                  <a:pt x="387" y="273"/>
                  <a:pt x="386" y="272"/>
                  <a:pt x="386" y="271"/>
                </a:cubicBezTo>
                <a:cubicBezTo>
                  <a:pt x="386" y="271"/>
                  <a:pt x="386" y="270"/>
                  <a:pt x="385" y="270"/>
                </a:cubicBezTo>
                <a:cubicBezTo>
                  <a:pt x="385" y="270"/>
                  <a:pt x="385" y="269"/>
                  <a:pt x="386" y="269"/>
                </a:cubicBezTo>
                <a:cubicBezTo>
                  <a:pt x="386" y="269"/>
                  <a:pt x="386" y="269"/>
                  <a:pt x="386" y="269"/>
                </a:cubicBezTo>
                <a:cubicBezTo>
                  <a:pt x="387" y="270"/>
                  <a:pt x="387" y="270"/>
                  <a:pt x="387" y="270"/>
                </a:cubicBezTo>
                <a:cubicBezTo>
                  <a:pt x="388" y="270"/>
                  <a:pt x="388" y="269"/>
                  <a:pt x="389" y="270"/>
                </a:cubicBezTo>
                <a:cubicBezTo>
                  <a:pt x="389" y="271"/>
                  <a:pt x="389" y="271"/>
                  <a:pt x="389" y="272"/>
                </a:cubicBezTo>
                <a:cubicBezTo>
                  <a:pt x="389" y="272"/>
                  <a:pt x="390" y="272"/>
                  <a:pt x="390" y="272"/>
                </a:cubicBezTo>
                <a:cubicBezTo>
                  <a:pt x="390" y="273"/>
                  <a:pt x="390" y="273"/>
                  <a:pt x="390" y="274"/>
                </a:cubicBezTo>
                <a:cubicBezTo>
                  <a:pt x="391" y="274"/>
                  <a:pt x="391" y="274"/>
                  <a:pt x="391" y="275"/>
                </a:cubicBezTo>
                <a:cubicBezTo>
                  <a:pt x="394" y="272"/>
                  <a:pt x="398" y="270"/>
                  <a:pt x="401" y="267"/>
                </a:cubicBezTo>
                <a:cubicBezTo>
                  <a:pt x="401" y="267"/>
                  <a:pt x="401" y="266"/>
                  <a:pt x="402" y="265"/>
                </a:cubicBezTo>
                <a:cubicBezTo>
                  <a:pt x="402" y="264"/>
                  <a:pt x="402" y="263"/>
                  <a:pt x="403" y="263"/>
                </a:cubicBezTo>
                <a:cubicBezTo>
                  <a:pt x="403" y="262"/>
                  <a:pt x="403" y="263"/>
                  <a:pt x="404" y="264"/>
                </a:cubicBezTo>
                <a:cubicBezTo>
                  <a:pt x="404" y="264"/>
                  <a:pt x="404" y="265"/>
                  <a:pt x="404" y="265"/>
                </a:cubicBezTo>
                <a:cubicBezTo>
                  <a:pt x="404" y="265"/>
                  <a:pt x="404" y="265"/>
                  <a:pt x="404" y="265"/>
                </a:cubicBezTo>
                <a:cubicBezTo>
                  <a:pt x="404" y="265"/>
                  <a:pt x="405" y="264"/>
                  <a:pt x="406" y="264"/>
                </a:cubicBezTo>
                <a:cubicBezTo>
                  <a:pt x="406" y="263"/>
                  <a:pt x="406" y="263"/>
                  <a:pt x="406" y="263"/>
                </a:cubicBezTo>
                <a:cubicBezTo>
                  <a:pt x="407" y="262"/>
                  <a:pt x="407" y="262"/>
                  <a:pt x="408" y="261"/>
                </a:cubicBezTo>
                <a:cubicBezTo>
                  <a:pt x="408" y="261"/>
                  <a:pt x="409" y="260"/>
                  <a:pt x="409" y="261"/>
                </a:cubicBezTo>
                <a:cubicBezTo>
                  <a:pt x="409" y="261"/>
                  <a:pt x="408" y="261"/>
                  <a:pt x="408" y="261"/>
                </a:cubicBezTo>
                <a:cubicBezTo>
                  <a:pt x="408" y="262"/>
                  <a:pt x="408" y="262"/>
                  <a:pt x="408" y="262"/>
                </a:cubicBezTo>
                <a:cubicBezTo>
                  <a:pt x="422" y="251"/>
                  <a:pt x="434" y="239"/>
                  <a:pt x="446" y="232"/>
                </a:cubicBezTo>
                <a:cubicBezTo>
                  <a:pt x="447" y="231"/>
                  <a:pt x="448" y="230"/>
                  <a:pt x="450" y="230"/>
                </a:cubicBezTo>
                <a:cubicBezTo>
                  <a:pt x="449" y="208"/>
                  <a:pt x="445" y="188"/>
                  <a:pt x="438" y="168"/>
                </a:cubicBezTo>
                <a:cubicBezTo>
                  <a:pt x="438" y="168"/>
                  <a:pt x="438" y="169"/>
                  <a:pt x="438" y="169"/>
                </a:cubicBezTo>
                <a:close/>
                <a:moveTo>
                  <a:pt x="404" y="220"/>
                </a:moveTo>
                <a:cubicBezTo>
                  <a:pt x="404" y="220"/>
                  <a:pt x="404" y="221"/>
                  <a:pt x="404" y="221"/>
                </a:cubicBezTo>
                <a:cubicBezTo>
                  <a:pt x="404" y="221"/>
                  <a:pt x="404" y="222"/>
                  <a:pt x="404" y="222"/>
                </a:cubicBezTo>
                <a:cubicBezTo>
                  <a:pt x="404" y="222"/>
                  <a:pt x="403" y="223"/>
                  <a:pt x="403" y="222"/>
                </a:cubicBezTo>
                <a:cubicBezTo>
                  <a:pt x="402" y="222"/>
                  <a:pt x="403" y="221"/>
                  <a:pt x="402" y="221"/>
                </a:cubicBezTo>
                <a:cubicBezTo>
                  <a:pt x="402" y="220"/>
                  <a:pt x="402" y="219"/>
                  <a:pt x="402" y="219"/>
                </a:cubicBezTo>
                <a:cubicBezTo>
                  <a:pt x="402" y="218"/>
                  <a:pt x="401" y="216"/>
                  <a:pt x="402" y="216"/>
                </a:cubicBezTo>
                <a:cubicBezTo>
                  <a:pt x="402" y="216"/>
                  <a:pt x="402" y="216"/>
                  <a:pt x="403" y="216"/>
                </a:cubicBezTo>
                <a:cubicBezTo>
                  <a:pt x="403" y="217"/>
                  <a:pt x="403" y="217"/>
                  <a:pt x="403" y="217"/>
                </a:cubicBezTo>
                <a:cubicBezTo>
                  <a:pt x="403" y="218"/>
                  <a:pt x="404" y="218"/>
                  <a:pt x="404" y="218"/>
                </a:cubicBezTo>
                <a:cubicBezTo>
                  <a:pt x="404" y="219"/>
                  <a:pt x="404" y="220"/>
                  <a:pt x="404" y="220"/>
                </a:cubicBezTo>
                <a:close/>
                <a:moveTo>
                  <a:pt x="407" y="219"/>
                </a:moveTo>
                <a:cubicBezTo>
                  <a:pt x="406" y="219"/>
                  <a:pt x="406" y="219"/>
                  <a:pt x="406" y="219"/>
                </a:cubicBezTo>
                <a:cubicBezTo>
                  <a:pt x="406" y="219"/>
                  <a:pt x="406" y="218"/>
                  <a:pt x="406" y="218"/>
                </a:cubicBezTo>
                <a:cubicBezTo>
                  <a:pt x="405" y="217"/>
                  <a:pt x="405" y="217"/>
                  <a:pt x="405" y="216"/>
                </a:cubicBezTo>
                <a:cubicBezTo>
                  <a:pt x="405" y="216"/>
                  <a:pt x="405" y="215"/>
                  <a:pt x="405" y="215"/>
                </a:cubicBezTo>
                <a:cubicBezTo>
                  <a:pt x="405" y="214"/>
                  <a:pt x="405" y="214"/>
                  <a:pt x="405" y="213"/>
                </a:cubicBezTo>
                <a:cubicBezTo>
                  <a:pt x="405" y="212"/>
                  <a:pt x="406" y="215"/>
                  <a:pt x="406" y="215"/>
                </a:cubicBezTo>
                <a:cubicBezTo>
                  <a:pt x="406" y="216"/>
                  <a:pt x="406" y="217"/>
                  <a:pt x="406" y="217"/>
                </a:cubicBezTo>
                <a:cubicBezTo>
                  <a:pt x="406" y="218"/>
                  <a:pt x="407" y="218"/>
                  <a:pt x="407" y="219"/>
                </a:cubicBezTo>
                <a:close/>
                <a:moveTo>
                  <a:pt x="409" y="229"/>
                </a:moveTo>
                <a:cubicBezTo>
                  <a:pt x="409" y="229"/>
                  <a:pt x="409" y="229"/>
                  <a:pt x="409" y="229"/>
                </a:cubicBezTo>
                <a:cubicBezTo>
                  <a:pt x="409" y="228"/>
                  <a:pt x="409" y="228"/>
                  <a:pt x="408" y="228"/>
                </a:cubicBezTo>
                <a:cubicBezTo>
                  <a:pt x="408" y="228"/>
                  <a:pt x="408" y="228"/>
                  <a:pt x="408" y="227"/>
                </a:cubicBezTo>
                <a:cubicBezTo>
                  <a:pt x="408" y="226"/>
                  <a:pt x="408" y="227"/>
                  <a:pt x="409" y="227"/>
                </a:cubicBezTo>
                <a:cubicBezTo>
                  <a:pt x="409" y="227"/>
                  <a:pt x="409" y="227"/>
                  <a:pt x="409" y="228"/>
                </a:cubicBezTo>
                <a:cubicBezTo>
                  <a:pt x="409" y="228"/>
                  <a:pt x="409" y="228"/>
                  <a:pt x="409" y="229"/>
                </a:cubicBezTo>
                <a:close/>
                <a:moveTo>
                  <a:pt x="364" y="117"/>
                </a:moveTo>
                <a:cubicBezTo>
                  <a:pt x="364" y="116"/>
                  <a:pt x="365" y="117"/>
                  <a:pt x="365" y="117"/>
                </a:cubicBezTo>
                <a:cubicBezTo>
                  <a:pt x="365" y="118"/>
                  <a:pt x="365" y="118"/>
                  <a:pt x="365" y="118"/>
                </a:cubicBezTo>
                <a:cubicBezTo>
                  <a:pt x="365" y="119"/>
                  <a:pt x="366" y="119"/>
                  <a:pt x="366" y="119"/>
                </a:cubicBezTo>
                <a:cubicBezTo>
                  <a:pt x="366" y="119"/>
                  <a:pt x="366" y="118"/>
                  <a:pt x="366" y="118"/>
                </a:cubicBezTo>
                <a:cubicBezTo>
                  <a:pt x="366" y="118"/>
                  <a:pt x="368" y="121"/>
                  <a:pt x="368" y="120"/>
                </a:cubicBezTo>
                <a:cubicBezTo>
                  <a:pt x="368" y="119"/>
                  <a:pt x="368" y="118"/>
                  <a:pt x="367" y="117"/>
                </a:cubicBezTo>
                <a:cubicBezTo>
                  <a:pt x="367" y="117"/>
                  <a:pt x="367" y="117"/>
                  <a:pt x="367" y="117"/>
                </a:cubicBezTo>
                <a:cubicBezTo>
                  <a:pt x="368" y="117"/>
                  <a:pt x="368" y="117"/>
                  <a:pt x="368" y="118"/>
                </a:cubicBezTo>
                <a:cubicBezTo>
                  <a:pt x="369" y="118"/>
                  <a:pt x="369" y="119"/>
                  <a:pt x="369" y="119"/>
                </a:cubicBezTo>
                <a:cubicBezTo>
                  <a:pt x="369" y="119"/>
                  <a:pt x="369" y="119"/>
                  <a:pt x="369" y="120"/>
                </a:cubicBezTo>
                <a:cubicBezTo>
                  <a:pt x="369" y="120"/>
                  <a:pt x="370" y="120"/>
                  <a:pt x="370" y="121"/>
                </a:cubicBezTo>
                <a:cubicBezTo>
                  <a:pt x="370" y="121"/>
                  <a:pt x="370" y="121"/>
                  <a:pt x="370" y="120"/>
                </a:cubicBezTo>
                <a:cubicBezTo>
                  <a:pt x="371" y="121"/>
                  <a:pt x="371" y="122"/>
                  <a:pt x="371" y="122"/>
                </a:cubicBezTo>
                <a:cubicBezTo>
                  <a:pt x="371" y="123"/>
                  <a:pt x="371" y="123"/>
                  <a:pt x="372" y="123"/>
                </a:cubicBezTo>
                <a:cubicBezTo>
                  <a:pt x="372" y="124"/>
                  <a:pt x="372" y="124"/>
                  <a:pt x="373" y="124"/>
                </a:cubicBezTo>
                <a:cubicBezTo>
                  <a:pt x="373" y="124"/>
                  <a:pt x="373" y="124"/>
                  <a:pt x="373" y="125"/>
                </a:cubicBezTo>
                <a:cubicBezTo>
                  <a:pt x="373" y="125"/>
                  <a:pt x="373" y="125"/>
                  <a:pt x="374" y="125"/>
                </a:cubicBezTo>
                <a:cubicBezTo>
                  <a:pt x="374" y="126"/>
                  <a:pt x="374" y="126"/>
                  <a:pt x="374" y="126"/>
                </a:cubicBezTo>
                <a:cubicBezTo>
                  <a:pt x="374" y="127"/>
                  <a:pt x="375" y="127"/>
                  <a:pt x="375" y="127"/>
                </a:cubicBezTo>
                <a:cubicBezTo>
                  <a:pt x="375" y="128"/>
                  <a:pt x="374" y="128"/>
                  <a:pt x="374" y="128"/>
                </a:cubicBezTo>
                <a:cubicBezTo>
                  <a:pt x="374" y="127"/>
                  <a:pt x="374" y="128"/>
                  <a:pt x="374" y="128"/>
                </a:cubicBezTo>
                <a:cubicBezTo>
                  <a:pt x="373" y="129"/>
                  <a:pt x="373" y="129"/>
                  <a:pt x="374" y="130"/>
                </a:cubicBezTo>
                <a:cubicBezTo>
                  <a:pt x="374" y="130"/>
                  <a:pt x="374" y="131"/>
                  <a:pt x="374" y="131"/>
                </a:cubicBezTo>
                <a:cubicBezTo>
                  <a:pt x="374" y="131"/>
                  <a:pt x="374" y="132"/>
                  <a:pt x="374" y="132"/>
                </a:cubicBezTo>
                <a:cubicBezTo>
                  <a:pt x="374" y="133"/>
                  <a:pt x="374" y="134"/>
                  <a:pt x="374" y="134"/>
                </a:cubicBezTo>
                <a:cubicBezTo>
                  <a:pt x="374" y="135"/>
                  <a:pt x="374" y="135"/>
                  <a:pt x="374" y="136"/>
                </a:cubicBezTo>
                <a:cubicBezTo>
                  <a:pt x="374" y="137"/>
                  <a:pt x="374" y="139"/>
                  <a:pt x="374" y="140"/>
                </a:cubicBezTo>
                <a:cubicBezTo>
                  <a:pt x="374" y="139"/>
                  <a:pt x="373" y="138"/>
                  <a:pt x="373" y="138"/>
                </a:cubicBezTo>
                <a:cubicBezTo>
                  <a:pt x="373" y="137"/>
                  <a:pt x="373" y="137"/>
                  <a:pt x="373" y="137"/>
                </a:cubicBezTo>
                <a:cubicBezTo>
                  <a:pt x="373" y="137"/>
                  <a:pt x="373" y="137"/>
                  <a:pt x="373" y="137"/>
                </a:cubicBezTo>
                <a:cubicBezTo>
                  <a:pt x="372" y="136"/>
                  <a:pt x="372" y="136"/>
                  <a:pt x="372" y="136"/>
                </a:cubicBezTo>
                <a:cubicBezTo>
                  <a:pt x="371" y="135"/>
                  <a:pt x="371" y="135"/>
                  <a:pt x="371" y="134"/>
                </a:cubicBezTo>
                <a:cubicBezTo>
                  <a:pt x="371" y="134"/>
                  <a:pt x="370" y="134"/>
                  <a:pt x="370" y="133"/>
                </a:cubicBezTo>
                <a:cubicBezTo>
                  <a:pt x="370" y="133"/>
                  <a:pt x="371" y="133"/>
                  <a:pt x="371" y="133"/>
                </a:cubicBezTo>
                <a:cubicBezTo>
                  <a:pt x="371" y="133"/>
                  <a:pt x="371" y="133"/>
                  <a:pt x="371" y="133"/>
                </a:cubicBezTo>
                <a:cubicBezTo>
                  <a:pt x="371" y="132"/>
                  <a:pt x="371" y="132"/>
                  <a:pt x="370" y="132"/>
                </a:cubicBezTo>
                <a:cubicBezTo>
                  <a:pt x="370" y="132"/>
                  <a:pt x="370" y="132"/>
                  <a:pt x="369" y="131"/>
                </a:cubicBezTo>
                <a:cubicBezTo>
                  <a:pt x="369" y="131"/>
                  <a:pt x="369" y="130"/>
                  <a:pt x="369" y="130"/>
                </a:cubicBezTo>
                <a:cubicBezTo>
                  <a:pt x="368" y="129"/>
                  <a:pt x="369" y="129"/>
                  <a:pt x="369" y="129"/>
                </a:cubicBezTo>
                <a:cubicBezTo>
                  <a:pt x="369" y="129"/>
                  <a:pt x="369" y="128"/>
                  <a:pt x="369" y="128"/>
                </a:cubicBezTo>
                <a:cubicBezTo>
                  <a:pt x="370" y="128"/>
                  <a:pt x="370" y="128"/>
                  <a:pt x="370" y="128"/>
                </a:cubicBezTo>
                <a:cubicBezTo>
                  <a:pt x="371" y="128"/>
                  <a:pt x="371" y="127"/>
                  <a:pt x="371" y="126"/>
                </a:cubicBezTo>
                <a:cubicBezTo>
                  <a:pt x="370" y="126"/>
                  <a:pt x="370" y="126"/>
                  <a:pt x="370" y="126"/>
                </a:cubicBezTo>
                <a:cubicBezTo>
                  <a:pt x="370" y="126"/>
                  <a:pt x="370" y="127"/>
                  <a:pt x="370" y="127"/>
                </a:cubicBezTo>
                <a:cubicBezTo>
                  <a:pt x="369" y="127"/>
                  <a:pt x="369" y="126"/>
                  <a:pt x="369" y="126"/>
                </a:cubicBezTo>
                <a:cubicBezTo>
                  <a:pt x="369" y="126"/>
                  <a:pt x="369" y="126"/>
                  <a:pt x="369" y="126"/>
                </a:cubicBezTo>
                <a:cubicBezTo>
                  <a:pt x="369" y="127"/>
                  <a:pt x="369" y="127"/>
                  <a:pt x="369" y="127"/>
                </a:cubicBezTo>
                <a:cubicBezTo>
                  <a:pt x="369" y="128"/>
                  <a:pt x="369" y="128"/>
                  <a:pt x="368" y="128"/>
                </a:cubicBezTo>
                <a:cubicBezTo>
                  <a:pt x="368" y="128"/>
                  <a:pt x="368" y="128"/>
                  <a:pt x="368" y="127"/>
                </a:cubicBezTo>
                <a:cubicBezTo>
                  <a:pt x="367" y="127"/>
                  <a:pt x="367" y="127"/>
                  <a:pt x="367" y="126"/>
                </a:cubicBezTo>
                <a:cubicBezTo>
                  <a:pt x="366" y="125"/>
                  <a:pt x="366" y="124"/>
                  <a:pt x="365" y="123"/>
                </a:cubicBezTo>
                <a:cubicBezTo>
                  <a:pt x="364" y="123"/>
                  <a:pt x="365" y="122"/>
                  <a:pt x="365" y="121"/>
                </a:cubicBezTo>
                <a:cubicBezTo>
                  <a:pt x="364" y="121"/>
                  <a:pt x="364" y="121"/>
                  <a:pt x="364" y="120"/>
                </a:cubicBezTo>
                <a:cubicBezTo>
                  <a:pt x="363" y="120"/>
                  <a:pt x="363" y="119"/>
                  <a:pt x="363" y="119"/>
                </a:cubicBezTo>
                <a:cubicBezTo>
                  <a:pt x="363" y="118"/>
                  <a:pt x="362" y="117"/>
                  <a:pt x="362" y="117"/>
                </a:cubicBezTo>
                <a:cubicBezTo>
                  <a:pt x="362" y="116"/>
                  <a:pt x="362" y="116"/>
                  <a:pt x="363" y="116"/>
                </a:cubicBezTo>
                <a:cubicBezTo>
                  <a:pt x="363" y="116"/>
                  <a:pt x="363" y="116"/>
                  <a:pt x="363" y="117"/>
                </a:cubicBezTo>
                <a:cubicBezTo>
                  <a:pt x="364" y="117"/>
                  <a:pt x="364" y="117"/>
                  <a:pt x="364" y="117"/>
                </a:cubicBezTo>
                <a:close/>
                <a:moveTo>
                  <a:pt x="181" y="390"/>
                </a:moveTo>
                <a:cubicBezTo>
                  <a:pt x="180" y="390"/>
                  <a:pt x="180" y="388"/>
                  <a:pt x="181" y="388"/>
                </a:cubicBezTo>
                <a:cubicBezTo>
                  <a:pt x="183" y="388"/>
                  <a:pt x="183" y="390"/>
                  <a:pt x="184" y="390"/>
                </a:cubicBezTo>
                <a:cubicBezTo>
                  <a:pt x="185" y="390"/>
                  <a:pt x="187" y="390"/>
                  <a:pt x="187" y="391"/>
                </a:cubicBezTo>
                <a:cubicBezTo>
                  <a:pt x="188" y="392"/>
                  <a:pt x="186" y="392"/>
                  <a:pt x="186" y="392"/>
                </a:cubicBezTo>
                <a:cubicBezTo>
                  <a:pt x="185" y="392"/>
                  <a:pt x="184" y="391"/>
                  <a:pt x="183" y="391"/>
                </a:cubicBezTo>
                <a:cubicBezTo>
                  <a:pt x="182" y="391"/>
                  <a:pt x="181" y="391"/>
                  <a:pt x="181" y="390"/>
                </a:cubicBezTo>
                <a:close/>
                <a:moveTo>
                  <a:pt x="188" y="383"/>
                </a:moveTo>
                <a:cubicBezTo>
                  <a:pt x="187" y="384"/>
                  <a:pt x="186" y="383"/>
                  <a:pt x="186" y="383"/>
                </a:cubicBezTo>
                <a:cubicBezTo>
                  <a:pt x="185" y="381"/>
                  <a:pt x="186" y="381"/>
                  <a:pt x="188" y="382"/>
                </a:cubicBezTo>
                <a:cubicBezTo>
                  <a:pt x="188" y="383"/>
                  <a:pt x="188" y="383"/>
                  <a:pt x="188" y="383"/>
                </a:cubicBezTo>
                <a:close/>
                <a:moveTo>
                  <a:pt x="183" y="387"/>
                </a:moveTo>
                <a:cubicBezTo>
                  <a:pt x="182" y="387"/>
                  <a:pt x="186" y="387"/>
                  <a:pt x="186" y="388"/>
                </a:cubicBezTo>
                <a:cubicBezTo>
                  <a:pt x="185" y="389"/>
                  <a:pt x="183" y="388"/>
                  <a:pt x="183" y="387"/>
                </a:cubicBezTo>
                <a:close/>
                <a:moveTo>
                  <a:pt x="229" y="443"/>
                </a:moveTo>
                <a:cubicBezTo>
                  <a:pt x="229" y="443"/>
                  <a:pt x="229" y="444"/>
                  <a:pt x="229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230" y="444"/>
                  <a:pt x="229" y="444"/>
                  <a:pt x="229" y="444"/>
                </a:cubicBezTo>
                <a:cubicBezTo>
                  <a:pt x="229" y="444"/>
                  <a:pt x="229" y="444"/>
                  <a:pt x="229" y="443"/>
                </a:cubicBezTo>
                <a:close/>
                <a:moveTo>
                  <a:pt x="183" y="383"/>
                </a:moveTo>
                <a:cubicBezTo>
                  <a:pt x="183" y="383"/>
                  <a:pt x="183" y="383"/>
                  <a:pt x="183" y="383"/>
                </a:cubicBezTo>
                <a:cubicBezTo>
                  <a:pt x="183" y="383"/>
                  <a:pt x="184" y="384"/>
                  <a:pt x="183" y="384"/>
                </a:cubicBezTo>
                <a:cubicBezTo>
                  <a:pt x="182" y="384"/>
                  <a:pt x="181" y="383"/>
                  <a:pt x="183" y="383"/>
                </a:cubicBezTo>
                <a:close/>
                <a:moveTo>
                  <a:pt x="201" y="386"/>
                </a:moveTo>
                <a:cubicBezTo>
                  <a:pt x="201" y="387"/>
                  <a:pt x="201" y="387"/>
                  <a:pt x="201" y="386"/>
                </a:cubicBezTo>
                <a:cubicBezTo>
                  <a:pt x="200" y="386"/>
                  <a:pt x="200" y="384"/>
                  <a:pt x="201" y="384"/>
                </a:cubicBezTo>
                <a:cubicBezTo>
                  <a:pt x="201" y="384"/>
                  <a:pt x="201" y="384"/>
                  <a:pt x="201" y="384"/>
                </a:cubicBezTo>
                <a:cubicBezTo>
                  <a:pt x="201" y="385"/>
                  <a:pt x="202" y="385"/>
                  <a:pt x="201" y="386"/>
                </a:cubicBezTo>
                <a:close/>
                <a:moveTo>
                  <a:pt x="179" y="387"/>
                </a:moveTo>
                <a:cubicBezTo>
                  <a:pt x="180" y="387"/>
                  <a:pt x="180" y="387"/>
                  <a:pt x="181" y="387"/>
                </a:cubicBezTo>
                <a:cubicBezTo>
                  <a:pt x="181" y="387"/>
                  <a:pt x="181" y="388"/>
                  <a:pt x="181" y="388"/>
                </a:cubicBezTo>
                <a:cubicBezTo>
                  <a:pt x="180" y="388"/>
                  <a:pt x="179" y="388"/>
                  <a:pt x="179" y="387"/>
                </a:cubicBezTo>
                <a:cubicBezTo>
                  <a:pt x="179" y="387"/>
                  <a:pt x="179" y="387"/>
                  <a:pt x="179" y="387"/>
                </a:cubicBezTo>
                <a:close/>
                <a:moveTo>
                  <a:pt x="228" y="441"/>
                </a:moveTo>
                <a:cubicBezTo>
                  <a:pt x="228" y="441"/>
                  <a:pt x="228" y="441"/>
                  <a:pt x="228" y="442"/>
                </a:cubicBezTo>
                <a:cubicBezTo>
                  <a:pt x="228" y="442"/>
                  <a:pt x="228" y="442"/>
                  <a:pt x="228" y="442"/>
                </a:cubicBezTo>
                <a:cubicBezTo>
                  <a:pt x="228" y="442"/>
                  <a:pt x="229" y="443"/>
                  <a:pt x="228" y="443"/>
                </a:cubicBezTo>
                <a:cubicBezTo>
                  <a:pt x="228" y="443"/>
                  <a:pt x="227" y="443"/>
                  <a:pt x="227" y="443"/>
                </a:cubicBezTo>
                <a:cubicBezTo>
                  <a:pt x="227" y="443"/>
                  <a:pt x="228" y="442"/>
                  <a:pt x="227" y="442"/>
                </a:cubicBezTo>
                <a:cubicBezTo>
                  <a:pt x="226" y="442"/>
                  <a:pt x="227" y="441"/>
                  <a:pt x="228" y="441"/>
                </a:cubicBezTo>
                <a:close/>
                <a:moveTo>
                  <a:pt x="218" y="340"/>
                </a:moveTo>
                <a:cubicBezTo>
                  <a:pt x="218" y="341"/>
                  <a:pt x="219" y="340"/>
                  <a:pt x="219" y="341"/>
                </a:cubicBezTo>
                <a:cubicBezTo>
                  <a:pt x="220" y="341"/>
                  <a:pt x="219" y="342"/>
                  <a:pt x="219" y="343"/>
                </a:cubicBezTo>
                <a:cubicBezTo>
                  <a:pt x="218" y="343"/>
                  <a:pt x="218" y="341"/>
                  <a:pt x="217" y="341"/>
                </a:cubicBezTo>
                <a:cubicBezTo>
                  <a:pt x="217" y="341"/>
                  <a:pt x="216" y="341"/>
                  <a:pt x="215" y="341"/>
                </a:cubicBezTo>
                <a:cubicBezTo>
                  <a:pt x="215" y="340"/>
                  <a:pt x="215" y="340"/>
                  <a:pt x="216" y="340"/>
                </a:cubicBezTo>
                <a:cubicBezTo>
                  <a:pt x="216" y="340"/>
                  <a:pt x="218" y="339"/>
                  <a:pt x="218" y="340"/>
                </a:cubicBezTo>
                <a:close/>
                <a:moveTo>
                  <a:pt x="216" y="356"/>
                </a:moveTo>
                <a:cubicBezTo>
                  <a:pt x="217" y="356"/>
                  <a:pt x="218" y="356"/>
                  <a:pt x="218" y="356"/>
                </a:cubicBezTo>
                <a:cubicBezTo>
                  <a:pt x="218" y="357"/>
                  <a:pt x="217" y="357"/>
                  <a:pt x="217" y="357"/>
                </a:cubicBezTo>
                <a:cubicBezTo>
                  <a:pt x="216" y="357"/>
                  <a:pt x="216" y="357"/>
                  <a:pt x="215" y="357"/>
                </a:cubicBezTo>
                <a:cubicBezTo>
                  <a:pt x="215" y="357"/>
                  <a:pt x="215" y="357"/>
                  <a:pt x="214" y="357"/>
                </a:cubicBezTo>
                <a:cubicBezTo>
                  <a:pt x="213" y="357"/>
                  <a:pt x="214" y="356"/>
                  <a:pt x="214" y="356"/>
                </a:cubicBezTo>
                <a:cubicBezTo>
                  <a:pt x="215" y="356"/>
                  <a:pt x="215" y="356"/>
                  <a:pt x="216" y="356"/>
                </a:cubicBezTo>
                <a:close/>
                <a:moveTo>
                  <a:pt x="237" y="369"/>
                </a:moveTo>
                <a:cubicBezTo>
                  <a:pt x="236" y="369"/>
                  <a:pt x="237" y="369"/>
                  <a:pt x="238" y="369"/>
                </a:cubicBezTo>
                <a:cubicBezTo>
                  <a:pt x="238" y="369"/>
                  <a:pt x="239" y="369"/>
                  <a:pt x="240" y="369"/>
                </a:cubicBezTo>
                <a:cubicBezTo>
                  <a:pt x="240" y="369"/>
                  <a:pt x="240" y="370"/>
                  <a:pt x="240" y="370"/>
                </a:cubicBezTo>
                <a:cubicBezTo>
                  <a:pt x="239" y="370"/>
                  <a:pt x="239" y="370"/>
                  <a:pt x="239" y="370"/>
                </a:cubicBezTo>
                <a:cubicBezTo>
                  <a:pt x="238" y="370"/>
                  <a:pt x="238" y="369"/>
                  <a:pt x="237" y="369"/>
                </a:cubicBezTo>
                <a:close/>
                <a:moveTo>
                  <a:pt x="202" y="345"/>
                </a:moveTo>
                <a:cubicBezTo>
                  <a:pt x="202" y="346"/>
                  <a:pt x="201" y="345"/>
                  <a:pt x="201" y="345"/>
                </a:cubicBezTo>
                <a:cubicBezTo>
                  <a:pt x="200" y="345"/>
                  <a:pt x="202" y="344"/>
                  <a:pt x="202" y="345"/>
                </a:cubicBezTo>
                <a:close/>
                <a:moveTo>
                  <a:pt x="238" y="350"/>
                </a:moveTo>
                <a:cubicBezTo>
                  <a:pt x="239" y="350"/>
                  <a:pt x="237" y="351"/>
                  <a:pt x="237" y="351"/>
                </a:cubicBezTo>
                <a:cubicBezTo>
                  <a:pt x="236" y="351"/>
                  <a:pt x="235" y="352"/>
                  <a:pt x="234" y="352"/>
                </a:cubicBezTo>
                <a:cubicBezTo>
                  <a:pt x="234" y="352"/>
                  <a:pt x="233" y="352"/>
                  <a:pt x="233" y="352"/>
                </a:cubicBezTo>
                <a:cubicBezTo>
                  <a:pt x="232" y="352"/>
                  <a:pt x="233" y="353"/>
                  <a:pt x="232" y="353"/>
                </a:cubicBezTo>
                <a:cubicBezTo>
                  <a:pt x="231" y="353"/>
                  <a:pt x="231" y="354"/>
                  <a:pt x="231" y="354"/>
                </a:cubicBezTo>
                <a:cubicBezTo>
                  <a:pt x="230" y="355"/>
                  <a:pt x="229" y="354"/>
                  <a:pt x="228" y="355"/>
                </a:cubicBezTo>
                <a:cubicBezTo>
                  <a:pt x="226" y="356"/>
                  <a:pt x="225" y="355"/>
                  <a:pt x="223" y="355"/>
                </a:cubicBezTo>
                <a:cubicBezTo>
                  <a:pt x="222" y="355"/>
                  <a:pt x="223" y="355"/>
                  <a:pt x="224" y="355"/>
                </a:cubicBezTo>
                <a:cubicBezTo>
                  <a:pt x="225" y="355"/>
                  <a:pt x="225" y="354"/>
                  <a:pt x="226" y="354"/>
                </a:cubicBezTo>
                <a:cubicBezTo>
                  <a:pt x="227" y="353"/>
                  <a:pt x="228" y="354"/>
                  <a:pt x="228" y="353"/>
                </a:cubicBezTo>
                <a:cubicBezTo>
                  <a:pt x="227" y="352"/>
                  <a:pt x="227" y="352"/>
                  <a:pt x="227" y="351"/>
                </a:cubicBezTo>
                <a:cubicBezTo>
                  <a:pt x="226" y="351"/>
                  <a:pt x="227" y="350"/>
                  <a:pt x="227" y="350"/>
                </a:cubicBezTo>
                <a:cubicBezTo>
                  <a:pt x="228" y="350"/>
                  <a:pt x="228" y="349"/>
                  <a:pt x="228" y="349"/>
                </a:cubicBezTo>
                <a:cubicBezTo>
                  <a:pt x="229" y="349"/>
                  <a:pt x="230" y="350"/>
                  <a:pt x="230" y="349"/>
                </a:cubicBezTo>
                <a:cubicBezTo>
                  <a:pt x="232" y="349"/>
                  <a:pt x="233" y="349"/>
                  <a:pt x="234" y="348"/>
                </a:cubicBezTo>
                <a:cubicBezTo>
                  <a:pt x="235" y="348"/>
                  <a:pt x="235" y="349"/>
                  <a:pt x="236" y="349"/>
                </a:cubicBezTo>
                <a:cubicBezTo>
                  <a:pt x="236" y="349"/>
                  <a:pt x="236" y="350"/>
                  <a:pt x="237" y="350"/>
                </a:cubicBezTo>
                <a:cubicBezTo>
                  <a:pt x="237" y="350"/>
                  <a:pt x="237" y="350"/>
                  <a:pt x="238" y="350"/>
                </a:cubicBezTo>
                <a:close/>
                <a:moveTo>
                  <a:pt x="226" y="444"/>
                </a:moveTo>
                <a:cubicBezTo>
                  <a:pt x="226" y="444"/>
                  <a:pt x="227" y="443"/>
                  <a:pt x="227" y="444"/>
                </a:cubicBezTo>
                <a:cubicBezTo>
                  <a:pt x="227" y="444"/>
                  <a:pt x="226" y="444"/>
                  <a:pt x="226" y="444"/>
                </a:cubicBezTo>
                <a:close/>
                <a:moveTo>
                  <a:pt x="206" y="344"/>
                </a:moveTo>
                <a:cubicBezTo>
                  <a:pt x="205" y="344"/>
                  <a:pt x="203" y="346"/>
                  <a:pt x="202" y="345"/>
                </a:cubicBezTo>
                <a:cubicBezTo>
                  <a:pt x="202" y="344"/>
                  <a:pt x="204" y="344"/>
                  <a:pt x="204" y="344"/>
                </a:cubicBezTo>
                <a:cubicBezTo>
                  <a:pt x="204" y="344"/>
                  <a:pt x="205" y="344"/>
                  <a:pt x="205" y="344"/>
                </a:cubicBezTo>
                <a:cubicBezTo>
                  <a:pt x="206" y="344"/>
                  <a:pt x="206" y="343"/>
                  <a:pt x="206" y="343"/>
                </a:cubicBezTo>
                <a:cubicBezTo>
                  <a:pt x="207" y="343"/>
                  <a:pt x="206" y="344"/>
                  <a:pt x="206" y="344"/>
                </a:cubicBezTo>
                <a:close/>
                <a:moveTo>
                  <a:pt x="35" y="202"/>
                </a:moveTo>
                <a:cubicBezTo>
                  <a:pt x="34" y="202"/>
                  <a:pt x="34" y="202"/>
                  <a:pt x="33" y="200"/>
                </a:cubicBezTo>
                <a:cubicBezTo>
                  <a:pt x="34" y="200"/>
                  <a:pt x="34" y="200"/>
                  <a:pt x="34" y="200"/>
                </a:cubicBezTo>
                <a:cubicBezTo>
                  <a:pt x="36" y="199"/>
                  <a:pt x="38" y="199"/>
                  <a:pt x="40" y="199"/>
                </a:cubicBezTo>
                <a:cubicBezTo>
                  <a:pt x="40" y="200"/>
                  <a:pt x="39" y="201"/>
                  <a:pt x="39" y="201"/>
                </a:cubicBezTo>
                <a:cubicBezTo>
                  <a:pt x="38" y="201"/>
                  <a:pt x="38" y="201"/>
                  <a:pt x="37" y="202"/>
                </a:cubicBezTo>
                <a:cubicBezTo>
                  <a:pt x="37" y="203"/>
                  <a:pt x="36" y="202"/>
                  <a:pt x="35" y="202"/>
                </a:cubicBezTo>
                <a:close/>
                <a:moveTo>
                  <a:pt x="230" y="447"/>
                </a:moveTo>
                <a:cubicBezTo>
                  <a:pt x="230" y="447"/>
                  <a:pt x="229" y="447"/>
                  <a:pt x="229" y="447"/>
                </a:cubicBezTo>
                <a:cubicBezTo>
                  <a:pt x="229" y="446"/>
                  <a:pt x="229" y="446"/>
                  <a:pt x="229" y="446"/>
                </a:cubicBezTo>
                <a:cubicBezTo>
                  <a:pt x="229" y="446"/>
                  <a:pt x="229" y="446"/>
                  <a:pt x="229" y="446"/>
                </a:cubicBezTo>
                <a:cubicBezTo>
                  <a:pt x="229" y="446"/>
                  <a:pt x="230" y="446"/>
                  <a:pt x="230" y="446"/>
                </a:cubicBezTo>
                <a:cubicBezTo>
                  <a:pt x="230" y="446"/>
                  <a:pt x="230" y="447"/>
                  <a:pt x="230" y="447"/>
                </a:cubicBezTo>
                <a:close/>
                <a:moveTo>
                  <a:pt x="231" y="450"/>
                </a:moveTo>
                <a:cubicBezTo>
                  <a:pt x="231" y="450"/>
                  <a:pt x="230" y="449"/>
                  <a:pt x="230" y="449"/>
                </a:cubicBezTo>
                <a:cubicBezTo>
                  <a:pt x="230" y="449"/>
                  <a:pt x="230" y="449"/>
                  <a:pt x="230" y="449"/>
                </a:cubicBezTo>
                <a:cubicBezTo>
                  <a:pt x="231" y="448"/>
                  <a:pt x="231" y="449"/>
                  <a:pt x="231" y="450"/>
                </a:cubicBezTo>
                <a:close/>
                <a:moveTo>
                  <a:pt x="242" y="449"/>
                </a:moveTo>
                <a:cubicBezTo>
                  <a:pt x="242" y="449"/>
                  <a:pt x="242" y="449"/>
                  <a:pt x="242" y="449"/>
                </a:cubicBezTo>
                <a:cubicBezTo>
                  <a:pt x="240" y="449"/>
                  <a:pt x="239" y="449"/>
                  <a:pt x="237" y="449"/>
                </a:cubicBezTo>
                <a:cubicBezTo>
                  <a:pt x="236" y="449"/>
                  <a:pt x="235" y="449"/>
                  <a:pt x="235" y="449"/>
                </a:cubicBezTo>
                <a:cubicBezTo>
                  <a:pt x="235" y="449"/>
                  <a:pt x="235" y="449"/>
                  <a:pt x="235" y="448"/>
                </a:cubicBezTo>
                <a:cubicBezTo>
                  <a:pt x="235" y="448"/>
                  <a:pt x="235" y="448"/>
                  <a:pt x="234" y="448"/>
                </a:cubicBezTo>
                <a:cubicBezTo>
                  <a:pt x="234" y="448"/>
                  <a:pt x="233" y="448"/>
                  <a:pt x="233" y="448"/>
                </a:cubicBezTo>
                <a:cubicBezTo>
                  <a:pt x="233" y="448"/>
                  <a:pt x="233" y="448"/>
                  <a:pt x="232" y="448"/>
                </a:cubicBezTo>
                <a:cubicBezTo>
                  <a:pt x="232" y="447"/>
                  <a:pt x="232" y="447"/>
                  <a:pt x="232" y="447"/>
                </a:cubicBezTo>
                <a:cubicBezTo>
                  <a:pt x="232" y="447"/>
                  <a:pt x="232" y="447"/>
                  <a:pt x="232" y="447"/>
                </a:cubicBezTo>
                <a:cubicBezTo>
                  <a:pt x="232" y="447"/>
                  <a:pt x="232" y="447"/>
                  <a:pt x="232" y="447"/>
                </a:cubicBezTo>
                <a:cubicBezTo>
                  <a:pt x="232" y="447"/>
                  <a:pt x="231" y="447"/>
                  <a:pt x="231" y="447"/>
                </a:cubicBezTo>
                <a:cubicBezTo>
                  <a:pt x="230" y="447"/>
                  <a:pt x="230" y="447"/>
                  <a:pt x="230" y="447"/>
                </a:cubicBezTo>
                <a:cubicBezTo>
                  <a:pt x="230" y="447"/>
                  <a:pt x="230" y="447"/>
                  <a:pt x="230" y="447"/>
                </a:cubicBezTo>
                <a:cubicBezTo>
                  <a:pt x="230" y="447"/>
                  <a:pt x="230" y="447"/>
                  <a:pt x="231" y="447"/>
                </a:cubicBezTo>
                <a:cubicBezTo>
                  <a:pt x="231" y="446"/>
                  <a:pt x="231" y="446"/>
                  <a:pt x="231" y="446"/>
                </a:cubicBezTo>
                <a:cubicBezTo>
                  <a:pt x="231" y="446"/>
                  <a:pt x="231" y="446"/>
                  <a:pt x="230" y="446"/>
                </a:cubicBezTo>
                <a:cubicBezTo>
                  <a:pt x="230" y="446"/>
                  <a:pt x="230" y="446"/>
                  <a:pt x="230" y="445"/>
                </a:cubicBezTo>
                <a:cubicBezTo>
                  <a:pt x="230" y="445"/>
                  <a:pt x="230" y="445"/>
                  <a:pt x="230" y="445"/>
                </a:cubicBezTo>
                <a:cubicBezTo>
                  <a:pt x="229" y="445"/>
                  <a:pt x="229" y="445"/>
                  <a:pt x="229" y="445"/>
                </a:cubicBezTo>
                <a:cubicBezTo>
                  <a:pt x="228" y="445"/>
                  <a:pt x="228" y="445"/>
                  <a:pt x="228" y="444"/>
                </a:cubicBezTo>
                <a:cubicBezTo>
                  <a:pt x="228" y="444"/>
                  <a:pt x="228" y="444"/>
                  <a:pt x="229" y="444"/>
                </a:cubicBezTo>
                <a:cubicBezTo>
                  <a:pt x="229" y="444"/>
                  <a:pt x="230" y="445"/>
                  <a:pt x="230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230" y="444"/>
                  <a:pt x="230" y="444"/>
                  <a:pt x="231" y="444"/>
                </a:cubicBezTo>
                <a:cubicBezTo>
                  <a:pt x="231" y="444"/>
                  <a:pt x="231" y="444"/>
                  <a:pt x="231" y="444"/>
                </a:cubicBezTo>
                <a:cubicBezTo>
                  <a:pt x="231" y="443"/>
                  <a:pt x="230" y="443"/>
                  <a:pt x="230" y="443"/>
                </a:cubicBezTo>
                <a:cubicBezTo>
                  <a:pt x="230" y="442"/>
                  <a:pt x="230" y="442"/>
                  <a:pt x="230" y="441"/>
                </a:cubicBezTo>
                <a:cubicBezTo>
                  <a:pt x="230" y="441"/>
                  <a:pt x="231" y="440"/>
                  <a:pt x="230" y="440"/>
                </a:cubicBezTo>
                <a:cubicBezTo>
                  <a:pt x="229" y="440"/>
                  <a:pt x="229" y="441"/>
                  <a:pt x="228" y="440"/>
                </a:cubicBezTo>
                <a:cubicBezTo>
                  <a:pt x="228" y="440"/>
                  <a:pt x="227" y="440"/>
                  <a:pt x="227" y="439"/>
                </a:cubicBezTo>
                <a:cubicBezTo>
                  <a:pt x="227" y="439"/>
                  <a:pt x="228" y="439"/>
                  <a:pt x="228" y="439"/>
                </a:cubicBezTo>
                <a:cubicBezTo>
                  <a:pt x="228" y="439"/>
                  <a:pt x="228" y="439"/>
                  <a:pt x="228" y="438"/>
                </a:cubicBezTo>
                <a:cubicBezTo>
                  <a:pt x="228" y="438"/>
                  <a:pt x="227" y="438"/>
                  <a:pt x="227" y="438"/>
                </a:cubicBezTo>
                <a:cubicBezTo>
                  <a:pt x="227" y="437"/>
                  <a:pt x="226" y="437"/>
                  <a:pt x="226" y="437"/>
                </a:cubicBezTo>
                <a:cubicBezTo>
                  <a:pt x="227" y="437"/>
                  <a:pt x="227" y="437"/>
                  <a:pt x="227" y="437"/>
                </a:cubicBezTo>
                <a:cubicBezTo>
                  <a:pt x="227" y="436"/>
                  <a:pt x="227" y="436"/>
                  <a:pt x="227" y="436"/>
                </a:cubicBezTo>
                <a:cubicBezTo>
                  <a:pt x="227" y="436"/>
                  <a:pt x="227" y="435"/>
                  <a:pt x="227" y="435"/>
                </a:cubicBezTo>
                <a:cubicBezTo>
                  <a:pt x="228" y="434"/>
                  <a:pt x="228" y="434"/>
                  <a:pt x="228" y="434"/>
                </a:cubicBezTo>
                <a:cubicBezTo>
                  <a:pt x="228" y="433"/>
                  <a:pt x="228" y="433"/>
                  <a:pt x="228" y="432"/>
                </a:cubicBezTo>
                <a:cubicBezTo>
                  <a:pt x="228" y="432"/>
                  <a:pt x="227" y="431"/>
                  <a:pt x="227" y="430"/>
                </a:cubicBezTo>
                <a:cubicBezTo>
                  <a:pt x="227" y="430"/>
                  <a:pt x="227" y="430"/>
                  <a:pt x="228" y="429"/>
                </a:cubicBezTo>
                <a:cubicBezTo>
                  <a:pt x="228" y="429"/>
                  <a:pt x="227" y="428"/>
                  <a:pt x="227" y="428"/>
                </a:cubicBezTo>
                <a:cubicBezTo>
                  <a:pt x="228" y="428"/>
                  <a:pt x="227" y="427"/>
                  <a:pt x="228" y="427"/>
                </a:cubicBezTo>
                <a:cubicBezTo>
                  <a:pt x="228" y="427"/>
                  <a:pt x="228" y="427"/>
                  <a:pt x="228" y="426"/>
                </a:cubicBezTo>
                <a:cubicBezTo>
                  <a:pt x="228" y="426"/>
                  <a:pt x="228" y="426"/>
                  <a:pt x="228" y="426"/>
                </a:cubicBezTo>
                <a:cubicBezTo>
                  <a:pt x="228" y="426"/>
                  <a:pt x="228" y="426"/>
                  <a:pt x="228" y="426"/>
                </a:cubicBezTo>
                <a:cubicBezTo>
                  <a:pt x="228" y="425"/>
                  <a:pt x="228" y="425"/>
                  <a:pt x="228" y="425"/>
                </a:cubicBezTo>
                <a:cubicBezTo>
                  <a:pt x="228" y="424"/>
                  <a:pt x="228" y="424"/>
                  <a:pt x="228" y="424"/>
                </a:cubicBezTo>
                <a:cubicBezTo>
                  <a:pt x="228" y="424"/>
                  <a:pt x="228" y="423"/>
                  <a:pt x="228" y="423"/>
                </a:cubicBezTo>
                <a:cubicBezTo>
                  <a:pt x="228" y="423"/>
                  <a:pt x="228" y="422"/>
                  <a:pt x="228" y="422"/>
                </a:cubicBezTo>
                <a:cubicBezTo>
                  <a:pt x="228" y="422"/>
                  <a:pt x="228" y="421"/>
                  <a:pt x="228" y="421"/>
                </a:cubicBezTo>
                <a:cubicBezTo>
                  <a:pt x="228" y="421"/>
                  <a:pt x="228" y="420"/>
                  <a:pt x="228" y="420"/>
                </a:cubicBezTo>
                <a:cubicBezTo>
                  <a:pt x="229" y="420"/>
                  <a:pt x="229" y="420"/>
                  <a:pt x="229" y="419"/>
                </a:cubicBezTo>
                <a:cubicBezTo>
                  <a:pt x="229" y="419"/>
                  <a:pt x="229" y="419"/>
                  <a:pt x="229" y="419"/>
                </a:cubicBezTo>
                <a:cubicBezTo>
                  <a:pt x="229" y="419"/>
                  <a:pt x="228" y="419"/>
                  <a:pt x="228" y="419"/>
                </a:cubicBezTo>
                <a:cubicBezTo>
                  <a:pt x="228" y="418"/>
                  <a:pt x="228" y="418"/>
                  <a:pt x="228" y="418"/>
                </a:cubicBezTo>
                <a:cubicBezTo>
                  <a:pt x="228" y="417"/>
                  <a:pt x="228" y="417"/>
                  <a:pt x="228" y="416"/>
                </a:cubicBezTo>
                <a:cubicBezTo>
                  <a:pt x="228" y="416"/>
                  <a:pt x="228" y="416"/>
                  <a:pt x="228" y="416"/>
                </a:cubicBezTo>
                <a:cubicBezTo>
                  <a:pt x="226" y="416"/>
                  <a:pt x="226" y="415"/>
                  <a:pt x="225" y="415"/>
                </a:cubicBezTo>
                <a:cubicBezTo>
                  <a:pt x="224" y="414"/>
                  <a:pt x="224" y="414"/>
                  <a:pt x="223" y="414"/>
                </a:cubicBezTo>
                <a:cubicBezTo>
                  <a:pt x="222" y="414"/>
                  <a:pt x="222" y="414"/>
                  <a:pt x="222" y="414"/>
                </a:cubicBezTo>
                <a:cubicBezTo>
                  <a:pt x="221" y="414"/>
                  <a:pt x="220" y="413"/>
                  <a:pt x="219" y="413"/>
                </a:cubicBezTo>
                <a:cubicBezTo>
                  <a:pt x="218" y="413"/>
                  <a:pt x="218" y="412"/>
                  <a:pt x="217" y="412"/>
                </a:cubicBezTo>
                <a:cubicBezTo>
                  <a:pt x="217" y="412"/>
                  <a:pt x="217" y="412"/>
                  <a:pt x="216" y="412"/>
                </a:cubicBezTo>
                <a:cubicBezTo>
                  <a:pt x="215" y="411"/>
                  <a:pt x="215" y="410"/>
                  <a:pt x="215" y="409"/>
                </a:cubicBezTo>
                <a:cubicBezTo>
                  <a:pt x="214" y="409"/>
                  <a:pt x="214" y="409"/>
                  <a:pt x="214" y="409"/>
                </a:cubicBezTo>
                <a:cubicBezTo>
                  <a:pt x="214" y="409"/>
                  <a:pt x="214" y="409"/>
                  <a:pt x="214" y="409"/>
                </a:cubicBezTo>
                <a:cubicBezTo>
                  <a:pt x="213" y="408"/>
                  <a:pt x="214" y="408"/>
                  <a:pt x="213" y="408"/>
                </a:cubicBezTo>
                <a:cubicBezTo>
                  <a:pt x="213" y="407"/>
                  <a:pt x="212" y="407"/>
                  <a:pt x="212" y="407"/>
                </a:cubicBezTo>
                <a:cubicBezTo>
                  <a:pt x="211" y="407"/>
                  <a:pt x="211" y="406"/>
                  <a:pt x="211" y="406"/>
                </a:cubicBezTo>
                <a:cubicBezTo>
                  <a:pt x="210" y="405"/>
                  <a:pt x="210" y="405"/>
                  <a:pt x="210" y="404"/>
                </a:cubicBezTo>
                <a:cubicBezTo>
                  <a:pt x="209" y="404"/>
                  <a:pt x="209" y="403"/>
                  <a:pt x="209" y="403"/>
                </a:cubicBezTo>
                <a:cubicBezTo>
                  <a:pt x="208" y="402"/>
                  <a:pt x="207" y="401"/>
                  <a:pt x="206" y="401"/>
                </a:cubicBezTo>
                <a:cubicBezTo>
                  <a:pt x="205" y="400"/>
                  <a:pt x="204" y="400"/>
                  <a:pt x="204" y="400"/>
                </a:cubicBezTo>
                <a:cubicBezTo>
                  <a:pt x="204" y="400"/>
                  <a:pt x="204" y="400"/>
                  <a:pt x="204" y="400"/>
                </a:cubicBezTo>
                <a:cubicBezTo>
                  <a:pt x="205" y="399"/>
                  <a:pt x="204" y="399"/>
                  <a:pt x="203" y="398"/>
                </a:cubicBezTo>
                <a:cubicBezTo>
                  <a:pt x="203" y="398"/>
                  <a:pt x="204" y="397"/>
                  <a:pt x="205" y="396"/>
                </a:cubicBezTo>
                <a:cubicBezTo>
                  <a:pt x="206" y="396"/>
                  <a:pt x="207" y="395"/>
                  <a:pt x="206" y="395"/>
                </a:cubicBezTo>
                <a:cubicBezTo>
                  <a:pt x="206" y="395"/>
                  <a:pt x="206" y="395"/>
                  <a:pt x="206" y="395"/>
                </a:cubicBezTo>
                <a:cubicBezTo>
                  <a:pt x="205" y="395"/>
                  <a:pt x="205" y="395"/>
                  <a:pt x="205" y="394"/>
                </a:cubicBezTo>
                <a:cubicBezTo>
                  <a:pt x="204" y="394"/>
                  <a:pt x="205" y="394"/>
                  <a:pt x="205" y="394"/>
                </a:cubicBezTo>
                <a:cubicBezTo>
                  <a:pt x="205" y="394"/>
                  <a:pt x="205" y="393"/>
                  <a:pt x="204" y="393"/>
                </a:cubicBezTo>
                <a:cubicBezTo>
                  <a:pt x="204" y="393"/>
                  <a:pt x="204" y="393"/>
                  <a:pt x="204" y="392"/>
                </a:cubicBezTo>
                <a:cubicBezTo>
                  <a:pt x="204" y="392"/>
                  <a:pt x="205" y="392"/>
                  <a:pt x="205" y="392"/>
                </a:cubicBezTo>
                <a:cubicBezTo>
                  <a:pt x="205" y="392"/>
                  <a:pt x="205" y="392"/>
                  <a:pt x="205" y="391"/>
                </a:cubicBezTo>
                <a:cubicBezTo>
                  <a:pt x="205" y="391"/>
                  <a:pt x="206" y="391"/>
                  <a:pt x="206" y="391"/>
                </a:cubicBezTo>
                <a:cubicBezTo>
                  <a:pt x="207" y="390"/>
                  <a:pt x="206" y="390"/>
                  <a:pt x="206" y="389"/>
                </a:cubicBezTo>
                <a:cubicBezTo>
                  <a:pt x="207" y="389"/>
                  <a:pt x="208" y="389"/>
                  <a:pt x="209" y="388"/>
                </a:cubicBezTo>
                <a:cubicBezTo>
                  <a:pt x="209" y="388"/>
                  <a:pt x="208" y="388"/>
                  <a:pt x="209" y="388"/>
                </a:cubicBezTo>
                <a:cubicBezTo>
                  <a:pt x="209" y="387"/>
                  <a:pt x="210" y="387"/>
                  <a:pt x="210" y="387"/>
                </a:cubicBezTo>
                <a:cubicBezTo>
                  <a:pt x="210" y="386"/>
                  <a:pt x="211" y="386"/>
                  <a:pt x="212" y="386"/>
                </a:cubicBezTo>
                <a:cubicBezTo>
                  <a:pt x="212" y="385"/>
                  <a:pt x="212" y="385"/>
                  <a:pt x="213" y="385"/>
                </a:cubicBezTo>
                <a:cubicBezTo>
                  <a:pt x="213" y="384"/>
                  <a:pt x="214" y="384"/>
                  <a:pt x="213" y="383"/>
                </a:cubicBezTo>
                <a:cubicBezTo>
                  <a:pt x="213" y="383"/>
                  <a:pt x="213" y="383"/>
                  <a:pt x="213" y="382"/>
                </a:cubicBezTo>
                <a:cubicBezTo>
                  <a:pt x="213" y="382"/>
                  <a:pt x="213" y="381"/>
                  <a:pt x="214" y="381"/>
                </a:cubicBezTo>
                <a:cubicBezTo>
                  <a:pt x="214" y="381"/>
                  <a:pt x="213" y="380"/>
                  <a:pt x="213" y="380"/>
                </a:cubicBezTo>
                <a:cubicBezTo>
                  <a:pt x="214" y="379"/>
                  <a:pt x="214" y="379"/>
                  <a:pt x="213" y="379"/>
                </a:cubicBezTo>
                <a:cubicBezTo>
                  <a:pt x="212" y="378"/>
                  <a:pt x="212" y="377"/>
                  <a:pt x="211" y="377"/>
                </a:cubicBezTo>
                <a:cubicBezTo>
                  <a:pt x="210" y="377"/>
                  <a:pt x="209" y="377"/>
                  <a:pt x="209" y="377"/>
                </a:cubicBezTo>
                <a:cubicBezTo>
                  <a:pt x="208" y="377"/>
                  <a:pt x="208" y="377"/>
                  <a:pt x="207" y="377"/>
                </a:cubicBezTo>
                <a:cubicBezTo>
                  <a:pt x="206" y="377"/>
                  <a:pt x="204" y="378"/>
                  <a:pt x="203" y="378"/>
                </a:cubicBezTo>
                <a:cubicBezTo>
                  <a:pt x="202" y="378"/>
                  <a:pt x="201" y="378"/>
                  <a:pt x="200" y="377"/>
                </a:cubicBezTo>
                <a:cubicBezTo>
                  <a:pt x="199" y="377"/>
                  <a:pt x="198" y="377"/>
                  <a:pt x="197" y="378"/>
                </a:cubicBezTo>
                <a:cubicBezTo>
                  <a:pt x="196" y="378"/>
                  <a:pt x="192" y="378"/>
                  <a:pt x="192" y="377"/>
                </a:cubicBezTo>
                <a:cubicBezTo>
                  <a:pt x="192" y="376"/>
                  <a:pt x="192" y="375"/>
                  <a:pt x="193" y="375"/>
                </a:cubicBezTo>
                <a:cubicBezTo>
                  <a:pt x="193" y="374"/>
                  <a:pt x="193" y="374"/>
                  <a:pt x="193" y="373"/>
                </a:cubicBezTo>
                <a:cubicBezTo>
                  <a:pt x="193" y="373"/>
                  <a:pt x="193" y="372"/>
                  <a:pt x="193" y="371"/>
                </a:cubicBezTo>
                <a:cubicBezTo>
                  <a:pt x="193" y="371"/>
                  <a:pt x="192" y="371"/>
                  <a:pt x="192" y="370"/>
                </a:cubicBezTo>
                <a:cubicBezTo>
                  <a:pt x="191" y="369"/>
                  <a:pt x="190" y="369"/>
                  <a:pt x="189" y="368"/>
                </a:cubicBezTo>
                <a:cubicBezTo>
                  <a:pt x="188" y="367"/>
                  <a:pt x="186" y="369"/>
                  <a:pt x="185" y="368"/>
                </a:cubicBezTo>
                <a:cubicBezTo>
                  <a:pt x="184" y="367"/>
                  <a:pt x="183" y="367"/>
                  <a:pt x="181" y="367"/>
                </a:cubicBezTo>
                <a:cubicBezTo>
                  <a:pt x="180" y="367"/>
                  <a:pt x="178" y="367"/>
                  <a:pt x="178" y="366"/>
                </a:cubicBezTo>
                <a:cubicBezTo>
                  <a:pt x="178" y="365"/>
                  <a:pt x="179" y="364"/>
                  <a:pt x="178" y="364"/>
                </a:cubicBezTo>
                <a:cubicBezTo>
                  <a:pt x="177" y="363"/>
                  <a:pt x="177" y="363"/>
                  <a:pt x="176" y="363"/>
                </a:cubicBezTo>
                <a:cubicBezTo>
                  <a:pt x="175" y="362"/>
                  <a:pt x="173" y="363"/>
                  <a:pt x="172" y="363"/>
                </a:cubicBezTo>
                <a:cubicBezTo>
                  <a:pt x="170" y="363"/>
                  <a:pt x="173" y="365"/>
                  <a:pt x="171" y="364"/>
                </a:cubicBezTo>
                <a:cubicBezTo>
                  <a:pt x="170" y="363"/>
                  <a:pt x="168" y="362"/>
                  <a:pt x="167" y="361"/>
                </a:cubicBezTo>
                <a:cubicBezTo>
                  <a:pt x="165" y="360"/>
                  <a:pt x="163" y="360"/>
                  <a:pt x="161" y="359"/>
                </a:cubicBezTo>
                <a:cubicBezTo>
                  <a:pt x="159" y="359"/>
                  <a:pt x="157" y="358"/>
                  <a:pt x="156" y="357"/>
                </a:cubicBezTo>
                <a:cubicBezTo>
                  <a:pt x="154" y="357"/>
                  <a:pt x="154" y="356"/>
                  <a:pt x="153" y="355"/>
                </a:cubicBezTo>
                <a:cubicBezTo>
                  <a:pt x="152" y="355"/>
                  <a:pt x="151" y="355"/>
                  <a:pt x="150" y="354"/>
                </a:cubicBezTo>
                <a:cubicBezTo>
                  <a:pt x="148" y="353"/>
                  <a:pt x="147" y="352"/>
                  <a:pt x="146" y="351"/>
                </a:cubicBezTo>
                <a:cubicBezTo>
                  <a:pt x="145" y="351"/>
                  <a:pt x="144" y="350"/>
                  <a:pt x="144" y="350"/>
                </a:cubicBezTo>
                <a:cubicBezTo>
                  <a:pt x="144" y="349"/>
                  <a:pt x="145" y="349"/>
                  <a:pt x="145" y="348"/>
                </a:cubicBezTo>
                <a:cubicBezTo>
                  <a:pt x="145" y="346"/>
                  <a:pt x="143" y="345"/>
                  <a:pt x="142" y="344"/>
                </a:cubicBezTo>
                <a:cubicBezTo>
                  <a:pt x="141" y="343"/>
                  <a:pt x="141" y="343"/>
                  <a:pt x="140" y="342"/>
                </a:cubicBezTo>
                <a:cubicBezTo>
                  <a:pt x="139" y="341"/>
                  <a:pt x="139" y="341"/>
                  <a:pt x="138" y="340"/>
                </a:cubicBezTo>
                <a:cubicBezTo>
                  <a:pt x="137" y="339"/>
                  <a:pt x="136" y="338"/>
                  <a:pt x="135" y="337"/>
                </a:cubicBezTo>
                <a:cubicBezTo>
                  <a:pt x="134" y="337"/>
                  <a:pt x="133" y="335"/>
                  <a:pt x="133" y="334"/>
                </a:cubicBezTo>
                <a:cubicBezTo>
                  <a:pt x="132" y="332"/>
                  <a:pt x="130" y="332"/>
                  <a:pt x="129" y="330"/>
                </a:cubicBezTo>
                <a:cubicBezTo>
                  <a:pt x="128" y="329"/>
                  <a:pt x="127" y="329"/>
                  <a:pt x="126" y="328"/>
                </a:cubicBezTo>
                <a:cubicBezTo>
                  <a:pt x="126" y="328"/>
                  <a:pt x="125" y="327"/>
                  <a:pt x="125" y="326"/>
                </a:cubicBezTo>
                <a:cubicBezTo>
                  <a:pt x="124" y="325"/>
                  <a:pt x="123" y="323"/>
                  <a:pt x="122" y="322"/>
                </a:cubicBezTo>
                <a:cubicBezTo>
                  <a:pt x="122" y="321"/>
                  <a:pt x="120" y="319"/>
                  <a:pt x="120" y="321"/>
                </a:cubicBezTo>
                <a:cubicBezTo>
                  <a:pt x="120" y="322"/>
                  <a:pt x="121" y="323"/>
                  <a:pt x="120" y="324"/>
                </a:cubicBezTo>
                <a:cubicBezTo>
                  <a:pt x="120" y="325"/>
                  <a:pt x="120" y="325"/>
                  <a:pt x="121" y="326"/>
                </a:cubicBezTo>
                <a:cubicBezTo>
                  <a:pt x="123" y="327"/>
                  <a:pt x="124" y="328"/>
                  <a:pt x="124" y="329"/>
                </a:cubicBezTo>
                <a:cubicBezTo>
                  <a:pt x="125" y="330"/>
                  <a:pt x="125" y="330"/>
                  <a:pt x="126" y="331"/>
                </a:cubicBezTo>
                <a:cubicBezTo>
                  <a:pt x="127" y="332"/>
                  <a:pt x="127" y="332"/>
                  <a:pt x="128" y="333"/>
                </a:cubicBezTo>
                <a:cubicBezTo>
                  <a:pt x="128" y="334"/>
                  <a:pt x="129" y="335"/>
                  <a:pt x="130" y="336"/>
                </a:cubicBezTo>
                <a:cubicBezTo>
                  <a:pt x="130" y="336"/>
                  <a:pt x="130" y="337"/>
                  <a:pt x="131" y="337"/>
                </a:cubicBezTo>
                <a:cubicBezTo>
                  <a:pt x="131" y="338"/>
                  <a:pt x="132" y="339"/>
                  <a:pt x="132" y="339"/>
                </a:cubicBezTo>
                <a:cubicBezTo>
                  <a:pt x="132" y="340"/>
                  <a:pt x="133" y="340"/>
                  <a:pt x="134" y="341"/>
                </a:cubicBezTo>
                <a:cubicBezTo>
                  <a:pt x="134" y="341"/>
                  <a:pt x="135" y="342"/>
                  <a:pt x="135" y="343"/>
                </a:cubicBezTo>
                <a:cubicBezTo>
                  <a:pt x="135" y="343"/>
                  <a:pt x="134" y="343"/>
                  <a:pt x="134" y="343"/>
                </a:cubicBezTo>
                <a:cubicBezTo>
                  <a:pt x="133" y="343"/>
                  <a:pt x="133" y="342"/>
                  <a:pt x="133" y="342"/>
                </a:cubicBezTo>
                <a:cubicBezTo>
                  <a:pt x="132" y="341"/>
                  <a:pt x="131" y="341"/>
                  <a:pt x="131" y="340"/>
                </a:cubicBezTo>
                <a:cubicBezTo>
                  <a:pt x="130" y="339"/>
                  <a:pt x="130" y="339"/>
                  <a:pt x="129" y="339"/>
                </a:cubicBezTo>
                <a:cubicBezTo>
                  <a:pt x="128" y="339"/>
                  <a:pt x="128" y="338"/>
                  <a:pt x="127" y="338"/>
                </a:cubicBezTo>
                <a:cubicBezTo>
                  <a:pt x="127" y="336"/>
                  <a:pt x="128" y="335"/>
                  <a:pt x="126" y="334"/>
                </a:cubicBezTo>
                <a:cubicBezTo>
                  <a:pt x="125" y="333"/>
                  <a:pt x="123" y="333"/>
                  <a:pt x="123" y="332"/>
                </a:cubicBezTo>
                <a:cubicBezTo>
                  <a:pt x="122" y="331"/>
                  <a:pt x="123" y="329"/>
                  <a:pt x="122" y="328"/>
                </a:cubicBezTo>
                <a:cubicBezTo>
                  <a:pt x="121" y="328"/>
                  <a:pt x="120" y="327"/>
                  <a:pt x="119" y="326"/>
                </a:cubicBezTo>
                <a:cubicBezTo>
                  <a:pt x="119" y="326"/>
                  <a:pt x="119" y="325"/>
                  <a:pt x="118" y="324"/>
                </a:cubicBezTo>
                <a:cubicBezTo>
                  <a:pt x="118" y="323"/>
                  <a:pt x="116" y="322"/>
                  <a:pt x="115" y="320"/>
                </a:cubicBezTo>
                <a:cubicBezTo>
                  <a:pt x="114" y="318"/>
                  <a:pt x="112" y="316"/>
                  <a:pt x="112" y="315"/>
                </a:cubicBezTo>
                <a:cubicBezTo>
                  <a:pt x="111" y="313"/>
                  <a:pt x="109" y="312"/>
                  <a:pt x="108" y="311"/>
                </a:cubicBezTo>
                <a:cubicBezTo>
                  <a:pt x="105" y="310"/>
                  <a:pt x="102" y="305"/>
                  <a:pt x="101" y="302"/>
                </a:cubicBezTo>
                <a:cubicBezTo>
                  <a:pt x="101" y="301"/>
                  <a:pt x="100" y="300"/>
                  <a:pt x="100" y="299"/>
                </a:cubicBezTo>
                <a:cubicBezTo>
                  <a:pt x="99" y="298"/>
                  <a:pt x="99" y="298"/>
                  <a:pt x="98" y="297"/>
                </a:cubicBezTo>
                <a:cubicBezTo>
                  <a:pt x="98" y="296"/>
                  <a:pt x="98" y="295"/>
                  <a:pt x="97" y="294"/>
                </a:cubicBezTo>
                <a:cubicBezTo>
                  <a:pt x="97" y="294"/>
                  <a:pt x="96" y="293"/>
                  <a:pt x="96" y="292"/>
                </a:cubicBezTo>
                <a:cubicBezTo>
                  <a:pt x="96" y="291"/>
                  <a:pt x="96" y="290"/>
                  <a:pt x="96" y="289"/>
                </a:cubicBezTo>
                <a:cubicBezTo>
                  <a:pt x="96" y="288"/>
                  <a:pt x="96" y="287"/>
                  <a:pt x="96" y="287"/>
                </a:cubicBezTo>
                <a:cubicBezTo>
                  <a:pt x="96" y="286"/>
                  <a:pt x="95" y="285"/>
                  <a:pt x="95" y="284"/>
                </a:cubicBezTo>
                <a:cubicBezTo>
                  <a:pt x="95" y="283"/>
                  <a:pt x="95" y="282"/>
                  <a:pt x="95" y="281"/>
                </a:cubicBezTo>
                <a:cubicBezTo>
                  <a:pt x="96" y="278"/>
                  <a:pt x="95" y="276"/>
                  <a:pt x="95" y="273"/>
                </a:cubicBezTo>
                <a:cubicBezTo>
                  <a:pt x="95" y="272"/>
                  <a:pt x="95" y="271"/>
                  <a:pt x="95" y="270"/>
                </a:cubicBezTo>
                <a:cubicBezTo>
                  <a:pt x="95" y="269"/>
                  <a:pt x="94" y="269"/>
                  <a:pt x="94" y="268"/>
                </a:cubicBezTo>
                <a:cubicBezTo>
                  <a:pt x="94" y="268"/>
                  <a:pt x="93" y="265"/>
                  <a:pt x="94" y="265"/>
                </a:cubicBezTo>
                <a:cubicBezTo>
                  <a:pt x="95" y="265"/>
                  <a:pt x="96" y="266"/>
                  <a:pt x="97" y="266"/>
                </a:cubicBezTo>
                <a:cubicBezTo>
                  <a:pt x="98" y="266"/>
                  <a:pt x="98" y="265"/>
                  <a:pt x="98" y="264"/>
                </a:cubicBezTo>
                <a:cubicBezTo>
                  <a:pt x="97" y="263"/>
                  <a:pt x="95" y="263"/>
                  <a:pt x="95" y="263"/>
                </a:cubicBezTo>
                <a:cubicBezTo>
                  <a:pt x="94" y="263"/>
                  <a:pt x="92" y="265"/>
                  <a:pt x="91" y="263"/>
                </a:cubicBezTo>
                <a:cubicBezTo>
                  <a:pt x="90" y="261"/>
                  <a:pt x="89" y="260"/>
                  <a:pt x="88" y="259"/>
                </a:cubicBezTo>
                <a:cubicBezTo>
                  <a:pt x="87" y="258"/>
                  <a:pt x="87" y="256"/>
                  <a:pt x="87" y="254"/>
                </a:cubicBezTo>
                <a:cubicBezTo>
                  <a:pt x="87" y="253"/>
                  <a:pt x="87" y="252"/>
                  <a:pt x="87" y="252"/>
                </a:cubicBezTo>
                <a:cubicBezTo>
                  <a:pt x="87" y="251"/>
                  <a:pt x="87" y="251"/>
                  <a:pt x="87" y="250"/>
                </a:cubicBezTo>
                <a:cubicBezTo>
                  <a:pt x="87" y="250"/>
                  <a:pt x="87" y="250"/>
                  <a:pt x="87" y="250"/>
                </a:cubicBezTo>
                <a:cubicBezTo>
                  <a:pt x="88" y="249"/>
                  <a:pt x="87" y="248"/>
                  <a:pt x="86" y="248"/>
                </a:cubicBezTo>
                <a:cubicBezTo>
                  <a:pt x="86" y="247"/>
                  <a:pt x="86" y="247"/>
                  <a:pt x="85" y="246"/>
                </a:cubicBezTo>
                <a:cubicBezTo>
                  <a:pt x="85" y="246"/>
                  <a:pt x="85" y="242"/>
                  <a:pt x="85" y="242"/>
                </a:cubicBezTo>
                <a:cubicBezTo>
                  <a:pt x="85" y="243"/>
                  <a:pt x="85" y="244"/>
                  <a:pt x="84" y="244"/>
                </a:cubicBezTo>
                <a:cubicBezTo>
                  <a:pt x="84" y="244"/>
                  <a:pt x="83" y="244"/>
                  <a:pt x="83" y="244"/>
                </a:cubicBezTo>
                <a:cubicBezTo>
                  <a:pt x="82" y="246"/>
                  <a:pt x="82" y="243"/>
                  <a:pt x="82" y="242"/>
                </a:cubicBezTo>
                <a:cubicBezTo>
                  <a:pt x="82" y="241"/>
                  <a:pt x="81" y="241"/>
                  <a:pt x="81" y="240"/>
                </a:cubicBezTo>
                <a:cubicBezTo>
                  <a:pt x="81" y="239"/>
                  <a:pt x="81" y="239"/>
                  <a:pt x="82" y="238"/>
                </a:cubicBezTo>
                <a:cubicBezTo>
                  <a:pt x="82" y="238"/>
                  <a:pt x="82" y="237"/>
                  <a:pt x="81" y="237"/>
                </a:cubicBezTo>
                <a:cubicBezTo>
                  <a:pt x="81" y="236"/>
                  <a:pt x="81" y="235"/>
                  <a:pt x="80" y="235"/>
                </a:cubicBezTo>
                <a:cubicBezTo>
                  <a:pt x="80" y="234"/>
                  <a:pt x="80" y="234"/>
                  <a:pt x="80" y="233"/>
                </a:cubicBezTo>
                <a:cubicBezTo>
                  <a:pt x="79" y="233"/>
                  <a:pt x="80" y="232"/>
                  <a:pt x="79" y="23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79" y="231"/>
                  <a:pt x="78" y="229"/>
                  <a:pt x="78" y="231"/>
                </a:cubicBezTo>
                <a:cubicBezTo>
                  <a:pt x="78" y="231"/>
                  <a:pt x="77" y="233"/>
                  <a:pt x="77" y="232"/>
                </a:cubicBezTo>
                <a:cubicBezTo>
                  <a:pt x="76" y="232"/>
                  <a:pt x="76" y="230"/>
                  <a:pt x="76" y="229"/>
                </a:cubicBezTo>
                <a:cubicBezTo>
                  <a:pt x="76" y="229"/>
                  <a:pt x="77" y="228"/>
                  <a:pt x="77" y="228"/>
                </a:cubicBezTo>
                <a:cubicBezTo>
                  <a:pt x="77" y="227"/>
                  <a:pt x="76" y="226"/>
                  <a:pt x="76" y="225"/>
                </a:cubicBezTo>
                <a:cubicBezTo>
                  <a:pt x="76" y="225"/>
                  <a:pt x="76" y="225"/>
                  <a:pt x="75" y="224"/>
                </a:cubicBezTo>
                <a:cubicBezTo>
                  <a:pt x="75" y="224"/>
                  <a:pt x="76" y="224"/>
                  <a:pt x="75" y="223"/>
                </a:cubicBezTo>
                <a:cubicBezTo>
                  <a:pt x="75" y="223"/>
                  <a:pt x="74" y="223"/>
                  <a:pt x="74" y="223"/>
                </a:cubicBezTo>
                <a:cubicBezTo>
                  <a:pt x="74" y="223"/>
                  <a:pt x="74" y="223"/>
                  <a:pt x="73" y="223"/>
                </a:cubicBezTo>
                <a:cubicBezTo>
                  <a:pt x="73" y="223"/>
                  <a:pt x="73" y="223"/>
                  <a:pt x="73" y="223"/>
                </a:cubicBezTo>
                <a:cubicBezTo>
                  <a:pt x="72" y="223"/>
                  <a:pt x="72" y="224"/>
                  <a:pt x="72" y="223"/>
                </a:cubicBezTo>
                <a:cubicBezTo>
                  <a:pt x="71" y="222"/>
                  <a:pt x="71" y="222"/>
                  <a:pt x="71" y="221"/>
                </a:cubicBezTo>
                <a:cubicBezTo>
                  <a:pt x="71" y="220"/>
                  <a:pt x="71" y="220"/>
                  <a:pt x="70" y="220"/>
                </a:cubicBezTo>
                <a:cubicBezTo>
                  <a:pt x="69" y="219"/>
                  <a:pt x="69" y="217"/>
                  <a:pt x="69" y="217"/>
                </a:cubicBezTo>
                <a:cubicBezTo>
                  <a:pt x="68" y="217"/>
                  <a:pt x="69" y="216"/>
                  <a:pt x="68" y="215"/>
                </a:cubicBezTo>
                <a:cubicBezTo>
                  <a:pt x="68" y="215"/>
                  <a:pt x="68" y="214"/>
                  <a:pt x="68" y="214"/>
                </a:cubicBezTo>
                <a:cubicBezTo>
                  <a:pt x="67" y="214"/>
                  <a:pt x="67" y="217"/>
                  <a:pt x="66" y="217"/>
                </a:cubicBezTo>
                <a:cubicBezTo>
                  <a:pt x="66" y="220"/>
                  <a:pt x="65" y="217"/>
                  <a:pt x="64" y="217"/>
                </a:cubicBezTo>
                <a:cubicBezTo>
                  <a:pt x="63" y="217"/>
                  <a:pt x="61" y="216"/>
                  <a:pt x="61" y="217"/>
                </a:cubicBezTo>
                <a:cubicBezTo>
                  <a:pt x="60" y="218"/>
                  <a:pt x="60" y="215"/>
                  <a:pt x="59" y="215"/>
                </a:cubicBezTo>
                <a:cubicBezTo>
                  <a:pt x="58" y="215"/>
                  <a:pt x="58" y="215"/>
                  <a:pt x="58" y="215"/>
                </a:cubicBezTo>
                <a:cubicBezTo>
                  <a:pt x="58" y="215"/>
                  <a:pt x="58" y="214"/>
                  <a:pt x="57" y="214"/>
                </a:cubicBezTo>
                <a:cubicBezTo>
                  <a:pt x="57" y="214"/>
                  <a:pt x="55" y="214"/>
                  <a:pt x="55" y="214"/>
                </a:cubicBezTo>
                <a:cubicBezTo>
                  <a:pt x="54" y="216"/>
                  <a:pt x="56" y="216"/>
                  <a:pt x="55" y="217"/>
                </a:cubicBezTo>
                <a:cubicBezTo>
                  <a:pt x="55" y="217"/>
                  <a:pt x="54" y="218"/>
                  <a:pt x="54" y="218"/>
                </a:cubicBezTo>
                <a:cubicBezTo>
                  <a:pt x="54" y="218"/>
                  <a:pt x="53" y="219"/>
                  <a:pt x="53" y="219"/>
                </a:cubicBezTo>
                <a:cubicBezTo>
                  <a:pt x="53" y="220"/>
                  <a:pt x="52" y="220"/>
                  <a:pt x="52" y="220"/>
                </a:cubicBezTo>
                <a:cubicBezTo>
                  <a:pt x="51" y="221"/>
                  <a:pt x="51" y="221"/>
                  <a:pt x="50" y="221"/>
                </a:cubicBezTo>
                <a:cubicBezTo>
                  <a:pt x="50" y="221"/>
                  <a:pt x="50" y="219"/>
                  <a:pt x="50" y="219"/>
                </a:cubicBezTo>
                <a:cubicBezTo>
                  <a:pt x="50" y="218"/>
                  <a:pt x="50" y="218"/>
                  <a:pt x="50" y="217"/>
                </a:cubicBezTo>
                <a:cubicBezTo>
                  <a:pt x="50" y="217"/>
                  <a:pt x="50" y="216"/>
                  <a:pt x="51" y="215"/>
                </a:cubicBezTo>
                <a:cubicBezTo>
                  <a:pt x="51" y="214"/>
                  <a:pt x="51" y="214"/>
                  <a:pt x="52" y="214"/>
                </a:cubicBezTo>
                <a:cubicBezTo>
                  <a:pt x="52" y="214"/>
                  <a:pt x="52" y="214"/>
                  <a:pt x="52" y="213"/>
                </a:cubicBezTo>
                <a:cubicBezTo>
                  <a:pt x="53" y="211"/>
                  <a:pt x="51" y="213"/>
                  <a:pt x="50" y="214"/>
                </a:cubicBezTo>
                <a:cubicBezTo>
                  <a:pt x="50" y="214"/>
                  <a:pt x="50" y="215"/>
                  <a:pt x="50" y="215"/>
                </a:cubicBezTo>
                <a:cubicBezTo>
                  <a:pt x="49" y="216"/>
                  <a:pt x="49" y="216"/>
                  <a:pt x="49" y="217"/>
                </a:cubicBezTo>
                <a:cubicBezTo>
                  <a:pt x="49" y="217"/>
                  <a:pt x="49" y="218"/>
                  <a:pt x="49" y="219"/>
                </a:cubicBezTo>
                <a:cubicBezTo>
                  <a:pt x="48" y="219"/>
                  <a:pt x="48" y="219"/>
                  <a:pt x="47" y="220"/>
                </a:cubicBezTo>
                <a:cubicBezTo>
                  <a:pt x="47" y="221"/>
                  <a:pt x="47" y="221"/>
                  <a:pt x="47" y="221"/>
                </a:cubicBezTo>
                <a:cubicBezTo>
                  <a:pt x="47" y="222"/>
                  <a:pt x="47" y="222"/>
                  <a:pt x="47" y="222"/>
                </a:cubicBezTo>
                <a:cubicBezTo>
                  <a:pt x="47" y="222"/>
                  <a:pt x="46" y="222"/>
                  <a:pt x="46" y="222"/>
                </a:cubicBezTo>
                <a:cubicBezTo>
                  <a:pt x="46" y="222"/>
                  <a:pt x="46" y="223"/>
                  <a:pt x="46" y="223"/>
                </a:cubicBezTo>
                <a:cubicBezTo>
                  <a:pt x="47" y="224"/>
                  <a:pt x="47" y="224"/>
                  <a:pt x="47" y="226"/>
                </a:cubicBezTo>
                <a:cubicBezTo>
                  <a:pt x="46" y="227"/>
                  <a:pt x="45" y="228"/>
                  <a:pt x="44" y="228"/>
                </a:cubicBezTo>
                <a:cubicBezTo>
                  <a:pt x="43" y="229"/>
                  <a:pt x="43" y="230"/>
                  <a:pt x="42" y="231"/>
                </a:cubicBezTo>
                <a:cubicBezTo>
                  <a:pt x="42" y="232"/>
                  <a:pt x="42" y="232"/>
                  <a:pt x="42" y="233"/>
                </a:cubicBezTo>
                <a:cubicBezTo>
                  <a:pt x="41" y="233"/>
                  <a:pt x="41" y="233"/>
                  <a:pt x="41" y="234"/>
                </a:cubicBezTo>
                <a:cubicBezTo>
                  <a:pt x="40" y="235"/>
                  <a:pt x="40" y="236"/>
                  <a:pt x="39" y="236"/>
                </a:cubicBezTo>
                <a:cubicBezTo>
                  <a:pt x="39" y="237"/>
                  <a:pt x="38" y="236"/>
                  <a:pt x="38" y="235"/>
                </a:cubicBezTo>
                <a:cubicBezTo>
                  <a:pt x="38" y="235"/>
                  <a:pt x="38" y="234"/>
                  <a:pt x="38" y="234"/>
                </a:cubicBezTo>
                <a:cubicBezTo>
                  <a:pt x="39" y="233"/>
                  <a:pt x="39" y="234"/>
                  <a:pt x="39" y="233"/>
                </a:cubicBezTo>
                <a:cubicBezTo>
                  <a:pt x="40" y="232"/>
                  <a:pt x="40" y="232"/>
                  <a:pt x="40" y="232"/>
                </a:cubicBezTo>
                <a:cubicBezTo>
                  <a:pt x="40" y="231"/>
                  <a:pt x="40" y="231"/>
                  <a:pt x="40" y="230"/>
                </a:cubicBezTo>
                <a:cubicBezTo>
                  <a:pt x="40" y="230"/>
                  <a:pt x="41" y="230"/>
                  <a:pt x="41" y="229"/>
                </a:cubicBezTo>
                <a:cubicBezTo>
                  <a:pt x="41" y="229"/>
                  <a:pt x="42" y="228"/>
                  <a:pt x="42" y="228"/>
                </a:cubicBezTo>
                <a:cubicBezTo>
                  <a:pt x="42" y="227"/>
                  <a:pt x="42" y="226"/>
                  <a:pt x="42" y="225"/>
                </a:cubicBezTo>
                <a:cubicBezTo>
                  <a:pt x="42" y="225"/>
                  <a:pt x="43" y="224"/>
                  <a:pt x="43" y="224"/>
                </a:cubicBezTo>
                <a:cubicBezTo>
                  <a:pt x="42" y="223"/>
                  <a:pt x="42" y="224"/>
                  <a:pt x="42" y="224"/>
                </a:cubicBezTo>
                <a:cubicBezTo>
                  <a:pt x="42" y="224"/>
                  <a:pt x="41" y="225"/>
                  <a:pt x="41" y="224"/>
                </a:cubicBezTo>
                <a:cubicBezTo>
                  <a:pt x="41" y="224"/>
                  <a:pt x="41" y="223"/>
                  <a:pt x="41" y="223"/>
                </a:cubicBezTo>
                <a:cubicBezTo>
                  <a:pt x="41" y="224"/>
                  <a:pt x="40" y="224"/>
                  <a:pt x="40" y="224"/>
                </a:cubicBezTo>
                <a:cubicBezTo>
                  <a:pt x="40" y="225"/>
                  <a:pt x="40" y="225"/>
                  <a:pt x="40" y="226"/>
                </a:cubicBezTo>
                <a:cubicBezTo>
                  <a:pt x="40" y="226"/>
                  <a:pt x="39" y="225"/>
                  <a:pt x="39" y="225"/>
                </a:cubicBezTo>
                <a:cubicBezTo>
                  <a:pt x="39" y="224"/>
                  <a:pt x="38" y="223"/>
                  <a:pt x="37" y="224"/>
                </a:cubicBezTo>
                <a:cubicBezTo>
                  <a:pt x="37" y="225"/>
                  <a:pt x="37" y="225"/>
                  <a:pt x="37" y="225"/>
                </a:cubicBezTo>
                <a:cubicBezTo>
                  <a:pt x="36" y="226"/>
                  <a:pt x="36" y="225"/>
                  <a:pt x="36" y="224"/>
                </a:cubicBezTo>
                <a:cubicBezTo>
                  <a:pt x="37" y="224"/>
                  <a:pt x="36" y="223"/>
                  <a:pt x="36" y="222"/>
                </a:cubicBezTo>
                <a:cubicBezTo>
                  <a:pt x="37" y="221"/>
                  <a:pt x="37" y="221"/>
                  <a:pt x="36" y="221"/>
                </a:cubicBezTo>
                <a:cubicBezTo>
                  <a:pt x="36" y="220"/>
                  <a:pt x="36" y="219"/>
                  <a:pt x="36" y="220"/>
                </a:cubicBezTo>
                <a:cubicBezTo>
                  <a:pt x="36" y="220"/>
                  <a:pt x="36" y="221"/>
                  <a:pt x="35" y="221"/>
                </a:cubicBezTo>
                <a:cubicBezTo>
                  <a:pt x="35" y="221"/>
                  <a:pt x="35" y="221"/>
                  <a:pt x="34" y="220"/>
                </a:cubicBezTo>
                <a:cubicBezTo>
                  <a:pt x="34" y="220"/>
                  <a:pt x="34" y="219"/>
                  <a:pt x="33" y="219"/>
                </a:cubicBezTo>
                <a:cubicBezTo>
                  <a:pt x="33" y="218"/>
                  <a:pt x="32" y="217"/>
                  <a:pt x="33" y="217"/>
                </a:cubicBezTo>
                <a:cubicBezTo>
                  <a:pt x="34" y="218"/>
                  <a:pt x="34" y="218"/>
                  <a:pt x="35" y="217"/>
                </a:cubicBezTo>
                <a:cubicBezTo>
                  <a:pt x="36" y="217"/>
                  <a:pt x="34" y="217"/>
                  <a:pt x="34" y="217"/>
                </a:cubicBezTo>
                <a:cubicBezTo>
                  <a:pt x="34" y="217"/>
                  <a:pt x="33" y="216"/>
                  <a:pt x="33" y="216"/>
                </a:cubicBezTo>
                <a:cubicBezTo>
                  <a:pt x="33" y="216"/>
                  <a:pt x="33" y="216"/>
                  <a:pt x="32" y="215"/>
                </a:cubicBezTo>
                <a:cubicBezTo>
                  <a:pt x="32" y="215"/>
                  <a:pt x="32" y="213"/>
                  <a:pt x="32" y="213"/>
                </a:cubicBezTo>
                <a:cubicBezTo>
                  <a:pt x="32" y="213"/>
                  <a:pt x="33" y="212"/>
                  <a:pt x="33" y="211"/>
                </a:cubicBezTo>
                <a:cubicBezTo>
                  <a:pt x="33" y="210"/>
                  <a:pt x="33" y="210"/>
                  <a:pt x="34" y="210"/>
                </a:cubicBezTo>
                <a:cubicBezTo>
                  <a:pt x="34" y="210"/>
                  <a:pt x="34" y="209"/>
                  <a:pt x="34" y="208"/>
                </a:cubicBezTo>
                <a:cubicBezTo>
                  <a:pt x="34" y="208"/>
                  <a:pt x="34" y="207"/>
                  <a:pt x="35" y="207"/>
                </a:cubicBezTo>
                <a:cubicBezTo>
                  <a:pt x="36" y="205"/>
                  <a:pt x="35" y="208"/>
                  <a:pt x="36" y="207"/>
                </a:cubicBezTo>
                <a:cubicBezTo>
                  <a:pt x="36" y="207"/>
                  <a:pt x="37" y="205"/>
                  <a:pt x="37" y="205"/>
                </a:cubicBezTo>
                <a:cubicBezTo>
                  <a:pt x="37" y="205"/>
                  <a:pt x="38" y="206"/>
                  <a:pt x="38" y="205"/>
                </a:cubicBezTo>
                <a:cubicBezTo>
                  <a:pt x="39" y="205"/>
                  <a:pt x="39" y="203"/>
                  <a:pt x="39" y="203"/>
                </a:cubicBezTo>
                <a:cubicBezTo>
                  <a:pt x="39" y="202"/>
                  <a:pt x="39" y="202"/>
                  <a:pt x="39" y="201"/>
                </a:cubicBezTo>
                <a:cubicBezTo>
                  <a:pt x="39" y="201"/>
                  <a:pt x="40" y="200"/>
                  <a:pt x="40" y="199"/>
                </a:cubicBezTo>
                <a:cubicBezTo>
                  <a:pt x="40" y="199"/>
                  <a:pt x="41" y="199"/>
                  <a:pt x="42" y="199"/>
                </a:cubicBezTo>
                <a:cubicBezTo>
                  <a:pt x="56" y="200"/>
                  <a:pt x="71" y="207"/>
                  <a:pt x="90" y="219"/>
                </a:cubicBezTo>
                <a:cubicBezTo>
                  <a:pt x="109" y="231"/>
                  <a:pt x="132" y="247"/>
                  <a:pt x="158" y="262"/>
                </a:cubicBezTo>
                <a:cubicBezTo>
                  <a:pt x="165" y="265"/>
                  <a:pt x="172" y="269"/>
                  <a:pt x="179" y="272"/>
                </a:cubicBezTo>
                <a:cubicBezTo>
                  <a:pt x="179" y="272"/>
                  <a:pt x="178" y="272"/>
                  <a:pt x="177" y="273"/>
                </a:cubicBezTo>
                <a:cubicBezTo>
                  <a:pt x="177" y="273"/>
                  <a:pt x="177" y="273"/>
                  <a:pt x="176" y="274"/>
                </a:cubicBezTo>
                <a:cubicBezTo>
                  <a:pt x="175" y="274"/>
                  <a:pt x="174" y="274"/>
                  <a:pt x="174" y="275"/>
                </a:cubicBezTo>
                <a:cubicBezTo>
                  <a:pt x="173" y="276"/>
                  <a:pt x="176" y="276"/>
                  <a:pt x="176" y="276"/>
                </a:cubicBezTo>
                <a:cubicBezTo>
                  <a:pt x="176" y="276"/>
                  <a:pt x="177" y="275"/>
                  <a:pt x="177" y="275"/>
                </a:cubicBezTo>
                <a:cubicBezTo>
                  <a:pt x="178" y="275"/>
                  <a:pt x="178" y="276"/>
                  <a:pt x="178" y="276"/>
                </a:cubicBezTo>
                <a:cubicBezTo>
                  <a:pt x="179" y="276"/>
                  <a:pt x="181" y="275"/>
                  <a:pt x="182" y="274"/>
                </a:cubicBezTo>
                <a:cubicBezTo>
                  <a:pt x="182" y="274"/>
                  <a:pt x="182" y="274"/>
                  <a:pt x="183" y="274"/>
                </a:cubicBezTo>
                <a:cubicBezTo>
                  <a:pt x="184" y="274"/>
                  <a:pt x="185" y="274"/>
                  <a:pt x="185" y="275"/>
                </a:cubicBezTo>
                <a:cubicBezTo>
                  <a:pt x="185" y="275"/>
                  <a:pt x="186" y="275"/>
                  <a:pt x="186" y="275"/>
                </a:cubicBezTo>
                <a:cubicBezTo>
                  <a:pt x="187" y="276"/>
                  <a:pt x="187" y="276"/>
                  <a:pt x="188" y="276"/>
                </a:cubicBezTo>
                <a:cubicBezTo>
                  <a:pt x="188" y="276"/>
                  <a:pt x="188" y="276"/>
                  <a:pt x="188" y="276"/>
                </a:cubicBezTo>
                <a:cubicBezTo>
                  <a:pt x="191" y="277"/>
                  <a:pt x="193" y="278"/>
                  <a:pt x="195" y="279"/>
                </a:cubicBezTo>
                <a:cubicBezTo>
                  <a:pt x="194" y="279"/>
                  <a:pt x="194" y="279"/>
                  <a:pt x="193" y="279"/>
                </a:cubicBezTo>
                <a:cubicBezTo>
                  <a:pt x="193" y="279"/>
                  <a:pt x="192" y="279"/>
                  <a:pt x="191" y="279"/>
                </a:cubicBezTo>
                <a:cubicBezTo>
                  <a:pt x="191" y="279"/>
                  <a:pt x="188" y="281"/>
                  <a:pt x="188" y="282"/>
                </a:cubicBezTo>
                <a:cubicBezTo>
                  <a:pt x="187" y="282"/>
                  <a:pt x="188" y="283"/>
                  <a:pt x="187" y="284"/>
                </a:cubicBezTo>
                <a:cubicBezTo>
                  <a:pt x="187" y="285"/>
                  <a:pt x="187" y="285"/>
                  <a:pt x="186" y="286"/>
                </a:cubicBezTo>
                <a:cubicBezTo>
                  <a:pt x="185" y="288"/>
                  <a:pt x="185" y="290"/>
                  <a:pt x="185" y="292"/>
                </a:cubicBezTo>
                <a:cubicBezTo>
                  <a:pt x="186" y="292"/>
                  <a:pt x="186" y="297"/>
                  <a:pt x="187" y="296"/>
                </a:cubicBezTo>
                <a:cubicBezTo>
                  <a:pt x="188" y="295"/>
                  <a:pt x="188" y="294"/>
                  <a:pt x="188" y="294"/>
                </a:cubicBezTo>
                <a:cubicBezTo>
                  <a:pt x="188" y="294"/>
                  <a:pt x="189" y="293"/>
                  <a:pt x="189" y="293"/>
                </a:cubicBezTo>
                <a:cubicBezTo>
                  <a:pt x="190" y="292"/>
                  <a:pt x="189" y="291"/>
                  <a:pt x="189" y="290"/>
                </a:cubicBezTo>
                <a:cubicBezTo>
                  <a:pt x="189" y="289"/>
                  <a:pt x="189" y="287"/>
                  <a:pt x="189" y="287"/>
                </a:cubicBezTo>
                <a:cubicBezTo>
                  <a:pt x="189" y="286"/>
                  <a:pt x="189" y="284"/>
                  <a:pt x="190" y="283"/>
                </a:cubicBezTo>
                <a:cubicBezTo>
                  <a:pt x="191" y="283"/>
                  <a:pt x="192" y="283"/>
                  <a:pt x="192" y="283"/>
                </a:cubicBezTo>
                <a:cubicBezTo>
                  <a:pt x="193" y="282"/>
                  <a:pt x="194" y="279"/>
                  <a:pt x="195" y="280"/>
                </a:cubicBezTo>
                <a:cubicBezTo>
                  <a:pt x="196" y="280"/>
                  <a:pt x="197" y="281"/>
                  <a:pt x="198" y="282"/>
                </a:cubicBezTo>
                <a:cubicBezTo>
                  <a:pt x="198" y="283"/>
                  <a:pt x="199" y="283"/>
                  <a:pt x="199" y="283"/>
                </a:cubicBezTo>
                <a:cubicBezTo>
                  <a:pt x="199" y="285"/>
                  <a:pt x="198" y="286"/>
                  <a:pt x="199" y="287"/>
                </a:cubicBezTo>
                <a:cubicBezTo>
                  <a:pt x="200" y="288"/>
                  <a:pt x="201" y="287"/>
                  <a:pt x="201" y="288"/>
                </a:cubicBezTo>
                <a:cubicBezTo>
                  <a:pt x="202" y="289"/>
                  <a:pt x="202" y="290"/>
                  <a:pt x="203" y="290"/>
                </a:cubicBezTo>
                <a:cubicBezTo>
                  <a:pt x="203" y="290"/>
                  <a:pt x="203" y="285"/>
                  <a:pt x="203" y="285"/>
                </a:cubicBezTo>
                <a:cubicBezTo>
                  <a:pt x="203" y="284"/>
                  <a:pt x="203" y="282"/>
                  <a:pt x="204" y="283"/>
                </a:cubicBezTo>
                <a:cubicBezTo>
                  <a:pt x="204" y="283"/>
                  <a:pt x="204" y="283"/>
                  <a:pt x="205" y="284"/>
                </a:cubicBezTo>
                <a:cubicBezTo>
                  <a:pt x="205" y="284"/>
                  <a:pt x="207" y="286"/>
                  <a:pt x="208" y="285"/>
                </a:cubicBezTo>
                <a:cubicBezTo>
                  <a:pt x="208" y="284"/>
                  <a:pt x="208" y="284"/>
                  <a:pt x="208" y="284"/>
                </a:cubicBezTo>
                <a:cubicBezTo>
                  <a:pt x="210" y="285"/>
                  <a:pt x="212" y="286"/>
                  <a:pt x="215" y="287"/>
                </a:cubicBezTo>
                <a:cubicBezTo>
                  <a:pt x="214" y="287"/>
                  <a:pt x="214" y="287"/>
                  <a:pt x="214" y="287"/>
                </a:cubicBezTo>
                <a:cubicBezTo>
                  <a:pt x="213" y="287"/>
                  <a:pt x="213" y="287"/>
                  <a:pt x="211" y="288"/>
                </a:cubicBezTo>
                <a:cubicBezTo>
                  <a:pt x="210" y="288"/>
                  <a:pt x="210" y="289"/>
                  <a:pt x="209" y="290"/>
                </a:cubicBezTo>
                <a:cubicBezTo>
                  <a:pt x="208" y="291"/>
                  <a:pt x="207" y="291"/>
                  <a:pt x="206" y="292"/>
                </a:cubicBezTo>
                <a:cubicBezTo>
                  <a:pt x="206" y="292"/>
                  <a:pt x="205" y="291"/>
                  <a:pt x="205" y="291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03" y="293"/>
                  <a:pt x="202" y="293"/>
                  <a:pt x="201" y="294"/>
                </a:cubicBezTo>
                <a:cubicBezTo>
                  <a:pt x="200" y="294"/>
                  <a:pt x="200" y="295"/>
                  <a:pt x="201" y="295"/>
                </a:cubicBezTo>
                <a:cubicBezTo>
                  <a:pt x="203" y="295"/>
                  <a:pt x="205" y="295"/>
                  <a:pt x="207" y="294"/>
                </a:cubicBezTo>
                <a:cubicBezTo>
                  <a:pt x="208" y="294"/>
                  <a:pt x="211" y="293"/>
                  <a:pt x="210" y="291"/>
                </a:cubicBezTo>
                <a:cubicBezTo>
                  <a:pt x="210" y="287"/>
                  <a:pt x="218" y="291"/>
                  <a:pt x="219" y="288"/>
                </a:cubicBezTo>
                <a:cubicBezTo>
                  <a:pt x="224" y="290"/>
                  <a:pt x="229" y="291"/>
                  <a:pt x="233" y="292"/>
                </a:cubicBezTo>
                <a:cubicBezTo>
                  <a:pt x="233" y="293"/>
                  <a:pt x="234" y="293"/>
                  <a:pt x="234" y="293"/>
                </a:cubicBezTo>
                <a:cubicBezTo>
                  <a:pt x="234" y="293"/>
                  <a:pt x="234" y="293"/>
                  <a:pt x="235" y="293"/>
                </a:cubicBezTo>
                <a:cubicBezTo>
                  <a:pt x="235" y="293"/>
                  <a:pt x="236" y="293"/>
                  <a:pt x="236" y="293"/>
                </a:cubicBezTo>
                <a:cubicBezTo>
                  <a:pt x="237" y="295"/>
                  <a:pt x="234" y="294"/>
                  <a:pt x="233" y="295"/>
                </a:cubicBezTo>
                <a:cubicBezTo>
                  <a:pt x="233" y="295"/>
                  <a:pt x="232" y="296"/>
                  <a:pt x="232" y="296"/>
                </a:cubicBezTo>
                <a:cubicBezTo>
                  <a:pt x="232" y="296"/>
                  <a:pt x="231" y="296"/>
                  <a:pt x="230" y="296"/>
                </a:cubicBezTo>
                <a:cubicBezTo>
                  <a:pt x="229" y="296"/>
                  <a:pt x="228" y="296"/>
                  <a:pt x="227" y="296"/>
                </a:cubicBezTo>
                <a:cubicBezTo>
                  <a:pt x="226" y="296"/>
                  <a:pt x="225" y="297"/>
                  <a:pt x="226" y="297"/>
                </a:cubicBezTo>
                <a:cubicBezTo>
                  <a:pt x="227" y="298"/>
                  <a:pt x="228" y="297"/>
                  <a:pt x="229" y="297"/>
                </a:cubicBezTo>
                <a:cubicBezTo>
                  <a:pt x="229" y="297"/>
                  <a:pt x="230" y="297"/>
                  <a:pt x="230" y="297"/>
                </a:cubicBezTo>
                <a:cubicBezTo>
                  <a:pt x="231" y="297"/>
                  <a:pt x="229" y="297"/>
                  <a:pt x="229" y="298"/>
                </a:cubicBezTo>
                <a:cubicBezTo>
                  <a:pt x="228" y="298"/>
                  <a:pt x="225" y="298"/>
                  <a:pt x="225" y="299"/>
                </a:cubicBezTo>
                <a:cubicBezTo>
                  <a:pt x="224" y="301"/>
                  <a:pt x="223" y="303"/>
                  <a:pt x="222" y="305"/>
                </a:cubicBezTo>
                <a:cubicBezTo>
                  <a:pt x="222" y="305"/>
                  <a:pt x="221" y="308"/>
                  <a:pt x="221" y="308"/>
                </a:cubicBezTo>
                <a:cubicBezTo>
                  <a:pt x="219" y="308"/>
                  <a:pt x="220" y="305"/>
                  <a:pt x="219" y="305"/>
                </a:cubicBezTo>
                <a:cubicBezTo>
                  <a:pt x="218" y="305"/>
                  <a:pt x="219" y="307"/>
                  <a:pt x="219" y="308"/>
                </a:cubicBezTo>
                <a:cubicBezTo>
                  <a:pt x="219" y="308"/>
                  <a:pt x="219" y="309"/>
                  <a:pt x="219" y="310"/>
                </a:cubicBezTo>
                <a:cubicBezTo>
                  <a:pt x="219" y="311"/>
                  <a:pt x="221" y="312"/>
                  <a:pt x="220" y="314"/>
                </a:cubicBezTo>
                <a:cubicBezTo>
                  <a:pt x="219" y="315"/>
                  <a:pt x="217" y="315"/>
                  <a:pt x="218" y="317"/>
                </a:cubicBezTo>
                <a:cubicBezTo>
                  <a:pt x="218" y="318"/>
                  <a:pt x="217" y="318"/>
                  <a:pt x="217" y="318"/>
                </a:cubicBezTo>
                <a:cubicBezTo>
                  <a:pt x="216" y="318"/>
                  <a:pt x="215" y="319"/>
                  <a:pt x="214" y="319"/>
                </a:cubicBezTo>
                <a:cubicBezTo>
                  <a:pt x="213" y="320"/>
                  <a:pt x="210" y="321"/>
                  <a:pt x="209" y="322"/>
                </a:cubicBezTo>
                <a:cubicBezTo>
                  <a:pt x="209" y="323"/>
                  <a:pt x="207" y="323"/>
                  <a:pt x="206" y="323"/>
                </a:cubicBezTo>
                <a:cubicBezTo>
                  <a:pt x="206" y="324"/>
                  <a:pt x="205" y="324"/>
                  <a:pt x="204" y="325"/>
                </a:cubicBezTo>
                <a:cubicBezTo>
                  <a:pt x="204" y="326"/>
                  <a:pt x="204" y="327"/>
                  <a:pt x="204" y="328"/>
                </a:cubicBezTo>
                <a:cubicBezTo>
                  <a:pt x="203" y="328"/>
                  <a:pt x="204" y="329"/>
                  <a:pt x="204" y="330"/>
                </a:cubicBezTo>
                <a:cubicBezTo>
                  <a:pt x="204" y="331"/>
                  <a:pt x="205" y="332"/>
                  <a:pt x="206" y="333"/>
                </a:cubicBezTo>
                <a:cubicBezTo>
                  <a:pt x="206" y="334"/>
                  <a:pt x="206" y="335"/>
                  <a:pt x="206" y="335"/>
                </a:cubicBezTo>
                <a:cubicBezTo>
                  <a:pt x="207" y="336"/>
                  <a:pt x="207" y="338"/>
                  <a:pt x="207" y="340"/>
                </a:cubicBezTo>
                <a:cubicBezTo>
                  <a:pt x="207" y="340"/>
                  <a:pt x="207" y="341"/>
                  <a:pt x="206" y="342"/>
                </a:cubicBezTo>
                <a:cubicBezTo>
                  <a:pt x="206" y="342"/>
                  <a:pt x="206" y="343"/>
                  <a:pt x="205" y="343"/>
                </a:cubicBezTo>
                <a:cubicBezTo>
                  <a:pt x="204" y="342"/>
                  <a:pt x="204" y="341"/>
                  <a:pt x="203" y="340"/>
                </a:cubicBezTo>
                <a:cubicBezTo>
                  <a:pt x="203" y="339"/>
                  <a:pt x="203" y="339"/>
                  <a:pt x="202" y="338"/>
                </a:cubicBezTo>
                <a:cubicBezTo>
                  <a:pt x="201" y="338"/>
                  <a:pt x="201" y="337"/>
                  <a:pt x="201" y="336"/>
                </a:cubicBezTo>
                <a:cubicBezTo>
                  <a:pt x="200" y="336"/>
                  <a:pt x="200" y="335"/>
                  <a:pt x="200" y="334"/>
                </a:cubicBezTo>
                <a:cubicBezTo>
                  <a:pt x="199" y="334"/>
                  <a:pt x="200" y="333"/>
                  <a:pt x="199" y="332"/>
                </a:cubicBezTo>
                <a:cubicBezTo>
                  <a:pt x="199" y="331"/>
                  <a:pt x="198" y="329"/>
                  <a:pt x="196" y="331"/>
                </a:cubicBezTo>
                <a:cubicBezTo>
                  <a:pt x="195" y="332"/>
                  <a:pt x="193" y="331"/>
                  <a:pt x="192" y="330"/>
                </a:cubicBezTo>
                <a:cubicBezTo>
                  <a:pt x="190" y="329"/>
                  <a:pt x="188" y="329"/>
                  <a:pt x="186" y="329"/>
                </a:cubicBezTo>
                <a:cubicBezTo>
                  <a:pt x="185" y="329"/>
                  <a:pt x="182" y="329"/>
                  <a:pt x="181" y="329"/>
                </a:cubicBezTo>
                <a:cubicBezTo>
                  <a:pt x="181" y="329"/>
                  <a:pt x="184" y="331"/>
                  <a:pt x="182" y="331"/>
                </a:cubicBezTo>
                <a:cubicBezTo>
                  <a:pt x="181" y="331"/>
                  <a:pt x="181" y="333"/>
                  <a:pt x="180" y="332"/>
                </a:cubicBezTo>
                <a:cubicBezTo>
                  <a:pt x="178" y="332"/>
                  <a:pt x="177" y="330"/>
                  <a:pt x="175" y="331"/>
                </a:cubicBezTo>
                <a:cubicBezTo>
                  <a:pt x="174" y="331"/>
                  <a:pt x="171" y="330"/>
                  <a:pt x="170" y="330"/>
                </a:cubicBezTo>
                <a:cubicBezTo>
                  <a:pt x="169" y="331"/>
                  <a:pt x="169" y="331"/>
                  <a:pt x="169" y="331"/>
                </a:cubicBezTo>
                <a:cubicBezTo>
                  <a:pt x="169" y="331"/>
                  <a:pt x="168" y="331"/>
                  <a:pt x="168" y="332"/>
                </a:cubicBezTo>
                <a:cubicBezTo>
                  <a:pt x="167" y="332"/>
                  <a:pt x="166" y="332"/>
                  <a:pt x="165" y="332"/>
                </a:cubicBezTo>
                <a:cubicBezTo>
                  <a:pt x="163" y="333"/>
                  <a:pt x="163" y="333"/>
                  <a:pt x="162" y="335"/>
                </a:cubicBezTo>
                <a:cubicBezTo>
                  <a:pt x="162" y="336"/>
                  <a:pt x="162" y="337"/>
                  <a:pt x="162" y="337"/>
                </a:cubicBezTo>
                <a:cubicBezTo>
                  <a:pt x="163" y="338"/>
                  <a:pt x="163" y="339"/>
                  <a:pt x="163" y="339"/>
                </a:cubicBezTo>
                <a:cubicBezTo>
                  <a:pt x="164" y="341"/>
                  <a:pt x="163" y="343"/>
                  <a:pt x="163" y="345"/>
                </a:cubicBezTo>
                <a:cubicBezTo>
                  <a:pt x="163" y="346"/>
                  <a:pt x="163" y="346"/>
                  <a:pt x="163" y="348"/>
                </a:cubicBezTo>
                <a:cubicBezTo>
                  <a:pt x="163" y="348"/>
                  <a:pt x="164" y="348"/>
                  <a:pt x="164" y="349"/>
                </a:cubicBezTo>
                <a:cubicBezTo>
                  <a:pt x="165" y="350"/>
                  <a:pt x="165" y="350"/>
                  <a:pt x="165" y="351"/>
                </a:cubicBezTo>
                <a:cubicBezTo>
                  <a:pt x="166" y="352"/>
                  <a:pt x="166" y="352"/>
                  <a:pt x="167" y="353"/>
                </a:cubicBezTo>
                <a:cubicBezTo>
                  <a:pt x="168" y="353"/>
                  <a:pt x="168" y="354"/>
                  <a:pt x="168" y="355"/>
                </a:cubicBezTo>
                <a:cubicBezTo>
                  <a:pt x="169" y="356"/>
                  <a:pt x="170" y="355"/>
                  <a:pt x="171" y="356"/>
                </a:cubicBezTo>
                <a:cubicBezTo>
                  <a:pt x="171" y="356"/>
                  <a:pt x="172" y="357"/>
                  <a:pt x="173" y="356"/>
                </a:cubicBezTo>
                <a:cubicBezTo>
                  <a:pt x="173" y="356"/>
                  <a:pt x="174" y="356"/>
                  <a:pt x="174" y="356"/>
                </a:cubicBezTo>
                <a:cubicBezTo>
                  <a:pt x="175" y="356"/>
                  <a:pt x="176" y="356"/>
                  <a:pt x="176" y="356"/>
                </a:cubicBezTo>
                <a:cubicBezTo>
                  <a:pt x="177" y="356"/>
                  <a:pt x="177" y="356"/>
                  <a:pt x="177" y="356"/>
                </a:cubicBezTo>
                <a:cubicBezTo>
                  <a:pt x="178" y="356"/>
                  <a:pt x="178" y="357"/>
                  <a:pt x="179" y="356"/>
                </a:cubicBezTo>
                <a:cubicBezTo>
                  <a:pt x="180" y="356"/>
                  <a:pt x="180" y="356"/>
                  <a:pt x="180" y="355"/>
                </a:cubicBezTo>
                <a:cubicBezTo>
                  <a:pt x="180" y="355"/>
                  <a:pt x="180" y="355"/>
                  <a:pt x="181" y="354"/>
                </a:cubicBezTo>
                <a:cubicBezTo>
                  <a:pt x="181" y="353"/>
                  <a:pt x="181" y="353"/>
                  <a:pt x="181" y="352"/>
                </a:cubicBezTo>
                <a:cubicBezTo>
                  <a:pt x="181" y="350"/>
                  <a:pt x="184" y="351"/>
                  <a:pt x="185" y="351"/>
                </a:cubicBezTo>
                <a:cubicBezTo>
                  <a:pt x="187" y="350"/>
                  <a:pt x="191" y="350"/>
                  <a:pt x="190" y="352"/>
                </a:cubicBezTo>
                <a:cubicBezTo>
                  <a:pt x="190" y="352"/>
                  <a:pt x="190" y="353"/>
                  <a:pt x="189" y="353"/>
                </a:cubicBezTo>
                <a:cubicBezTo>
                  <a:pt x="189" y="353"/>
                  <a:pt x="189" y="354"/>
                  <a:pt x="189" y="355"/>
                </a:cubicBezTo>
                <a:cubicBezTo>
                  <a:pt x="189" y="356"/>
                  <a:pt x="188" y="357"/>
                  <a:pt x="187" y="358"/>
                </a:cubicBezTo>
                <a:cubicBezTo>
                  <a:pt x="186" y="358"/>
                  <a:pt x="185" y="358"/>
                  <a:pt x="185" y="358"/>
                </a:cubicBezTo>
                <a:cubicBezTo>
                  <a:pt x="185" y="359"/>
                  <a:pt x="186" y="359"/>
                  <a:pt x="186" y="359"/>
                </a:cubicBezTo>
                <a:cubicBezTo>
                  <a:pt x="187" y="360"/>
                  <a:pt x="187" y="362"/>
                  <a:pt x="188" y="362"/>
                </a:cubicBezTo>
                <a:cubicBezTo>
                  <a:pt x="190" y="362"/>
                  <a:pt x="191" y="361"/>
                  <a:pt x="192" y="362"/>
                </a:cubicBezTo>
                <a:cubicBezTo>
                  <a:pt x="193" y="362"/>
                  <a:pt x="194" y="362"/>
                  <a:pt x="195" y="362"/>
                </a:cubicBezTo>
                <a:cubicBezTo>
                  <a:pt x="196" y="362"/>
                  <a:pt x="197" y="362"/>
                  <a:pt x="197" y="362"/>
                </a:cubicBezTo>
                <a:cubicBezTo>
                  <a:pt x="198" y="362"/>
                  <a:pt x="198" y="363"/>
                  <a:pt x="198" y="363"/>
                </a:cubicBezTo>
                <a:cubicBezTo>
                  <a:pt x="198" y="363"/>
                  <a:pt x="199" y="363"/>
                  <a:pt x="199" y="363"/>
                </a:cubicBezTo>
                <a:cubicBezTo>
                  <a:pt x="201" y="363"/>
                  <a:pt x="200" y="365"/>
                  <a:pt x="200" y="366"/>
                </a:cubicBezTo>
                <a:cubicBezTo>
                  <a:pt x="200" y="367"/>
                  <a:pt x="200" y="367"/>
                  <a:pt x="200" y="368"/>
                </a:cubicBezTo>
                <a:cubicBezTo>
                  <a:pt x="200" y="369"/>
                  <a:pt x="199" y="370"/>
                  <a:pt x="199" y="370"/>
                </a:cubicBezTo>
                <a:cubicBezTo>
                  <a:pt x="199" y="371"/>
                  <a:pt x="199" y="372"/>
                  <a:pt x="199" y="372"/>
                </a:cubicBezTo>
                <a:cubicBezTo>
                  <a:pt x="199" y="373"/>
                  <a:pt x="200" y="373"/>
                  <a:pt x="201" y="374"/>
                </a:cubicBezTo>
                <a:cubicBezTo>
                  <a:pt x="201" y="374"/>
                  <a:pt x="201" y="374"/>
                  <a:pt x="202" y="374"/>
                </a:cubicBezTo>
                <a:cubicBezTo>
                  <a:pt x="203" y="375"/>
                  <a:pt x="203" y="375"/>
                  <a:pt x="204" y="375"/>
                </a:cubicBezTo>
                <a:cubicBezTo>
                  <a:pt x="206" y="375"/>
                  <a:pt x="207" y="374"/>
                  <a:pt x="208" y="374"/>
                </a:cubicBezTo>
                <a:cubicBezTo>
                  <a:pt x="210" y="373"/>
                  <a:pt x="211" y="374"/>
                  <a:pt x="213" y="374"/>
                </a:cubicBezTo>
                <a:cubicBezTo>
                  <a:pt x="213" y="374"/>
                  <a:pt x="214" y="376"/>
                  <a:pt x="215" y="375"/>
                </a:cubicBezTo>
                <a:cubicBezTo>
                  <a:pt x="216" y="375"/>
                  <a:pt x="216" y="374"/>
                  <a:pt x="217" y="374"/>
                </a:cubicBezTo>
                <a:cubicBezTo>
                  <a:pt x="219" y="373"/>
                  <a:pt x="218" y="372"/>
                  <a:pt x="219" y="371"/>
                </a:cubicBezTo>
                <a:cubicBezTo>
                  <a:pt x="220" y="371"/>
                  <a:pt x="220" y="370"/>
                  <a:pt x="220" y="370"/>
                </a:cubicBezTo>
                <a:cubicBezTo>
                  <a:pt x="221" y="370"/>
                  <a:pt x="221" y="371"/>
                  <a:pt x="221" y="371"/>
                </a:cubicBezTo>
                <a:cubicBezTo>
                  <a:pt x="222" y="371"/>
                  <a:pt x="222" y="370"/>
                  <a:pt x="222" y="370"/>
                </a:cubicBezTo>
                <a:cubicBezTo>
                  <a:pt x="224" y="369"/>
                  <a:pt x="226" y="369"/>
                  <a:pt x="228" y="368"/>
                </a:cubicBezTo>
                <a:cubicBezTo>
                  <a:pt x="228" y="367"/>
                  <a:pt x="230" y="367"/>
                  <a:pt x="230" y="368"/>
                </a:cubicBezTo>
                <a:cubicBezTo>
                  <a:pt x="230" y="369"/>
                  <a:pt x="228" y="368"/>
                  <a:pt x="228" y="369"/>
                </a:cubicBezTo>
                <a:cubicBezTo>
                  <a:pt x="227" y="370"/>
                  <a:pt x="228" y="371"/>
                  <a:pt x="228" y="371"/>
                </a:cubicBezTo>
                <a:cubicBezTo>
                  <a:pt x="228" y="372"/>
                  <a:pt x="226" y="372"/>
                  <a:pt x="226" y="373"/>
                </a:cubicBezTo>
                <a:cubicBezTo>
                  <a:pt x="226" y="373"/>
                  <a:pt x="227" y="373"/>
                  <a:pt x="227" y="373"/>
                </a:cubicBezTo>
                <a:cubicBezTo>
                  <a:pt x="228" y="373"/>
                  <a:pt x="228" y="374"/>
                  <a:pt x="228" y="374"/>
                </a:cubicBezTo>
                <a:cubicBezTo>
                  <a:pt x="228" y="374"/>
                  <a:pt x="229" y="373"/>
                  <a:pt x="229" y="373"/>
                </a:cubicBezTo>
                <a:cubicBezTo>
                  <a:pt x="229" y="373"/>
                  <a:pt x="229" y="372"/>
                  <a:pt x="229" y="372"/>
                </a:cubicBezTo>
                <a:cubicBezTo>
                  <a:pt x="229" y="371"/>
                  <a:pt x="228" y="371"/>
                  <a:pt x="229" y="370"/>
                </a:cubicBezTo>
                <a:cubicBezTo>
                  <a:pt x="230" y="369"/>
                  <a:pt x="232" y="369"/>
                  <a:pt x="233" y="369"/>
                </a:cubicBezTo>
                <a:cubicBezTo>
                  <a:pt x="232" y="368"/>
                  <a:pt x="232" y="368"/>
                  <a:pt x="232" y="368"/>
                </a:cubicBezTo>
                <a:cubicBezTo>
                  <a:pt x="232" y="367"/>
                  <a:pt x="233" y="368"/>
                  <a:pt x="233" y="368"/>
                </a:cubicBezTo>
                <a:cubicBezTo>
                  <a:pt x="233" y="368"/>
                  <a:pt x="233" y="369"/>
                  <a:pt x="233" y="369"/>
                </a:cubicBezTo>
                <a:cubicBezTo>
                  <a:pt x="234" y="369"/>
                  <a:pt x="235" y="369"/>
                  <a:pt x="235" y="369"/>
                </a:cubicBezTo>
                <a:cubicBezTo>
                  <a:pt x="236" y="369"/>
                  <a:pt x="236" y="369"/>
                  <a:pt x="236" y="369"/>
                </a:cubicBezTo>
                <a:cubicBezTo>
                  <a:pt x="236" y="370"/>
                  <a:pt x="236" y="371"/>
                  <a:pt x="237" y="371"/>
                </a:cubicBezTo>
                <a:cubicBezTo>
                  <a:pt x="238" y="370"/>
                  <a:pt x="240" y="370"/>
                  <a:pt x="241" y="370"/>
                </a:cubicBezTo>
                <a:cubicBezTo>
                  <a:pt x="242" y="370"/>
                  <a:pt x="242" y="371"/>
                  <a:pt x="243" y="371"/>
                </a:cubicBezTo>
                <a:cubicBezTo>
                  <a:pt x="243" y="371"/>
                  <a:pt x="244" y="371"/>
                  <a:pt x="245" y="370"/>
                </a:cubicBezTo>
                <a:cubicBezTo>
                  <a:pt x="246" y="369"/>
                  <a:pt x="246" y="370"/>
                  <a:pt x="247" y="369"/>
                </a:cubicBezTo>
                <a:cubicBezTo>
                  <a:pt x="249" y="368"/>
                  <a:pt x="249" y="370"/>
                  <a:pt x="249" y="370"/>
                </a:cubicBezTo>
                <a:cubicBezTo>
                  <a:pt x="250" y="370"/>
                  <a:pt x="249" y="370"/>
                  <a:pt x="250" y="371"/>
                </a:cubicBezTo>
                <a:cubicBezTo>
                  <a:pt x="250" y="371"/>
                  <a:pt x="251" y="371"/>
                  <a:pt x="251" y="371"/>
                </a:cubicBezTo>
                <a:cubicBezTo>
                  <a:pt x="251" y="371"/>
                  <a:pt x="252" y="371"/>
                  <a:pt x="252" y="371"/>
                </a:cubicBezTo>
                <a:cubicBezTo>
                  <a:pt x="253" y="371"/>
                  <a:pt x="253" y="371"/>
                  <a:pt x="253" y="371"/>
                </a:cubicBezTo>
                <a:cubicBezTo>
                  <a:pt x="254" y="372"/>
                  <a:pt x="252" y="372"/>
                  <a:pt x="252" y="373"/>
                </a:cubicBezTo>
                <a:cubicBezTo>
                  <a:pt x="251" y="373"/>
                  <a:pt x="253" y="373"/>
                  <a:pt x="253" y="373"/>
                </a:cubicBezTo>
                <a:cubicBezTo>
                  <a:pt x="255" y="372"/>
                  <a:pt x="256" y="373"/>
                  <a:pt x="257" y="374"/>
                </a:cubicBezTo>
                <a:cubicBezTo>
                  <a:pt x="257" y="374"/>
                  <a:pt x="258" y="374"/>
                  <a:pt x="258" y="375"/>
                </a:cubicBezTo>
                <a:cubicBezTo>
                  <a:pt x="257" y="376"/>
                  <a:pt x="257" y="376"/>
                  <a:pt x="257" y="376"/>
                </a:cubicBezTo>
                <a:cubicBezTo>
                  <a:pt x="258" y="375"/>
                  <a:pt x="260" y="376"/>
                  <a:pt x="260" y="376"/>
                </a:cubicBezTo>
                <a:cubicBezTo>
                  <a:pt x="260" y="376"/>
                  <a:pt x="260" y="376"/>
                  <a:pt x="261" y="377"/>
                </a:cubicBezTo>
                <a:cubicBezTo>
                  <a:pt x="261" y="377"/>
                  <a:pt x="262" y="377"/>
                  <a:pt x="263" y="377"/>
                </a:cubicBezTo>
                <a:cubicBezTo>
                  <a:pt x="264" y="376"/>
                  <a:pt x="266" y="376"/>
                  <a:pt x="268" y="376"/>
                </a:cubicBezTo>
                <a:cubicBezTo>
                  <a:pt x="268" y="376"/>
                  <a:pt x="269" y="376"/>
                  <a:pt x="269" y="377"/>
                </a:cubicBezTo>
                <a:cubicBezTo>
                  <a:pt x="270" y="377"/>
                  <a:pt x="271" y="377"/>
                  <a:pt x="272" y="378"/>
                </a:cubicBezTo>
                <a:cubicBezTo>
                  <a:pt x="272" y="378"/>
                  <a:pt x="272" y="378"/>
                  <a:pt x="272" y="379"/>
                </a:cubicBezTo>
                <a:cubicBezTo>
                  <a:pt x="272" y="380"/>
                  <a:pt x="272" y="380"/>
                  <a:pt x="272" y="381"/>
                </a:cubicBezTo>
                <a:cubicBezTo>
                  <a:pt x="273" y="381"/>
                  <a:pt x="274" y="382"/>
                  <a:pt x="273" y="383"/>
                </a:cubicBezTo>
                <a:cubicBezTo>
                  <a:pt x="273" y="384"/>
                  <a:pt x="272" y="384"/>
                  <a:pt x="272" y="385"/>
                </a:cubicBezTo>
                <a:cubicBezTo>
                  <a:pt x="271" y="385"/>
                  <a:pt x="271" y="385"/>
                  <a:pt x="270" y="386"/>
                </a:cubicBezTo>
                <a:cubicBezTo>
                  <a:pt x="270" y="386"/>
                  <a:pt x="268" y="388"/>
                  <a:pt x="268" y="388"/>
                </a:cubicBezTo>
                <a:cubicBezTo>
                  <a:pt x="269" y="388"/>
                  <a:pt x="270" y="387"/>
                  <a:pt x="270" y="387"/>
                </a:cubicBezTo>
                <a:cubicBezTo>
                  <a:pt x="271" y="387"/>
                  <a:pt x="271" y="388"/>
                  <a:pt x="271" y="388"/>
                </a:cubicBezTo>
                <a:cubicBezTo>
                  <a:pt x="271" y="388"/>
                  <a:pt x="273" y="388"/>
                  <a:pt x="274" y="388"/>
                </a:cubicBezTo>
                <a:cubicBezTo>
                  <a:pt x="274" y="388"/>
                  <a:pt x="274" y="387"/>
                  <a:pt x="273" y="387"/>
                </a:cubicBezTo>
                <a:cubicBezTo>
                  <a:pt x="272" y="388"/>
                  <a:pt x="272" y="388"/>
                  <a:pt x="271" y="388"/>
                </a:cubicBezTo>
                <a:cubicBezTo>
                  <a:pt x="271" y="387"/>
                  <a:pt x="271" y="386"/>
                  <a:pt x="272" y="386"/>
                </a:cubicBezTo>
                <a:cubicBezTo>
                  <a:pt x="272" y="385"/>
                  <a:pt x="273" y="385"/>
                  <a:pt x="274" y="385"/>
                </a:cubicBezTo>
                <a:cubicBezTo>
                  <a:pt x="275" y="385"/>
                  <a:pt x="276" y="384"/>
                  <a:pt x="276" y="385"/>
                </a:cubicBezTo>
                <a:cubicBezTo>
                  <a:pt x="276" y="385"/>
                  <a:pt x="275" y="386"/>
                  <a:pt x="275" y="386"/>
                </a:cubicBezTo>
                <a:cubicBezTo>
                  <a:pt x="275" y="386"/>
                  <a:pt x="275" y="387"/>
                  <a:pt x="275" y="387"/>
                </a:cubicBezTo>
                <a:cubicBezTo>
                  <a:pt x="276" y="386"/>
                  <a:pt x="276" y="385"/>
                  <a:pt x="278" y="385"/>
                </a:cubicBezTo>
                <a:cubicBezTo>
                  <a:pt x="279" y="385"/>
                  <a:pt x="279" y="385"/>
                  <a:pt x="279" y="385"/>
                </a:cubicBezTo>
                <a:cubicBezTo>
                  <a:pt x="279" y="385"/>
                  <a:pt x="280" y="385"/>
                  <a:pt x="280" y="385"/>
                </a:cubicBezTo>
                <a:cubicBezTo>
                  <a:pt x="281" y="385"/>
                  <a:pt x="281" y="385"/>
                  <a:pt x="281" y="385"/>
                </a:cubicBezTo>
                <a:cubicBezTo>
                  <a:pt x="281" y="385"/>
                  <a:pt x="282" y="385"/>
                  <a:pt x="282" y="385"/>
                </a:cubicBezTo>
                <a:cubicBezTo>
                  <a:pt x="282" y="385"/>
                  <a:pt x="283" y="386"/>
                  <a:pt x="283" y="386"/>
                </a:cubicBezTo>
                <a:cubicBezTo>
                  <a:pt x="283" y="387"/>
                  <a:pt x="283" y="387"/>
                  <a:pt x="283" y="387"/>
                </a:cubicBezTo>
                <a:cubicBezTo>
                  <a:pt x="282" y="387"/>
                  <a:pt x="283" y="388"/>
                  <a:pt x="283" y="388"/>
                </a:cubicBezTo>
                <a:cubicBezTo>
                  <a:pt x="284" y="388"/>
                  <a:pt x="284" y="386"/>
                  <a:pt x="285" y="386"/>
                </a:cubicBezTo>
                <a:cubicBezTo>
                  <a:pt x="286" y="386"/>
                  <a:pt x="286" y="387"/>
                  <a:pt x="287" y="387"/>
                </a:cubicBezTo>
                <a:cubicBezTo>
                  <a:pt x="287" y="387"/>
                  <a:pt x="288" y="386"/>
                  <a:pt x="288" y="386"/>
                </a:cubicBezTo>
                <a:cubicBezTo>
                  <a:pt x="288" y="387"/>
                  <a:pt x="289" y="387"/>
                  <a:pt x="289" y="386"/>
                </a:cubicBezTo>
                <a:cubicBezTo>
                  <a:pt x="290" y="386"/>
                  <a:pt x="290" y="386"/>
                  <a:pt x="291" y="386"/>
                </a:cubicBezTo>
                <a:cubicBezTo>
                  <a:pt x="291" y="386"/>
                  <a:pt x="291" y="386"/>
                  <a:pt x="292" y="386"/>
                </a:cubicBezTo>
                <a:cubicBezTo>
                  <a:pt x="293" y="386"/>
                  <a:pt x="293" y="386"/>
                  <a:pt x="293" y="387"/>
                </a:cubicBezTo>
                <a:cubicBezTo>
                  <a:pt x="294" y="387"/>
                  <a:pt x="295" y="387"/>
                  <a:pt x="296" y="388"/>
                </a:cubicBezTo>
                <a:cubicBezTo>
                  <a:pt x="297" y="388"/>
                  <a:pt x="299" y="387"/>
                  <a:pt x="299" y="388"/>
                </a:cubicBezTo>
                <a:cubicBezTo>
                  <a:pt x="299" y="389"/>
                  <a:pt x="299" y="391"/>
                  <a:pt x="298" y="392"/>
                </a:cubicBezTo>
                <a:cubicBezTo>
                  <a:pt x="297" y="393"/>
                  <a:pt x="296" y="394"/>
                  <a:pt x="295" y="395"/>
                </a:cubicBezTo>
                <a:cubicBezTo>
                  <a:pt x="294" y="396"/>
                  <a:pt x="293" y="396"/>
                  <a:pt x="293" y="397"/>
                </a:cubicBezTo>
                <a:cubicBezTo>
                  <a:pt x="293" y="398"/>
                  <a:pt x="291" y="400"/>
                  <a:pt x="290" y="400"/>
                </a:cubicBezTo>
                <a:cubicBezTo>
                  <a:pt x="289" y="400"/>
                  <a:pt x="288" y="402"/>
                  <a:pt x="288" y="402"/>
                </a:cubicBezTo>
                <a:cubicBezTo>
                  <a:pt x="288" y="403"/>
                  <a:pt x="288" y="404"/>
                  <a:pt x="288" y="405"/>
                </a:cubicBezTo>
                <a:cubicBezTo>
                  <a:pt x="288" y="405"/>
                  <a:pt x="287" y="406"/>
                  <a:pt x="287" y="407"/>
                </a:cubicBezTo>
                <a:cubicBezTo>
                  <a:pt x="286" y="408"/>
                  <a:pt x="286" y="408"/>
                  <a:pt x="286" y="409"/>
                </a:cubicBezTo>
                <a:cubicBezTo>
                  <a:pt x="286" y="409"/>
                  <a:pt x="285" y="410"/>
                  <a:pt x="284" y="411"/>
                </a:cubicBezTo>
                <a:cubicBezTo>
                  <a:pt x="284" y="411"/>
                  <a:pt x="283" y="411"/>
                  <a:pt x="283" y="412"/>
                </a:cubicBezTo>
                <a:cubicBezTo>
                  <a:pt x="282" y="412"/>
                  <a:pt x="283" y="412"/>
                  <a:pt x="282" y="413"/>
                </a:cubicBezTo>
                <a:cubicBezTo>
                  <a:pt x="282" y="413"/>
                  <a:pt x="282" y="413"/>
                  <a:pt x="281" y="413"/>
                </a:cubicBezTo>
                <a:cubicBezTo>
                  <a:pt x="280" y="414"/>
                  <a:pt x="280" y="414"/>
                  <a:pt x="279" y="415"/>
                </a:cubicBezTo>
                <a:cubicBezTo>
                  <a:pt x="279" y="415"/>
                  <a:pt x="279" y="415"/>
                  <a:pt x="279" y="415"/>
                </a:cubicBezTo>
                <a:cubicBezTo>
                  <a:pt x="279" y="415"/>
                  <a:pt x="279" y="414"/>
                  <a:pt x="279" y="415"/>
                </a:cubicBezTo>
                <a:cubicBezTo>
                  <a:pt x="278" y="415"/>
                  <a:pt x="278" y="415"/>
                  <a:pt x="278" y="415"/>
                </a:cubicBezTo>
                <a:cubicBezTo>
                  <a:pt x="277" y="415"/>
                  <a:pt x="277" y="415"/>
                  <a:pt x="277" y="415"/>
                </a:cubicBezTo>
                <a:cubicBezTo>
                  <a:pt x="277" y="415"/>
                  <a:pt x="277" y="415"/>
                  <a:pt x="277" y="415"/>
                </a:cubicBezTo>
                <a:cubicBezTo>
                  <a:pt x="276" y="415"/>
                  <a:pt x="276" y="415"/>
                  <a:pt x="276" y="415"/>
                </a:cubicBezTo>
                <a:cubicBezTo>
                  <a:pt x="275" y="416"/>
                  <a:pt x="275" y="416"/>
                  <a:pt x="275" y="416"/>
                </a:cubicBezTo>
                <a:cubicBezTo>
                  <a:pt x="275" y="416"/>
                  <a:pt x="275" y="417"/>
                  <a:pt x="274" y="417"/>
                </a:cubicBezTo>
                <a:cubicBezTo>
                  <a:pt x="274" y="417"/>
                  <a:pt x="273" y="417"/>
                  <a:pt x="273" y="417"/>
                </a:cubicBezTo>
                <a:cubicBezTo>
                  <a:pt x="272" y="418"/>
                  <a:pt x="270" y="418"/>
                  <a:pt x="270" y="419"/>
                </a:cubicBezTo>
                <a:cubicBezTo>
                  <a:pt x="269" y="419"/>
                  <a:pt x="269" y="419"/>
                  <a:pt x="269" y="420"/>
                </a:cubicBezTo>
                <a:cubicBezTo>
                  <a:pt x="268" y="420"/>
                  <a:pt x="268" y="421"/>
                  <a:pt x="268" y="421"/>
                </a:cubicBezTo>
                <a:cubicBezTo>
                  <a:pt x="268" y="422"/>
                  <a:pt x="268" y="423"/>
                  <a:pt x="267" y="423"/>
                </a:cubicBezTo>
                <a:cubicBezTo>
                  <a:pt x="267" y="423"/>
                  <a:pt x="266" y="424"/>
                  <a:pt x="266" y="424"/>
                </a:cubicBezTo>
                <a:cubicBezTo>
                  <a:pt x="266" y="424"/>
                  <a:pt x="265" y="425"/>
                  <a:pt x="265" y="425"/>
                </a:cubicBezTo>
                <a:cubicBezTo>
                  <a:pt x="265" y="425"/>
                  <a:pt x="265" y="426"/>
                  <a:pt x="264" y="426"/>
                </a:cubicBezTo>
                <a:cubicBezTo>
                  <a:pt x="264" y="426"/>
                  <a:pt x="264" y="426"/>
                  <a:pt x="264" y="425"/>
                </a:cubicBezTo>
                <a:cubicBezTo>
                  <a:pt x="264" y="425"/>
                  <a:pt x="264" y="426"/>
                  <a:pt x="263" y="426"/>
                </a:cubicBezTo>
                <a:cubicBezTo>
                  <a:pt x="263" y="426"/>
                  <a:pt x="262" y="426"/>
                  <a:pt x="262" y="427"/>
                </a:cubicBezTo>
                <a:cubicBezTo>
                  <a:pt x="262" y="427"/>
                  <a:pt x="262" y="427"/>
                  <a:pt x="261" y="428"/>
                </a:cubicBezTo>
                <a:cubicBezTo>
                  <a:pt x="261" y="428"/>
                  <a:pt x="261" y="429"/>
                  <a:pt x="261" y="429"/>
                </a:cubicBezTo>
                <a:cubicBezTo>
                  <a:pt x="261" y="429"/>
                  <a:pt x="260" y="430"/>
                  <a:pt x="260" y="430"/>
                </a:cubicBezTo>
                <a:cubicBezTo>
                  <a:pt x="259" y="430"/>
                  <a:pt x="259" y="430"/>
                  <a:pt x="259" y="430"/>
                </a:cubicBezTo>
                <a:cubicBezTo>
                  <a:pt x="257" y="431"/>
                  <a:pt x="256" y="431"/>
                  <a:pt x="254" y="431"/>
                </a:cubicBezTo>
                <a:cubicBezTo>
                  <a:pt x="254" y="431"/>
                  <a:pt x="254" y="431"/>
                  <a:pt x="253" y="431"/>
                </a:cubicBezTo>
                <a:cubicBezTo>
                  <a:pt x="252" y="431"/>
                  <a:pt x="252" y="431"/>
                  <a:pt x="252" y="431"/>
                </a:cubicBezTo>
                <a:cubicBezTo>
                  <a:pt x="251" y="431"/>
                  <a:pt x="251" y="432"/>
                  <a:pt x="252" y="432"/>
                </a:cubicBezTo>
                <a:cubicBezTo>
                  <a:pt x="252" y="432"/>
                  <a:pt x="253" y="432"/>
                  <a:pt x="253" y="432"/>
                </a:cubicBezTo>
                <a:cubicBezTo>
                  <a:pt x="253" y="432"/>
                  <a:pt x="253" y="433"/>
                  <a:pt x="253" y="433"/>
                </a:cubicBezTo>
                <a:cubicBezTo>
                  <a:pt x="254" y="433"/>
                  <a:pt x="254" y="433"/>
                  <a:pt x="254" y="433"/>
                </a:cubicBezTo>
                <a:cubicBezTo>
                  <a:pt x="254" y="434"/>
                  <a:pt x="253" y="434"/>
                  <a:pt x="253" y="435"/>
                </a:cubicBezTo>
                <a:cubicBezTo>
                  <a:pt x="252" y="435"/>
                  <a:pt x="251" y="436"/>
                  <a:pt x="250" y="436"/>
                </a:cubicBezTo>
                <a:cubicBezTo>
                  <a:pt x="249" y="436"/>
                  <a:pt x="249" y="436"/>
                  <a:pt x="248" y="436"/>
                </a:cubicBezTo>
                <a:cubicBezTo>
                  <a:pt x="247" y="436"/>
                  <a:pt x="247" y="436"/>
                  <a:pt x="246" y="436"/>
                </a:cubicBezTo>
                <a:cubicBezTo>
                  <a:pt x="246" y="437"/>
                  <a:pt x="246" y="437"/>
                  <a:pt x="246" y="437"/>
                </a:cubicBezTo>
                <a:cubicBezTo>
                  <a:pt x="246" y="437"/>
                  <a:pt x="246" y="437"/>
                  <a:pt x="246" y="437"/>
                </a:cubicBezTo>
                <a:cubicBezTo>
                  <a:pt x="246" y="438"/>
                  <a:pt x="246" y="438"/>
                  <a:pt x="246" y="438"/>
                </a:cubicBezTo>
                <a:cubicBezTo>
                  <a:pt x="246" y="438"/>
                  <a:pt x="245" y="439"/>
                  <a:pt x="244" y="439"/>
                </a:cubicBezTo>
                <a:cubicBezTo>
                  <a:pt x="243" y="439"/>
                  <a:pt x="243" y="439"/>
                  <a:pt x="243" y="438"/>
                </a:cubicBezTo>
                <a:cubicBezTo>
                  <a:pt x="242" y="438"/>
                  <a:pt x="242" y="439"/>
                  <a:pt x="242" y="439"/>
                </a:cubicBezTo>
                <a:cubicBezTo>
                  <a:pt x="242" y="439"/>
                  <a:pt x="242" y="440"/>
                  <a:pt x="243" y="440"/>
                </a:cubicBezTo>
                <a:cubicBezTo>
                  <a:pt x="243" y="440"/>
                  <a:pt x="243" y="440"/>
                  <a:pt x="243" y="440"/>
                </a:cubicBezTo>
                <a:cubicBezTo>
                  <a:pt x="243" y="440"/>
                  <a:pt x="243" y="440"/>
                  <a:pt x="243" y="440"/>
                </a:cubicBezTo>
                <a:cubicBezTo>
                  <a:pt x="243" y="441"/>
                  <a:pt x="243" y="441"/>
                  <a:pt x="243" y="441"/>
                </a:cubicBezTo>
                <a:cubicBezTo>
                  <a:pt x="243" y="441"/>
                  <a:pt x="243" y="442"/>
                  <a:pt x="242" y="442"/>
                </a:cubicBezTo>
                <a:cubicBezTo>
                  <a:pt x="242" y="442"/>
                  <a:pt x="241" y="442"/>
                  <a:pt x="241" y="443"/>
                </a:cubicBezTo>
                <a:cubicBezTo>
                  <a:pt x="240" y="443"/>
                  <a:pt x="240" y="443"/>
                  <a:pt x="240" y="443"/>
                </a:cubicBezTo>
                <a:cubicBezTo>
                  <a:pt x="240" y="443"/>
                  <a:pt x="240" y="444"/>
                  <a:pt x="240" y="444"/>
                </a:cubicBezTo>
                <a:cubicBezTo>
                  <a:pt x="241" y="444"/>
                  <a:pt x="242" y="444"/>
                  <a:pt x="242" y="444"/>
                </a:cubicBezTo>
                <a:cubicBezTo>
                  <a:pt x="243" y="444"/>
                  <a:pt x="243" y="444"/>
                  <a:pt x="243" y="444"/>
                </a:cubicBezTo>
                <a:cubicBezTo>
                  <a:pt x="243" y="444"/>
                  <a:pt x="243" y="445"/>
                  <a:pt x="243" y="445"/>
                </a:cubicBezTo>
                <a:cubicBezTo>
                  <a:pt x="243" y="445"/>
                  <a:pt x="243" y="445"/>
                  <a:pt x="242" y="445"/>
                </a:cubicBezTo>
                <a:cubicBezTo>
                  <a:pt x="242" y="445"/>
                  <a:pt x="242" y="445"/>
                  <a:pt x="242" y="446"/>
                </a:cubicBezTo>
                <a:cubicBezTo>
                  <a:pt x="241" y="446"/>
                  <a:pt x="241" y="446"/>
                  <a:pt x="241" y="446"/>
                </a:cubicBezTo>
                <a:cubicBezTo>
                  <a:pt x="241" y="446"/>
                  <a:pt x="241" y="446"/>
                  <a:pt x="241" y="446"/>
                </a:cubicBezTo>
                <a:cubicBezTo>
                  <a:pt x="241" y="447"/>
                  <a:pt x="241" y="447"/>
                  <a:pt x="241" y="447"/>
                </a:cubicBezTo>
                <a:cubicBezTo>
                  <a:pt x="241" y="447"/>
                  <a:pt x="241" y="447"/>
                  <a:pt x="240" y="447"/>
                </a:cubicBezTo>
                <a:cubicBezTo>
                  <a:pt x="239" y="447"/>
                  <a:pt x="240" y="447"/>
                  <a:pt x="240" y="448"/>
                </a:cubicBezTo>
                <a:cubicBezTo>
                  <a:pt x="241" y="448"/>
                  <a:pt x="241" y="448"/>
                  <a:pt x="241" y="448"/>
                </a:cubicBezTo>
                <a:cubicBezTo>
                  <a:pt x="241" y="448"/>
                  <a:pt x="242" y="448"/>
                  <a:pt x="242" y="448"/>
                </a:cubicBezTo>
                <a:cubicBezTo>
                  <a:pt x="242" y="448"/>
                  <a:pt x="241" y="448"/>
                  <a:pt x="241" y="449"/>
                </a:cubicBezTo>
                <a:cubicBezTo>
                  <a:pt x="241" y="449"/>
                  <a:pt x="241" y="449"/>
                  <a:pt x="242" y="449"/>
                </a:cubicBezTo>
                <a:close/>
                <a:moveTo>
                  <a:pt x="223" y="350"/>
                </a:moveTo>
                <a:cubicBezTo>
                  <a:pt x="224" y="350"/>
                  <a:pt x="224" y="350"/>
                  <a:pt x="223" y="351"/>
                </a:cubicBezTo>
                <a:cubicBezTo>
                  <a:pt x="221" y="352"/>
                  <a:pt x="219" y="353"/>
                  <a:pt x="217" y="352"/>
                </a:cubicBezTo>
                <a:cubicBezTo>
                  <a:pt x="216" y="352"/>
                  <a:pt x="216" y="352"/>
                  <a:pt x="215" y="352"/>
                </a:cubicBezTo>
                <a:cubicBezTo>
                  <a:pt x="215" y="353"/>
                  <a:pt x="215" y="353"/>
                  <a:pt x="214" y="353"/>
                </a:cubicBezTo>
                <a:cubicBezTo>
                  <a:pt x="214" y="353"/>
                  <a:pt x="214" y="351"/>
                  <a:pt x="213" y="351"/>
                </a:cubicBezTo>
                <a:cubicBezTo>
                  <a:pt x="213" y="351"/>
                  <a:pt x="212" y="351"/>
                  <a:pt x="212" y="351"/>
                </a:cubicBezTo>
                <a:cubicBezTo>
                  <a:pt x="211" y="350"/>
                  <a:pt x="210" y="349"/>
                  <a:pt x="209" y="349"/>
                </a:cubicBezTo>
                <a:cubicBezTo>
                  <a:pt x="208" y="348"/>
                  <a:pt x="208" y="349"/>
                  <a:pt x="208" y="349"/>
                </a:cubicBezTo>
                <a:cubicBezTo>
                  <a:pt x="207" y="350"/>
                  <a:pt x="207" y="349"/>
                  <a:pt x="206" y="349"/>
                </a:cubicBezTo>
                <a:cubicBezTo>
                  <a:pt x="205" y="349"/>
                  <a:pt x="205" y="350"/>
                  <a:pt x="204" y="349"/>
                </a:cubicBezTo>
                <a:cubicBezTo>
                  <a:pt x="204" y="349"/>
                  <a:pt x="203" y="349"/>
                  <a:pt x="203" y="349"/>
                </a:cubicBezTo>
                <a:cubicBezTo>
                  <a:pt x="202" y="349"/>
                  <a:pt x="201" y="349"/>
                  <a:pt x="201" y="349"/>
                </a:cubicBezTo>
                <a:cubicBezTo>
                  <a:pt x="200" y="350"/>
                  <a:pt x="200" y="350"/>
                  <a:pt x="199" y="350"/>
                </a:cubicBezTo>
                <a:cubicBezTo>
                  <a:pt x="199" y="351"/>
                  <a:pt x="198" y="351"/>
                  <a:pt x="196" y="351"/>
                </a:cubicBezTo>
                <a:cubicBezTo>
                  <a:pt x="196" y="351"/>
                  <a:pt x="195" y="351"/>
                  <a:pt x="196" y="350"/>
                </a:cubicBezTo>
                <a:cubicBezTo>
                  <a:pt x="196" y="350"/>
                  <a:pt x="197" y="350"/>
                  <a:pt x="197" y="349"/>
                </a:cubicBezTo>
                <a:cubicBezTo>
                  <a:pt x="198" y="349"/>
                  <a:pt x="198" y="347"/>
                  <a:pt x="200" y="347"/>
                </a:cubicBezTo>
                <a:cubicBezTo>
                  <a:pt x="201" y="347"/>
                  <a:pt x="203" y="348"/>
                  <a:pt x="204" y="347"/>
                </a:cubicBezTo>
                <a:cubicBezTo>
                  <a:pt x="205" y="347"/>
                  <a:pt x="205" y="346"/>
                  <a:pt x="206" y="346"/>
                </a:cubicBezTo>
                <a:cubicBezTo>
                  <a:pt x="206" y="346"/>
                  <a:pt x="207" y="346"/>
                  <a:pt x="207" y="346"/>
                </a:cubicBezTo>
                <a:cubicBezTo>
                  <a:pt x="208" y="346"/>
                  <a:pt x="208" y="346"/>
                  <a:pt x="209" y="346"/>
                </a:cubicBezTo>
                <a:cubicBezTo>
                  <a:pt x="210" y="346"/>
                  <a:pt x="210" y="346"/>
                  <a:pt x="211" y="347"/>
                </a:cubicBezTo>
                <a:cubicBezTo>
                  <a:pt x="212" y="347"/>
                  <a:pt x="212" y="347"/>
                  <a:pt x="213" y="347"/>
                </a:cubicBezTo>
                <a:cubicBezTo>
                  <a:pt x="214" y="347"/>
                  <a:pt x="214" y="348"/>
                  <a:pt x="215" y="348"/>
                </a:cubicBezTo>
                <a:cubicBezTo>
                  <a:pt x="216" y="348"/>
                  <a:pt x="216" y="348"/>
                  <a:pt x="217" y="348"/>
                </a:cubicBezTo>
                <a:cubicBezTo>
                  <a:pt x="218" y="349"/>
                  <a:pt x="220" y="349"/>
                  <a:pt x="220" y="349"/>
                </a:cubicBezTo>
                <a:cubicBezTo>
                  <a:pt x="221" y="350"/>
                  <a:pt x="222" y="350"/>
                  <a:pt x="223" y="350"/>
                </a:cubicBezTo>
                <a:close/>
                <a:moveTo>
                  <a:pt x="30" y="208"/>
                </a:moveTo>
                <a:cubicBezTo>
                  <a:pt x="31" y="208"/>
                  <a:pt x="30" y="208"/>
                  <a:pt x="30" y="209"/>
                </a:cubicBezTo>
                <a:cubicBezTo>
                  <a:pt x="30" y="209"/>
                  <a:pt x="29" y="209"/>
                  <a:pt x="29" y="209"/>
                </a:cubicBezTo>
                <a:cubicBezTo>
                  <a:pt x="29" y="209"/>
                  <a:pt x="29" y="209"/>
                  <a:pt x="29" y="208"/>
                </a:cubicBezTo>
                <a:cubicBezTo>
                  <a:pt x="28" y="208"/>
                  <a:pt x="28" y="208"/>
                  <a:pt x="28" y="208"/>
                </a:cubicBezTo>
                <a:cubicBezTo>
                  <a:pt x="27" y="209"/>
                  <a:pt x="27" y="207"/>
                  <a:pt x="28" y="206"/>
                </a:cubicBezTo>
                <a:cubicBezTo>
                  <a:pt x="28" y="206"/>
                  <a:pt x="28" y="206"/>
                  <a:pt x="28" y="206"/>
                </a:cubicBezTo>
                <a:cubicBezTo>
                  <a:pt x="29" y="206"/>
                  <a:pt x="29" y="207"/>
                  <a:pt x="30" y="207"/>
                </a:cubicBezTo>
                <a:cubicBezTo>
                  <a:pt x="30" y="208"/>
                  <a:pt x="30" y="208"/>
                  <a:pt x="30" y="208"/>
                </a:cubicBezTo>
                <a:close/>
                <a:moveTo>
                  <a:pt x="27" y="232"/>
                </a:moveTo>
                <a:cubicBezTo>
                  <a:pt x="27" y="231"/>
                  <a:pt x="28" y="231"/>
                  <a:pt x="28" y="232"/>
                </a:cubicBezTo>
                <a:cubicBezTo>
                  <a:pt x="28" y="232"/>
                  <a:pt x="28" y="232"/>
                  <a:pt x="28" y="232"/>
                </a:cubicBezTo>
                <a:cubicBezTo>
                  <a:pt x="28" y="233"/>
                  <a:pt x="27" y="232"/>
                  <a:pt x="27" y="232"/>
                </a:cubicBezTo>
                <a:close/>
                <a:moveTo>
                  <a:pt x="33" y="241"/>
                </a:moveTo>
                <a:cubicBezTo>
                  <a:pt x="34" y="240"/>
                  <a:pt x="35" y="240"/>
                  <a:pt x="35" y="241"/>
                </a:cubicBezTo>
                <a:cubicBezTo>
                  <a:pt x="36" y="241"/>
                  <a:pt x="36" y="242"/>
                  <a:pt x="35" y="242"/>
                </a:cubicBezTo>
                <a:cubicBezTo>
                  <a:pt x="35" y="242"/>
                  <a:pt x="34" y="242"/>
                  <a:pt x="34" y="242"/>
                </a:cubicBezTo>
                <a:cubicBezTo>
                  <a:pt x="33" y="243"/>
                  <a:pt x="33" y="243"/>
                  <a:pt x="33" y="242"/>
                </a:cubicBezTo>
                <a:cubicBezTo>
                  <a:pt x="32" y="242"/>
                  <a:pt x="33" y="241"/>
                  <a:pt x="33" y="241"/>
                </a:cubicBezTo>
                <a:close/>
                <a:moveTo>
                  <a:pt x="30" y="245"/>
                </a:moveTo>
                <a:cubicBezTo>
                  <a:pt x="30" y="244"/>
                  <a:pt x="30" y="245"/>
                  <a:pt x="30" y="246"/>
                </a:cubicBezTo>
                <a:cubicBezTo>
                  <a:pt x="31" y="246"/>
                  <a:pt x="30" y="247"/>
                  <a:pt x="30" y="245"/>
                </a:cubicBezTo>
                <a:close/>
                <a:moveTo>
                  <a:pt x="37" y="239"/>
                </a:moveTo>
                <a:cubicBezTo>
                  <a:pt x="36" y="239"/>
                  <a:pt x="37" y="240"/>
                  <a:pt x="36" y="240"/>
                </a:cubicBezTo>
                <a:cubicBezTo>
                  <a:pt x="36" y="240"/>
                  <a:pt x="36" y="240"/>
                  <a:pt x="35" y="240"/>
                </a:cubicBezTo>
                <a:cubicBezTo>
                  <a:pt x="35" y="240"/>
                  <a:pt x="35" y="240"/>
                  <a:pt x="35" y="239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35" y="239"/>
                  <a:pt x="36" y="238"/>
                  <a:pt x="36" y="237"/>
                </a:cubicBezTo>
                <a:cubicBezTo>
                  <a:pt x="36" y="236"/>
                  <a:pt x="37" y="237"/>
                  <a:pt x="37" y="237"/>
                </a:cubicBezTo>
                <a:cubicBezTo>
                  <a:pt x="37" y="238"/>
                  <a:pt x="38" y="238"/>
                  <a:pt x="38" y="238"/>
                </a:cubicBezTo>
                <a:cubicBezTo>
                  <a:pt x="38" y="239"/>
                  <a:pt x="38" y="239"/>
                  <a:pt x="38" y="239"/>
                </a:cubicBezTo>
                <a:cubicBezTo>
                  <a:pt x="39" y="240"/>
                  <a:pt x="37" y="239"/>
                  <a:pt x="37" y="239"/>
                </a:cubicBezTo>
                <a:close/>
                <a:moveTo>
                  <a:pt x="26" y="249"/>
                </a:moveTo>
                <a:cubicBezTo>
                  <a:pt x="26" y="249"/>
                  <a:pt x="27" y="248"/>
                  <a:pt x="27" y="248"/>
                </a:cubicBezTo>
                <a:cubicBezTo>
                  <a:pt x="27" y="248"/>
                  <a:pt x="28" y="248"/>
                  <a:pt x="28" y="248"/>
                </a:cubicBezTo>
                <a:cubicBezTo>
                  <a:pt x="28" y="248"/>
                  <a:pt x="28" y="248"/>
                  <a:pt x="27" y="248"/>
                </a:cubicBezTo>
                <a:cubicBezTo>
                  <a:pt x="27" y="248"/>
                  <a:pt x="27" y="249"/>
                  <a:pt x="26" y="249"/>
                </a:cubicBezTo>
                <a:close/>
                <a:moveTo>
                  <a:pt x="33" y="222"/>
                </a:moveTo>
                <a:cubicBezTo>
                  <a:pt x="32" y="224"/>
                  <a:pt x="32" y="221"/>
                  <a:pt x="32" y="221"/>
                </a:cubicBezTo>
                <a:cubicBezTo>
                  <a:pt x="31" y="220"/>
                  <a:pt x="33" y="220"/>
                  <a:pt x="33" y="220"/>
                </a:cubicBezTo>
                <a:cubicBezTo>
                  <a:pt x="33" y="221"/>
                  <a:pt x="33" y="222"/>
                  <a:pt x="33" y="222"/>
                </a:cubicBezTo>
                <a:close/>
                <a:moveTo>
                  <a:pt x="31" y="244"/>
                </a:moveTo>
                <a:cubicBezTo>
                  <a:pt x="31" y="244"/>
                  <a:pt x="31" y="244"/>
                  <a:pt x="32" y="244"/>
                </a:cubicBezTo>
                <a:cubicBezTo>
                  <a:pt x="32" y="244"/>
                  <a:pt x="33" y="244"/>
                  <a:pt x="32" y="244"/>
                </a:cubicBezTo>
                <a:cubicBezTo>
                  <a:pt x="32" y="243"/>
                  <a:pt x="32" y="243"/>
                  <a:pt x="33" y="243"/>
                </a:cubicBezTo>
                <a:cubicBezTo>
                  <a:pt x="33" y="243"/>
                  <a:pt x="33" y="243"/>
                  <a:pt x="33" y="243"/>
                </a:cubicBezTo>
                <a:cubicBezTo>
                  <a:pt x="33" y="244"/>
                  <a:pt x="32" y="245"/>
                  <a:pt x="32" y="244"/>
                </a:cubicBezTo>
                <a:cubicBezTo>
                  <a:pt x="32" y="244"/>
                  <a:pt x="32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lose/>
                <a:moveTo>
                  <a:pt x="116" y="328"/>
                </a:moveTo>
                <a:cubicBezTo>
                  <a:pt x="116" y="328"/>
                  <a:pt x="115" y="329"/>
                  <a:pt x="115" y="328"/>
                </a:cubicBezTo>
                <a:cubicBezTo>
                  <a:pt x="115" y="328"/>
                  <a:pt x="114" y="326"/>
                  <a:pt x="115" y="327"/>
                </a:cubicBezTo>
                <a:cubicBezTo>
                  <a:pt x="115" y="327"/>
                  <a:pt x="115" y="327"/>
                  <a:pt x="116" y="328"/>
                </a:cubicBezTo>
                <a:close/>
                <a:moveTo>
                  <a:pt x="80" y="240"/>
                </a:moveTo>
                <a:cubicBezTo>
                  <a:pt x="80" y="240"/>
                  <a:pt x="81" y="241"/>
                  <a:pt x="81" y="242"/>
                </a:cubicBezTo>
                <a:cubicBezTo>
                  <a:pt x="81" y="243"/>
                  <a:pt x="80" y="243"/>
                  <a:pt x="80" y="243"/>
                </a:cubicBezTo>
                <a:cubicBezTo>
                  <a:pt x="80" y="244"/>
                  <a:pt x="79" y="244"/>
                  <a:pt x="79" y="244"/>
                </a:cubicBezTo>
                <a:cubicBezTo>
                  <a:pt x="79" y="244"/>
                  <a:pt x="79" y="243"/>
                  <a:pt x="79" y="243"/>
                </a:cubicBezTo>
                <a:cubicBezTo>
                  <a:pt x="79" y="242"/>
                  <a:pt x="78" y="242"/>
                  <a:pt x="79" y="241"/>
                </a:cubicBezTo>
                <a:cubicBezTo>
                  <a:pt x="79" y="241"/>
                  <a:pt x="79" y="240"/>
                  <a:pt x="80" y="240"/>
                </a:cubicBezTo>
                <a:close/>
                <a:moveTo>
                  <a:pt x="80" y="236"/>
                </a:moveTo>
                <a:cubicBezTo>
                  <a:pt x="80" y="237"/>
                  <a:pt x="80" y="237"/>
                  <a:pt x="81" y="238"/>
                </a:cubicBezTo>
                <a:cubicBezTo>
                  <a:pt x="81" y="238"/>
                  <a:pt x="81" y="239"/>
                  <a:pt x="81" y="239"/>
                </a:cubicBezTo>
                <a:cubicBezTo>
                  <a:pt x="80" y="240"/>
                  <a:pt x="80" y="239"/>
                  <a:pt x="79" y="240"/>
                </a:cubicBezTo>
                <a:cubicBezTo>
                  <a:pt x="79" y="240"/>
                  <a:pt x="78" y="240"/>
                  <a:pt x="78" y="240"/>
                </a:cubicBezTo>
                <a:cubicBezTo>
                  <a:pt x="78" y="239"/>
                  <a:pt x="78" y="239"/>
                  <a:pt x="78" y="238"/>
                </a:cubicBezTo>
                <a:cubicBezTo>
                  <a:pt x="78" y="237"/>
                  <a:pt x="77" y="236"/>
                  <a:pt x="78" y="235"/>
                </a:cubicBezTo>
                <a:cubicBezTo>
                  <a:pt x="78" y="235"/>
                  <a:pt x="79" y="235"/>
                  <a:pt x="80" y="236"/>
                </a:cubicBezTo>
                <a:close/>
                <a:moveTo>
                  <a:pt x="127" y="354"/>
                </a:moveTo>
                <a:cubicBezTo>
                  <a:pt x="127" y="354"/>
                  <a:pt x="126" y="354"/>
                  <a:pt x="125" y="353"/>
                </a:cubicBezTo>
                <a:cubicBezTo>
                  <a:pt x="125" y="353"/>
                  <a:pt x="125" y="352"/>
                  <a:pt x="125" y="352"/>
                </a:cubicBezTo>
                <a:cubicBezTo>
                  <a:pt x="125" y="352"/>
                  <a:pt x="126" y="352"/>
                  <a:pt x="126" y="352"/>
                </a:cubicBezTo>
                <a:cubicBezTo>
                  <a:pt x="126" y="353"/>
                  <a:pt x="127" y="353"/>
                  <a:pt x="127" y="354"/>
                </a:cubicBezTo>
                <a:close/>
                <a:moveTo>
                  <a:pt x="122" y="353"/>
                </a:moveTo>
                <a:cubicBezTo>
                  <a:pt x="121" y="351"/>
                  <a:pt x="121" y="349"/>
                  <a:pt x="123" y="351"/>
                </a:cubicBezTo>
                <a:cubicBezTo>
                  <a:pt x="123" y="352"/>
                  <a:pt x="123" y="352"/>
                  <a:pt x="123" y="353"/>
                </a:cubicBezTo>
                <a:cubicBezTo>
                  <a:pt x="123" y="353"/>
                  <a:pt x="122" y="353"/>
                  <a:pt x="122" y="353"/>
                </a:cubicBezTo>
                <a:close/>
                <a:moveTo>
                  <a:pt x="119" y="330"/>
                </a:moveTo>
                <a:cubicBezTo>
                  <a:pt x="118" y="329"/>
                  <a:pt x="121" y="330"/>
                  <a:pt x="121" y="330"/>
                </a:cubicBezTo>
                <a:cubicBezTo>
                  <a:pt x="122" y="331"/>
                  <a:pt x="121" y="331"/>
                  <a:pt x="121" y="331"/>
                </a:cubicBezTo>
                <a:cubicBezTo>
                  <a:pt x="120" y="331"/>
                  <a:pt x="119" y="331"/>
                  <a:pt x="119" y="330"/>
                </a:cubicBezTo>
                <a:close/>
                <a:moveTo>
                  <a:pt x="50" y="225"/>
                </a:moveTo>
                <a:cubicBezTo>
                  <a:pt x="50" y="225"/>
                  <a:pt x="50" y="226"/>
                  <a:pt x="50" y="226"/>
                </a:cubicBezTo>
                <a:cubicBezTo>
                  <a:pt x="49" y="227"/>
                  <a:pt x="50" y="228"/>
                  <a:pt x="50" y="229"/>
                </a:cubicBezTo>
                <a:cubicBezTo>
                  <a:pt x="49" y="230"/>
                  <a:pt x="48" y="230"/>
                  <a:pt x="48" y="231"/>
                </a:cubicBezTo>
                <a:cubicBezTo>
                  <a:pt x="47" y="231"/>
                  <a:pt x="48" y="231"/>
                  <a:pt x="47" y="231"/>
                </a:cubicBezTo>
                <a:cubicBezTo>
                  <a:pt x="47" y="231"/>
                  <a:pt x="46" y="231"/>
                  <a:pt x="46" y="230"/>
                </a:cubicBezTo>
                <a:cubicBezTo>
                  <a:pt x="46" y="230"/>
                  <a:pt x="47" y="229"/>
                  <a:pt x="47" y="229"/>
                </a:cubicBezTo>
                <a:cubicBezTo>
                  <a:pt x="47" y="228"/>
                  <a:pt x="49" y="228"/>
                  <a:pt x="49" y="227"/>
                </a:cubicBezTo>
                <a:cubicBezTo>
                  <a:pt x="49" y="226"/>
                  <a:pt x="49" y="225"/>
                  <a:pt x="50" y="225"/>
                </a:cubicBezTo>
                <a:close/>
                <a:moveTo>
                  <a:pt x="39" y="240"/>
                </a:moveTo>
                <a:cubicBezTo>
                  <a:pt x="40" y="240"/>
                  <a:pt x="40" y="241"/>
                  <a:pt x="39" y="241"/>
                </a:cubicBezTo>
                <a:cubicBezTo>
                  <a:pt x="39" y="241"/>
                  <a:pt x="39" y="241"/>
                  <a:pt x="39" y="241"/>
                </a:cubicBezTo>
                <a:cubicBezTo>
                  <a:pt x="39" y="241"/>
                  <a:pt x="39" y="240"/>
                  <a:pt x="39" y="240"/>
                </a:cubicBezTo>
                <a:close/>
                <a:moveTo>
                  <a:pt x="81" y="246"/>
                </a:moveTo>
                <a:cubicBezTo>
                  <a:pt x="81" y="247"/>
                  <a:pt x="80" y="247"/>
                  <a:pt x="81" y="248"/>
                </a:cubicBezTo>
                <a:cubicBezTo>
                  <a:pt x="81" y="248"/>
                  <a:pt x="82" y="250"/>
                  <a:pt x="81" y="250"/>
                </a:cubicBezTo>
                <a:cubicBezTo>
                  <a:pt x="81" y="250"/>
                  <a:pt x="80" y="249"/>
                  <a:pt x="80" y="248"/>
                </a:cubicBezTo>
                <a:cubicBezTo>
                  <a:pt x="80" y="248"/>
                  <a:pt x="80" y="247"/>
                  <a:pt x="80" y="247"/>
                </a:cubicBezTo>
                <a:cubicBezTo>
                  <a:pt x="80" y="246"/>
                  <a:pt x="80" y="246"/>
                  <a:pt x="80" y="246"/>
                </a:cubicBezTo>
                <a:cubicBezTo>
                  <a:pt x="80" y="245"/>
                  <a:pt x="81" y="246"/>
                  <a:pt x="81" y="246"/>
                </a:cubicBezTo>
                <a:close/>
                <a:moveTo>
                  <a:pt x="76" y="228"/>
                </a:moveTo>
                <a:cubicBezTo>
                  <a:pt x="76" y="230"/>
                  <a:pt x="75" y="229"/>
                  <a:pt x="75" y="229"/>
                </a:cubicBezTo>
                <a:cubicBezTo>
                  <a:pt x="74" y="228"/>
                  <a:pt x="74" y="228"/>
                  <a:pt x="74" y="228"/>
                </a:cubicBezTo>
                <a:cubicBezTo>
                  <a:pt x="74" y="228"/>
                  <a:pt x="73" y="228"/>
                  <a:pt x="73" y="227"/>
                </a:cubicBezTo>
                <a:cubicBezTo>
                  <a:pt x="73" y="226"/>
                  <a:pt x="74" y="225"/>
                  <a:pt x="75" y="226"/>
                </a:cubicBezTo>
                <a:cubicBezTo>
                  <a:pt x="75" y="226"/>
                  <a:pt x="75" y="227"/>
                  <a:pt x="75" y="227"/>
                </a:cubicBezTo>
                <a:cubicBezTo>
                  <a:pt x="75" y="228"/>
                  <a:pt x="76" y="228"/>
                  <a:pt x="76" y="228"/>
                </a:cubicBezTo>
                <a:close/>
                <a:moveTo>
                  <a:pt x="75" y="232"/>
                </a:moveTo>
                <a:cubicBezTo>
                  <a:pt x="75" y="232"/>
                  <a:pt x="75" y="231"/>
                  <a:pt x="76" y="232"/>
                </a:cubicBezTo>
                <a:cubicBezTo>
                  <a:pt x="76" y="231"/>
                  <a:pt x="76" y="233"/>
                  <a:pt x="75" y="232"/>
                </a:cubicBezTo>
                <a:close/>
                <a:moveTo>
                  <a:pt x="254" y="366"/>
                </a:moveTo>
                <a:cubicBezTo>
                  <a:pt x="253" y="366"/>
                  <a:pt x="253" y="366"/>
                  <a:pt x="253" y="366"/>
                </a:cubicBezTo>
                <a:cubicBezTo>
                  <a:pt x="253" y="366"/>
                  <a:pt x="253" y="365"/>
                  <a:pt x="253" y="365"/>
                </a:cubicBezTo>
                <a:cubicBezTo>
                  <a:pt x="254" y="365"/>
                  <a:pt x="254" y="365"/>
                  <a:pt x="254" y="366"/>
                </a:cubicBezTo>
                <a:close/>
                <a:moveTo>
                  <a:pt x="429" y="324"/>
                </a:moveTo>
                <a:cubicBezTo>
                  <a:pt x="429" y="324"/>
                  <a:pt x="428" y="325"/>
                  <a:pt x="428" y="325"/>
                </a:cubicBezTo>
                <a:cubicBezTo>
                  <a:pt x="428" y="324"/>
                  <a:pt x="428" y="324"/>
                  <a:pt x="428" y="323"/>
                </a:cubicBezTo>
                <a:cubicBezTo>
                  <a:pt x="428" y="323"/>
                  <a:pt x="428" y="322"/>
                  <a:pt x="428" y="322"/>
                </a:cubicBezTo>
                <a:cubicBezTo>
                  <a:pt x="428" y="321"/>
                  <a:pt x="429" y="320"/>
                  <a:pt x="429" y="320"/>
                </a:cubicBezTo>
                <a:cubicBezTo>
                  <a:pt x="429" y="320"/>
                  <a:pt x="430" y="320"/>
                  <a:pt x="430" y="321"/>
                </a:cubicBezTo>
                <a:cubicBezTo>
                  <a:pt x="430" y="321"/>
                  <a:pt x="430" y="322"/>
                  <a:pt x="430" y="322"/>
                </a:cubicBezTo>
                <a:cubicBezTo>
                  <a:pt x="430" y="323"/>
                  <a:pt x="429" y="323"/>
                  <a:pt x="429" y="324"/>
                </a:cubicBezTo>
                <a:close/>
                <a:moveTo>
                  <a:pt x="389" y="376"/>
                </a:moveTo>
                <a:cubicBezTo>
                  <a:pt x="388" y="376"/>
                  <a:pt x="388" y="375"/>
                  <a:pt x="388" y="374"/>
                </a:cubicBezTo>
                <a:cubicBezTo>
                  <a:pt x="389" y="374"/>
                  <a:pt x="388" y="374"/>
                  <a:pt x="388" y="373"/>
                </a:cubicBezTo>
                <a:cubicBezTo>
                  <a:pt x="388" y="373"/>
                  <a:pt x="389" y="372"/>
                  <a:pt x="389" y="372"/>
                </a:cubicBezTo>
                <a:cubicBezTo>
                  <a:pt x="389" y="371"/>
                  <a:pt x="390" y="371"/>
                  <a:pt x="390" y="370"/>
                </a:cubicBezTo>
                <a:cubicBezTo>
                  <a:pt x="390" y="369"/>
                  <a:pt x="391" y="369"/>
                  <a:pt x="391" y="368"/>
                </a:cubicBezTo>
                <a:cubicBezTo>
                  <a:pt x="391" y="367"/>
                  <a:pt x="391" y="366"/>
                  <a:pt x="392" y="366"/>
                </a:cubicBezTo>
                <a:cubicBezTo>
                  <a:pt x="392" y="365"/>
                  <a:pt x="392" y="365"/>
                  <a:pt x="392" y="365"/>
                </a:cubicBezTo>
                <a:cubicBezTo>
                  <a:pt x="392" y="364"/>
                  <a:pt x="393" y="364"/>
                  <a:pt x="393" y="363"/>
                </a:cubicBezTo>
                <a:cubicBezTo>
                  <a:pt x="393" y="363"/>
                  <a:pt x="394" y="363"/>
                  <a:pt x="394" y="362"/>
                </a:cubicBezTo>
                <a:cubicBezTo>
                  <a:pt x="394" y="362"/>
                  <a:pt x="395" y="362"/>
                  <a:pt x="395" y="361"/>
                </a:cubicBezTo>
                <a:cubicBezTo>
                  <a:pt x="395" y="361"/>
                  <a:pt x="396" y="360"/>
                  <a:pt x="396" y="360"/>
                </a:cubicBezTo>
                <a:cubicBezTo>
                  <a:pt x="396" y="360"/>
                  <a:pt x="396" y="360"/>
                  <a:pt x="396" y="360"/>
                </a:cubicBezTo>
                <a:cubicBezTo>
                  <a:pt x="396" y="359"/>
                  <a:pt x="396" y="359"/>
                  <a:pt x="396" y="359"/>
                </a:cubicBezTo>
                <a:cubicBezTo>
                  <a:pt x="396" y="358"/>
                  <a:pt x="397" y="358"/>
                  <a:pt x="397" y="358"/>
                </a:cubicBezTo>
                <a:cubicBezTo>
                  <a:pt x="397" y="358"/>
                  <a:pt x="398" y="357"/>
                  <a:pt x="398" y="357"/>
                </a:cubicBezTo>
                <a:cubicBezTo>
                  <a:pt x="398" y="356"/>
                  <a:pt x="398" y="358"/>
                  <a:pt x="398" y="359"/>
                </a:cubicBezTo>
                <a:cubicBezTo>
                  <a:pt x="398" y="359"/>
                  <a:pt x="398" y="359"/>
                  <a:pt x="398" y="360"/>
                </a:cubicBezTo>
                <a:cubicBezTo>
                  <a:pt x="398" y="360"/>
                  <a:pt x="398" y="361"/>
                  <a:pt x="397" y="361"/>
                </a:cubicBezTo>
                <a:cubicBezTo>
                  <a:pt x="397" y="361"/>
                  <a:pt x="397" y="362"/>
                  <a:pt x="397" y="363"/>
                </a:cubicBezTo>
                <a:cubicBezTo>
                  <a:pt x="396" y="363"/>
                  <a:pt x="396" y="364"/>
                  <a:pt x="396" y="364"/>
                </a:cubicBezTo>
                <a:cubicBezTo>
                  <a:pt x="396" y="365"/>
                  <a:pt x="395" y="365"/>
                  <a:pt x="395" y="365"/>
                </a:cubicBezTo>
                <a:cubicBezTo>
                  <a:pt x="395" y="367"/>
                  <a:pt x="394" y="368"/>
                  <a:pt x="394" y="369"/>
                </a:cubicBezTo>
                <a:cubicBezTo>
                  <a:pt x="393" y="370"/>
                  <a:pt x="393" y="371"/>
                  <a:pt x="392" y="372"/>
                </a:cubicBezTo>
                <a:cubicBezTo>
                  <a:pt x="392" y="373"/>
                  <a:pt x="392" y="374"/>
                  <a:pt x="391" y="374"/>
                </a:cubicBezTo>
                <a:cubicBezTo>
                  <a:pt x="391" y="374"/>
                  <a:pt x="391" y="375"/>
                  <a:pt x="391" y="375"/>
                </a:cubicBezTo>
                <a:cubicBezTo>
                  <a:pt x="390" y="376"/>
                  <a:pt x="389" y="376"/>
                  <a:pt x="389" y="376"/>
                </a:cubicBezTo>
                <a:close/>
                <a:moveTo>
                  <a:pt x="361" y="295"/>
                </a:moveTo>
                <a:cubicBezTo>
                  <a:pt x="361" y="295"/>
                  <a:pt x="360" y="296"/>
                  <a:pt x="360" y="295"/>
                </a:cubicBezTo>
                <a:cubicBezTo>
                  <a:pt x="360" y="295"/>
                  <a:pt x="360" y="294"/>
                  <a:pt x="360" y="294"/>
                </a:cubicBezTo>
                <a:cubicBezTo>
                  <a:pt x="360" y="293"/>
                  <a:pt x="360" y="292"/>
                  <a:pt x="360" y="292"/>
                </a:cubicBezTo>
                <a:cubicBezTo>
                  <a:pt x="363" y="290"/>
                  <a:pt x="366" y="288"/>
                  <a:pt x="370" y="286"/>
                </a:cubicBezTo>
                <a:cubicBezTo>
                  <a:pt x="370" y="287"/>
                  <a:pt x="370" y="288"/>
                  <a:pt x="369" y="289"/>
                </a:cubicBezTo>
                <a:cubicBezTo>
                  <a:pt x="369" y="290"/>
                  <a:pt x="369" y="292"/>
                  <a:pt x="368" y="293"/>
                </a:cubicBezTo>
                <a:cubicBezTo>
                  <a:pt x="367" y="294"/>
                  <a:pt x="366" y="295"/>
                  <a:pt x="366" y="295"/>
                </a:cubicBezTo>
                <a:cubicBezTo>
                  <a:pt x="365" y="296"/>
                  <a:pt x="365" y="294"/>
                  <a:pt x="364" y="295"/>
                </a:cubicBezTo>
                <a:cubicBezTo>
                  <a:pt x="364" y="296"/>
                  <a:pt x="363" y="297"/>
                  <a:pt x="363" y="297"/>
                </a:cubicBezTo>
                <a:cubicBezTo>
                  <a:pt x="363" y="296"/>
                  <a:pt x="363" y="296"/>
                  <a:pt x="363" y="296"/>
                </a:cubicBezTo>
                <a:cubicBezTo>
                  <a:pt x="362" y="295"/>
                  <a:pt x="362" y="294"/>
                  <a:pt x="361" y="295"/>
                </a:cubicBezTo>
                <a:close/>
                <a:moveTo>
                  <a:pt x="348" y="319"/>
                </a:moveTo>
                <a:cubicBezTo>
                  <a:pt x="347" y="319"/>
                  <a:pt x="348" y="316"/>
                  <a:pt x="349" y="315"/>
                </a:cubicBezTo>
                <a:cubicBezTo>
                  <a:pt x="349" y="315"/>
                  <a:pt x="349" y="315"/>
                  <a:pt x="349" y="315"/>
                </a:cubicBezTo>
                <a:cubicBezTo>
                  <a:pt x="349" y="316"/>
                  <a:pt x="348" y="318"/>
                  <a:pt x="348" y="319"/>
                </a:cubicBezTo>
                <a:close/>
                <a:moveTo>
                  <a:pt x="348" y="306"/>
                </a:moveTo>
                <a:cubicBezTo>
                  <a:pt x="349" y="306"/>
                  <a:pt x="349" y="306"/>
                  <a:pt x="349" y="306"/>
                </a:cubicBezTo>
                <a:cubicBezTo>
                  <a:pt x="349" y="307"/>
                  <a:pt x="349" y="307"/>
                  <a:pt x="348" y="308"/>
                </a:cubicBezTo>
                <a:cubicBezTo>
                  <a:pt x="348" y="309"/>
                  <a:pt x="348" y="310"/>
                  <a:pt x="347" y="309"/>
                </a:cubicBezTo>
                <a:cubicBezTo>
                  <a:pt x="347" y="309"/>
                  <a:pt x="347" y="308"/>
                  <a:pt x="347" y="307"/>
                </a:cubicBezTo>
                <a:cubicBezTo>
                  <a:pt x="348" y="307"/>
                  <a:pt x="348" y="307"/>
                  <a:pt x="348" y="306"/>
                </a:cubicBezTo>
                <a:close/>
                <a:moveTo>
                  <a:pt x="408" y="262"/>
                </a:moveTo>
                <a:cubicBezTo>
                  <a:pt x="408" y="263"/>
                  <a:pt x="408" y="263"/>
                  <a:pt x="408" y="264"/>
                </a:cubicBezTo>
                <a:cubicBezTo>
                  <a:pt x="408" y="264"/>
                  <a:pt x="408" y="265"/>
                  <a:pt x="407" y="265"/>
                </a:cubicBezTo>
                <a:cubicBezTo>
                  <a:pt x="407" y="265"/>
                  <a:pt x="407" y="266"/>
                  <a:pt x="407" y="266"/>
                </a:cubicBezTo>
                <a:cubicBezTo>
                  <a:pt x="407" y="267"/>
                  <a:pt x="407" y="267"/>
                  <a:pt x="408" y="267"/>
                </a:cubicBezTo>
                <a:cubicBezTo>
                  <a:pt x="408" y="267"/>
                  <a:pt x="408" y="268"/>
                  <a:pt x="408" y="268"/>
                </a:cubicBezTo>
                <a:cubicBezTo>
                  <a:pt x="408" y="268"/>
                  <a:pt x="408" y="269"/>
                  <a:pt x="408" y="269"/>
                </a:cubicBezTo>
                <a:cubicBezTo>
                  <a:pt x="409" y="269"/>
                  <a:pt x="409" y="270"/>
                  <a:pt x="409" y="270"/>
                </a:cubicBezTo>
                <a:cubicBezTo>
                  <a:pt x="409" y="271"/>
                  <a:pt x="410" y="271"/>
                  <a:pt x="410" y="271"/>
                </a:cubicBezTo>
                <a:cubicBezTo>
                  <a:pt x="410" y="271"/>
                  <a:pt x="409" y="272"/>
                  <a:pt x="409" y="272"/>
                </a:cubicBezTo>
                <a:cubicBezTo>
                  <a:pt x="409" y="272"/>
                  <a:pt x="409" y="272"/>
                  <a:pt x="410" y="272"/>
                </a:cubicBezTo>
                <a:cubicBezTo>
                  <a:pt x="410" y="273"/>
                  <a:pt x="410" y="273"/>
                  <a:pt x="410" y="274"/>
                </a:cubicBezTo>
                <a:cubicBezTo>
                  <a:pt x="409" y="275"/>
                  <a:pt x="409" y="275"/>
                  <a:pt x="408" y="275"/>
                </a:cubicBezTo>
                <a:cubicBezTo>
                  <a:pt x="408" y="276"/>
                  <a:pt x="407" y="276"/>
                  <a:pt x="407" y="275"/>
                </a:cubicBezTo>
                <a:cubicBezTo>
                  <a:pt x="406" y="274"/>
                  <a:pt x="405" y="273"/>
                  <a:pt x="404" y="274"/>
                </a:cubicBezTo>
                <a:cubicBezTo>
                  <a:pt x="403" y="274"/>
                  <a:pt x="403" y="274"/>
                  <a:pt x="403" y="274"/>
                </a:cubicBezTo>
                <a:cubicBezTo>
                  <a:pt x="402" y="275"/>
                  <a:pt x="402" y="275"/>
                  <a:pt x="402" y="275"/>
                </a:cubicBezTo>
                <a:cubicBezTo>
                  <a:pt x="402" y="275"/>
                  <a:pt x="401" y="276"/>
                  <a:pt x="401" y="276"/>
                </a:cubicBezTo>
                <a:cubicBezTo>
                  <a:pt x="401" y="277"/>
                  <a:pt x="401" y="277"/>
                  <a:pt x="401" y="277"/>
                </a:cubicBezTo>
                <a:cubicBezTo>
                  <a:pt x="400" y="277"/>
                  <a:pt x="400" y="277"/>
                  <a:pt x="400" y="278"/>
                </a:cubicBezTo>
                <a:cubicBezTo>
                  <a:pt x="400" y="278"/>
                  <a:pt x="399" y="278"/>
                  <a:pt x="399" y="278"/>
                </a:cubicBezTo>
                <a:cubicBezTo>
                  <a:pt x="398" y="278"/>
                  <a:pt x="398" y="277"/>
                  <a:pt x="397" y="279"/>
                </a:cubicBezTo>
                <a:cubicBezTo>
                  <a:pt x="397" y="279"/>
                  <a:pt x="397" y="279"/>
                  <a:pt x="397" y="280"/>
                </a:cubicBezTo>
                <a:cubicBezTo>
                  <a:pt x="397" y="280"/>
                  <a:pt x="397" y="281"/>
                  <a:pt x="397" y="282"/>
                </a:cubicBezTo>
                <a:cubicBezTo>
                  <a:pt x="397" y="282"/>
                  <a:pt x="397" y="283"/>
                  <a:pt x="397" y="283"/>
                </a:cubicBezTo>
                <a:cubicBezTo>
                  <a:pt x="397" y="284"/>
                  <a:pt x="397" y="284"/>
                  <a:pt x="397" y="285"/>
                </a:cubicBezTo>
                <a:cubicBezTo>
                  <a:pt x="397" y="286"/>
                  <a:pt x="398" y="286"/>
                  <a:pt x="398" y="286"/>
                </a:cubicBezTo>
                <a:cubicBezTo>
                  <a:pt x="398" y="287"/>
                  <a:pt x="399" y="286"/>
                  <a:pt x="399" y="286"/>
                </a:cubicBezTo>
                <a:cubicBezTo>
                  <a:pt x="399" y="286"/>
                  <a:pt x="400" y="286"/>
                  <a:pt x="400" y="286"/>
                </a:cubicBezTo>
                <a:cubicBezTo>
                  <a:pt x="400" y="286"/>
                  <a:pt x="401" y="286"/>
                  <a:pt x="401" y="286"/>
                </a:cubicBezTo>
                <a:cubicBezTo>
                  <a:pt x="401" y="286"/>
                  <a:pt x="401" y="287"/>
                  <a:pt x="402" y="287"/>
                </a:cubicBezTo>
                <a:cubicBezTo>
                  <a:pt x="402" y="287"/>
                  <a:pt x="402" y="287"/>
                  <a:pt x="402" y="286"/>
                </a:cubicBezTo>
                <a:cubicBezTo>
                  <a:pt x="402" y="286"/>
                  <a:pt x="403" y="286"/>
                  <a:pt x="403" y="286"/>
                </a:cubicBezTo>
                <a:cubicBezTo>
                  <a:pt x="403" y="285"/>
                  <a:pt x="404" y="284"/>
                  <a:pt x="404" y="286"/>
                </a:cubicBezTo>
                <a:cubicBezTo>
                  <a:pt x="404" y="286"/>
                  <a:pt x="404" y="288"/>
                  <a:pt x="404" y="289"/>
                </a:cubicBezTo>
                <a:cubicBezTo>
                  <a:pt x="404" y="289"/>
                  <a:pt x="404" y="290"/>
                  <a:pt x="403" y="291"/>
                </a:cubicBezTo>
                <a:cubicBezTo>
                  <a:pt x="403" y="291"/>
                  <a:pt x="403" y="292"/>
                  <a:pt x="403" y="292"/>
                </a:cubicBezTo>
                <a:cubicBezTo>
                  <a:pt x="402" y="293"/>
                  <a:pt x="401" y="293"/>
                  <a:pt x="402" y="293"/>
                </a:cubicBezTo>
                <a:cubicBezTo>
                  <a:pt x="402" y="295"/>
                  <a:pt x="401" y="294"/>
                  <a:pt x="401" y="294"/>
                </a:cubicBezTo>
                <a:cubicBezTo>
                  <a:pt x="401" y="294"/>
                  <a:pt x="400" y="295"/>
                  <a:pt x="400" y="295"/>
                </a:cubicBezTo>
                <a:cubicBezTo>
                  <a:pt x="400" y="295"/>
                  <a:pt x="400" y="295"/>
                  <a:pt x="399" y="295"/>
                </a:cubicBezTo>
                <a:cubicBezTo>
                  <a:pt x="399" y="295"/>
                  <a:pt x="398" y="296"/>
                  <a:pt x="398" y="297"/>
                </a:cubicBezTo>
                <a:cubicBezTo>
                  <a:pt x="397" y="297"/>
                  <a:pt x="397" y="297"/>
                  <a:pt x="397" y="297"/>
                </a:cubicBezTo>
                <a:cubicBezTo>
                  <a:pt x="397" y="298"/>
                  <a:pt x="397" y="298"/>
                  <a:pt x="397" y="298"/>
                </a:cubicBezTo>
                <a:cubicBezTo>
                  <a:pt x="396" y="297"/>
                  <a:pt x="396" y="297"/>
                  <a:pt x="395" y="297"/>
                </a:cubicBezTo>
                <a:cubicBezTo>
                  <a:pt x="395" y="297"/>
                  <a:pt x="395" y="298"/>
                  <a:pt x="395" y="298"/>
                </a:cubicBezTo>
                <a:cubicBezTo>
                  <a:pt x="395" y="298"/>
                  <a:pt x="394" y="298"/>
                  <a:pt x="394" y="298"/>
                </a:cubicBezTo>
                <a:cubicBezTo>
                  <a:pt x="393" y="298"/>
                  <a:pt x="393" y="298"/>
                  <a:pt x="393" y="297"/>
                </a:cubicBezTo>
                <a:cubicBezTo>
                  <a:pt x="392" y="296"/>
                  <a:pt x="392" y="296"/>
                  <a:pt x="391" y="296"/>
                </a:cubicBezTo>
                <a:cubicBezTo>
                  <a:pt x="391" y="297"/>
                  <a:pt x="390" y="297"/>
                  <a:pt x="390" y="298"/>
                </a:cubicBezTo>
                <a:cubicBezTo>
                  <a:pt x="390" y="298"/>
                  <a:pt x="389" y="298"/>
                  <a:pt x="389" y="299"/>
                </a:cubicBezTo>
                <a:cubicBezTo>
                  <a:pt x="389" y="300"/>
                  <a:pt x="389" y="301"/>
                  <a:pt x="389" y="301"/>
                </a:cubicBezTo>
                <a:cubicBezTo>
                  <a:pt x="388" y="302"/>
                  <a:pt x="388" y="303"/>
                  <a:pt x="387" y="302"/>
                </a:cubicBezTo>
                <a:cubicBezTo>
                  <a:pt x="387" y="302"/>
                  <a:pt x="387" y="302"/>
                  <a:pt x="386" y="302"/>
                </a:cubicBezTo>
                <a:cubicBezTo>
                  <a:pt x="386" y="302"/>
                  <a:pt x="386" y="302"/>
                  <a:pt x="386" y="301"/>
                </a:cubicBezTo>
                <a:cubicBezTo>
                  <a:pt x="385" y="301"/>
                  <a:pt x="385" y="301"/>
                  <a:pt x="385" y="301"/>
                </a:cubicBezTo>
                <a:cubicBezTo>
                  <a:pt x="385" y="301"/>
                  <a:pt x="385" y="300"/>
                  <a:pt x="384" y="300"/>
                </a:cubicBezTo>
                <a:cubicBezTo>
                  <a:pt x="384" y="300"/>
                  <a:pt x="384" y="299"/>
                  <a:pt x="384" y="299"/>
                </a:cubicBezTo>
                <a:cubicBezTo>
                  <a:pt x="383" y="299"/>
                  <a:pt x="383" y="300"/>
                  <a:pt x="383" y="300"/>
                </a:cubicBezTo>
                <a:cubicBezTo>
                  <a:pt x="382" y="300"/>
                  <a:pt x="382" y="299"/>
                  <a:pt x="382" y="299"/>
                </a:cubicBezTo>
                <a:cubicBezTo>
                  <a:pt x="382" y="299"/>
                  <a:pt x="381" y="299"/>
                  <a:pt x="381" y="299"/>
                </a:cubicBezTo>
                <a:cubicBezTo>
                  <a:pt x="381" y="298"/>
                  <a:pt x="381" y="297"/>
                  <a:pt x="381" y="297"/>
                </a:cubicBezTo>
                <a:cubicBezTo>
                  <a:pt x="381" y="297"/>
                  <a:pt x="380" y="297"/>
                  <a:pt x="381" y="296"/>
                </a:cubicBezTo>
                <a:cubicBezTo>
                  <a:pt x="381" y="296"/>
                  <a:pt x="382" y="295"/>
                  <a:pt x="382" y="294"/>
                </a:cubicBezTo>
                <a:cubicBezTo>
                  <a:pt x="382" y="293"/>
                  <a:pt x="381" y="292"/>
                  <a:pt x="381" y="291"/>
                </a:cubicBezTo>
                <a:cubicBezTo>
                  <a:pt x="381" y="291"/>
                  <a:pt x="381" y="290"/>
                  <a:pt x="381" y="290"/>
                </a:cubicBezTo>
                <a:cubicBezTo>
                  <a:pt x="381" y="289"/>
                  <a:pt x="381" y="289"/>
                  <a:pt x="380" y="290"/>
                </a:cubicBezTo>
                <a:cubicBezTo>
                  <a:pt x="380" y="290"/>
                  <a:pt x="379" y="291"/>
                  <a:pt x="379" y="291"/>
                </a:cubicBezTo>
                <a:cubicBezTo>
                  <a:pt x="378" y="291"/>
                  <a:pt x="378" y="290"/>
                  <a:pt x="377" y="290"/>
                </a:cubicBezTo>
                <a:cubicBezTo>
                  <a:pt x="377" y="290"/>
                  <a:pt x="377" y="291"/>
                  <a:pt x="377" y="291"/>
                </a:cubicBezTo>
                <a:cubicBezTo>
                  <a:pt x="376" y="292"/>
                  <a:pt x="376" y="292"/>
                  <a:pt x="375" y="292"/>
                </a:cubicBezTo>
                <a:cubicBezTo>
                  <a:pt x="374" y="292"/>
                  <a:pt x="374" y="293"/>
                  <a:pt x="373" y="293"/>
                </a:cubicBezTo>
                <a:cubicBezTo>
                  <a:pt x="373" y="293"/>
                  <a:pt x="373" y="292"/>
                  <a:pt x="372" y="293"/>
                </a:cubicBezTo>
                <a:cubicBezTo>
                  <a:pt x="372" y="293"/>
                  <a:pt x="372" y="293"/>
                  <a:pt x="372" y="294"/>
                </a:cubicBezTo>
                <a:cubicBezTo>
                  <a:pt x="371" y="294"/>
                  <a:pt x="371" y="294"/>
                  <a:pt x="371" y="294"/>
                </a:cubicBezTo>
                <a:cubicBezTo>
                  <a:pt x="370" y="294"/>
                  <a:pt x="370" y="294"/>
                  <a:pt x="370" y="295"/>
                </a:cubicBezTo>
                <a:cubicBezTo>
                  <a:pt x="369" y="296"/>
                  <a:pt x="368" y="296"/>
                  <a:pt x="367" y="297"/>
                </a:cubicBezTo>
                <a:cubicBezTo>
                  <a:pt x="367" y="297"/>
                  <a:pt x="367" y="298"/>
                  <a:pt x="366" y="298"/>
                </a:cubicBezTo>
                <a:cubicBezTo>
                  <a:pt x="366" y="298"/>
                  <a:pt x="365" y="298"/>
                  <a:pt x="365" y="298"/>
                </a:cubicBezTo>
                <a:cubicBezTo>
                  <a:pt x="364" y="298"/>
                  <a:pt x="364" y="298"/>
                  <a:pt x="363" y="298"/>
                </a:cubicBezTo>
                <a:cubicBezTo>
                  <a:pt x="363" y="297"/>
                  <a:pt x="363" y="297"/>
                  <a:pt x="363" y="298"/>
                </a:cubicBezTo>
                <a:cubicBezTo>
                  <a:pt x="362" y="298"/>
                  <a:pt x="362" y="300"/>
                  <a:pt x="361" y="301"/>
                </a:cubicBezTo>
                <a:cubicBezTo>
                  <a:pt x="360" y="302"/>
                  <a:pt x="360" y="303"/>
                  <a:pt x="359" y="303"/>
                </a:cubicBezTo>
                <a:cubicBezTo>
                  <a:pt x="358" y="304"/>
                  <a:pt x="357" y="306"/>
                  <a:pt x="357" y="307"/>
                </a:cubicBezTo>
                <a:cubicBezTo>
                  <a:pt x="356" y="308"/>
                  <a:pt x="356" y="309"/>
                  <a:pt x="356" y="309"/>
                </a:cubicBezTo>
                <a:cubicBezTo>
                  <a:pt x="356" y="310"/>
                  <a:pt x="356" y="311"/>
                  <a:pt x="356" y="312"/>
                </a:cubicBezTo>
                <a:cubicBezTo>
                  <a:pt x="355" y="313"/>
                  <a:pt x="354" y="314"/>
                  <a:pt x="353" y="315"/>
                </a:cubicBezTo>
                <a:cubicBezTo>
                  <a:pt x="352" y="316"/>
                  <a:pt x="352" y="316"/>
                  <a:pt x="351" y="317"/>
                </a:cubicBezTo>
                <a:cubicBezTo>
                  <a:pt x="351" y="317"/>
                  <a:pt x="351" y="317"/>
                  <a:pt x="350" y="318"/>
                </a:cubicBezTo>
                <a:cubicBezTo>
                  <a:pt x="350" y="318"/>
                  <a:pt x="349" y="319"/>
                  <a:pt x="349" y="319"/>
                </a:cubicBezTo>
                <a:cubicBezTo>
                  <a:pt x="348" y="320"/>
                  <a:pt x="348" y="320"/>
                  <a:pt x="348" y="321"/>
                </a:cubicBezTo>
                <a:cubicBezTo>
                  <a:pt x="347" y="323"/>
                  <a:pt x="346" y="324"/>
                  <a:pt x="345" y="326"/>
                </a:cubicBezTo>
                <a:cubicBezTo>
                  <a:pt x="344" y="327"/>
                  <a:pt x="344" y="329"/>
                  <a:pt x="342" y="330"/>
                </a:cubicBezTo>
                <a:cubicBezTo>
                  <a:pt x="341" y="331"/>
                  <a:pt x="341" y="333"/>
                  <a:pt x="341" y="334"/>
                </a:cubicBezTo>
                <a:cubicBezTo>
                  <a:pt x="341" y="335"/>
                  <a:pt x="341" y="336"/>
                  <a:pt x="341" y="337"/>
                </a:cubicBezTo>
                <a:cubicBezTo>
                  <a:pt x="341" y="337"/>
                  <a:pt x="341" y="338"/>
                  <a:pt x="341" y="339"/>
                </a:cubicBezTo>
                <a:cubicBezTo>
                  <a:pt x="341" y="340"/>
                  <a:pt x="340" y="341"/>
                  <a:pt x="339" y="343"/>
                </a:cubicBezTo>
                <a:cubicBezTo>
                  <a:pt x="338" y="344"/>
                  <a:pt x="338" y="345"/>
                  <a:pt x="338" y="347"/>
                </a:cubicBezTo>
                <a:cubicBezTo>
                  <a:pt x="337" y="347"/>
                  <a:pt x="337" y="349"/>
                  <a:pt x="337" y="350"/>
                </a:cubicBezTo>
                <a:cubicBezTo>
                  <a:pt x="337" y="350"/>
                  <a:pt x="337" y="350"/>
                  <a:pt x="338" y="350"/>
                </a:cubicBezTo>
                <a:cubicBezTo>
                  <a:pt x="339" y="350"/>
                  <a:pt x="339" y="350"/>
                  <a:pt x="339" y="351"/>
                </a:cubicBezTo>
                <a:cubicBezTo>
                  <a:pt x="340" y="351"/>
                  <a:pt x="340" y="351"/>
                  <a:pt x="340" y="352"/>
                </a:cubicBezTo>
                <a:cubicBezTo>
                  <a:pt x="340" y="352"/>
                  <a:pt x="340" y="353"/>
                  <a:pt x="340" y="353"/>
                </a:cubicBezTo>
                <a:cubicBezTo>
                  <a:pt x="340" y="354"/>
                  <a:pt x="340" y="354"/>
                  <a:pt x="340" y="355"/>
                </a:cubicBezTo>
                <a:cubicBezTo>
                  <a:pt x="340" y="355"/>
                  <a:pt x="340" y="356"/>
                  <a:pt x="341" y="356"/>
                </a:cubicBezTo>
                <a:cubicBezTo>
                  <a:pt x="341" y="356"/>
                  <a:pt x="342" y="355"/>
                  <a:pt x="342" y="356"/>
                </a:cubicBezTo>
                <a:cubicBezTo>
                  <a:pt x="342" y="356"/>
                  <a:pt x="342" y="356"/>
                  <a:pt x="342" y="357"/>
                </a:cubicBezTo>
                <a:cubicBezTo>
                  <a:pt x="343" y="357"/>
                  <a:pt x="343" y="357"/>
                  <a:pt x="343" y="357"/>
                </a:cubicBezTo>
                <a:cubicBezTo>
                  <a:pt x="344" y="357"/>
                  <a:pt x="344" y="357"/>
                  <a:pt x="344" y="358"/>
                </a:cubicBezTo>
                <a:cubicBezTo>
                  <a:pt x="344" y="358"/>
                  <a:pt x="345" y="359"/>
                  <a:pt x="346" y="358"/>
                </a:cubicBezTo>
                <a:cubicBezTo>
                  <a:pt x="347" y="358"/>
                  <a:pt x="348" y="357"/>
                  <a:pt x="349" y="356"/>
                </a:cubicBezTo>
                <a:cubicBezTo>
                  <a:pt x="351" y="355"/>
                  <a:pt x="352" y="355"/>
                  <a:pt x="352" y="356"/>
                </a:cubicBezTo>
                <a:cubicBezTo>
                  <a:pt x="352" y="357"/>
                  <a:pt x="354" y="356"/>
                  <a:pt x="355" y="355"/>
                </a:cubicBezTo>
                <a:cubicBezTo>
                  <a:pt x="355" y="355"/>
                  <a:pt x="355" y="354"/>
                  <a:pt x="356" y="354"/>
                </a:cubicBezTo>
                <a:cubicBezTo>
                  <a:pt x="356" y="354"/>
                  <a:pt x="356" y="354"/>
                  <a:pt x="356" y="354"/>
                </a:cubicBezTo>
                <a:cubicBezTo>
                  <a:pt x="357" y="354"/>
                  <a:pt x="358" y="353"/>
                  <a:pt x="359" y="352"/>
                </a:cubicBezTo>
                <a:cubicBezTo>
                  <a:pt x="359" y="352"/>
                  <a:pt x="359" y="351"/>
                  <a:pt x="359" y="351"/>
                </a:cubicBezTo>
                <a:cubicBezTo>
                  <a:pt x="359" y="351"/>
                  <a:pt x="360" y="351"/>
                  <a:pt x="360" y="351"/>
                </a:cubicBezTo>
                <a:cubicBezTo>
                  <a:pt x="360" y="351"/>
                  <a:pt x="361" y="351"/>
                  <a:pt x="361" y="351"/>
                </a:cubicBezTo>
                <a:cubicBezTo>
                  <a:pt x="361" y="351"/>
                  <a:pt x="362" y="350"/>
                  <a:pt x="362" y="350"/>
                </a:cubicBezTo>
                <a:cubicBezTo>
                  <a:pt x="363" y="350"/>
                  <a:pt x="363" y="351"/>
                  <a:pt x="363" y="352"/>
                </a:cubicBezTo>
                <a:cubicBezTo>
                  <a:pt x="363" y="353"/>
                  <a:pt x="363" y="352"/>
                  <a:pt x="364" y="352"/>
                </a:cubicBezTo>
                <a:cubicBezTo>
                  <a:pt x="365" y="351"/>
                  <a:pt x="366" y="350"/>
                  <a:pt x="367" y="351"/>
                </a:cubicBezTo>
                <a:cubicBezTo>
                  <a:pt x="367" y="351"/>
                  <a:pt x="367" y="351"/>
                  <a:pt x="367" y="351"/>
                </a:cubicBezTo>
                <a:cubicBezTo>
                  <a:pt x="367" y="351"/>
                  <a:pt x="367" y="351"/>
                  <a:pt x="367" y="352"/>
                </a:cubicBezTo>
                <a:cubicBezTo>
                  <a:pt x="367" y="352"/>
                  <a:pt x="367" y="353"/>
                  <a:pt x="367" y="353"/>
                </a:cubicBezTo>
                <a:cubicBezTo>
                  <a:pt x="367" y="354"/>
                  <a:pt x="366" y="354"/>
                  <a:pt x="366" y="355"/>
                </a:cubicBezTo>
                <a:cubicBezTo>
                  <a:pt x="365" y="356"/>
                  <a:pt x="365" y="357"/>
                  <a:pt x="364" y="358"/>
                </a:cubicBezTo>
                <a:cubicBezTo>
                  <a:pt x="363" y="360"/>
                  <a:pt x="364" y="360"/>
                  <a:pt x="364" y="360"/>
                </a:cubicBezTo>
                <a:cubicBezTo>
                  <a:pt x="365" y="361"/>
                  <a:pt x="365" y="362"/>
                  <a:pt x="366" y="362"/>
                </a:cubicBezTo>
                <a:cubicBezTo>
                  <a:pt x="366" y="363"/>
                  <a:pt x="366" y="363"/>
                  <a:pt x="366" y="365"/>
                </a:cubicBezTo>
                <a:cubicBezTo>
                  <a:pt x="365" y="365"/>
                  <a:pt x="365" y="365"/>
                  <a:pt x="365" y="366"/>
                </a:cubicBezTo>
                <a:cubicBezTo>
                  <a:pt x="365" y="366"/>
                  <a:pt x="365" y="366"/>
                  <a:pt x="365" y="367"/>
                </a:cubicBezTo>
                <a:cubicBezTo>
                  <a:pt x="365" y="368"/>
                  <a:pt x="365" y="368"/>
                  <a:pt x="365" y="368"/>
                </a:cubicBezTo>
                <a:cubicBezTo>
                  <a:pt x="365" y="369"/>
                  <a:pt x="365" y="369"/>
                  <a:pt x="365" y="370"/>
                </a:cubicBezTo>
                <a:cubicBezTo>
                  <a:pt x="365" y="370"/>
                  <a:pt x="365" y="370"/>
                  <a:pt x="365" y="370"/>
                </a:cubicBezTo>
                <a:cubicBezTo>
                  <a:pt x="365" y="371"/>
                  <a:pt x="365" y="371"/>
                  <a:pt x="364" y="372"/>
                </a:cubicBezTo>
                <a:cubicBezTo>
                  <a:pt x="364" y="373"/>
                  <a:pt x="363" y="373"/>
                  <a:pt x="362" y="374"/>
                </a:cubicBezTo>
                <a:cubicBezTo>
                  <a:pt x="362" y="375"/>
                  <a:pt x="362" y="375"/>
                  <a:pt x="362" y="375"/>
                </a:cubicBezTo>
                <a:cubicBezTo>
                  <a:pt x="361" y="376"/>
                  <a:pt x="361" y="376"/>
                  <a:pt x="360" y="377"/>
                </a:cubicBezTo>
                <a:cubicBezTo>
                  <a:pt x="360" y="377"/>
                  <a:pt x="360" y="378"/>
                  <a:pt x="360" y="378"/>
                </a:cubicBezTo>
                <a:cubicBezTo>
                  <a:pt x="360" y="379"/>
                  <a:pt x="359" y="379"/>
                  <a:pt x="359" y="380"/>
                </a:cubicBezTo>
                <a:cubicBezTo>
                  <a:pt x="359" y="381"/>
                  <a:pt x="359" y="382"/>
                  <a:pt x="359" y="382"/>
                </a:cubicBezTo>
                <a:cubicBezTo>
                  <a:pt x="359" y="383"/>
                  <a:pt x="360" y="385"/>
                  <a:pt x="359" y="387"/>
                </a:cubicBezTo>
                <a:cubicBezTo>
                  <a:pt x="359" y="387"/>
                  <a:pt x="359" y="388"/>
                  <a:pt x="359" y="388"/>
                </a:cubicBezTo>
                <a:cubicBezTo>
                  <a:pt x="359" y="389"/>
                  <a:pt x="358" y="389"/>
                  <a:pt x="358" y="389"/>
                </a:cubicBezTo>
                <a:cubicBezTo>
                  <a:pt x="358" y="390"/>
                  <a:pt x="358" y="390"/>
                  <a:pt x="358" y="391"/>
                </a:cubicBezTo>
                <a:cubicBezTo>
                  <a:pt x="358" y="391"/>
                  <a:pt x="358" y="392"/>
                  <a:pt x="358" y="392"/>
                </a:cubicBezTo>
                <a:cubicBezTo>
                  <a:pt x="358" y="392"/>
                  <a:pt x="359" y="393"/>
                  <a:pt x="359" y="393"/>
                </a:cubicBezTo>
                <a:cubicBezTo>
                  <a:pt x="359" y="393"/>
                  <a:pt x="359" y="394"/>
                  <a:pt x="359" y="394"/>
                </a:cubicBezTo>
                <a:cubicBezTo>
                  <a:pt x="358" y="395"/>
                  <a:pt x="359" y="395"/>
                  <a:pt x="359" y="395"/>
                </a:cubicBezTo>
                <a:cubicBezTo>
                  <a:pt x="359" y="395"/>
                  <a:pt x="359" y="396"/>
                  <a:pt x="359" y="396"/>
                </a:cubicBezTo>
                <a:cubicBezTo>
                  <a:pt x="359" y="397"/>
                  <a:pt x="358" y="397"/>
                  <a:pt x="358" y="398"/>
                </a:cubicBezTo>
                <a:cubicBezTo>
                  <a:pt x="358" y="398"/>
                  <a:pt x="358" y="398"/>
                  <a:pt x="358" y="399"/>
                </a:cubicBezTo>
                <a:cubicBezTo>
                  <a:pt x="358" y="399"/>
                  <a:pt x="358" y="399"/>
                  <a:pt x="358" y="399"/>
                </a:cubicBezTo>
                <a:cubicBezTo>
                  <a:pt x="359" y="399"/>
                  <a:pt x="359" y="399"/>
                  <a:pt x="359" y="399"/>
                </a:cubicBezTo>
                <a:cubicBezTo>
                  <a:pt x="359" y="399"/>
                  <a:pt x="361" y="399"/>
                  <a:pt x="361" y="398"/>
                </a:cubicBezTo>
                <a:cubicBezTo>
                  <a:pt x="362" y="398"/>
                  <a:pt x="362" y="398"/>
                  <a:pt x="362" y="397"/>
                </a:cubicBezTo>
                <a:cubicBezTo>
                  <a:pt x="363" y="397"/>
                  <a:pt x="363" y="397"/>
                  <a:pt x="364" y="397"/>
                </a:cubicBezTo>
                <a:cubicBezTo>
                  <a:pt x="364" y="397"/>
                  <a:pt x="365" y="396"/>
                  <a:pt x="365" y="396"/>
                </a:cubicBezTo>
                <a:cubicBezTo>
                  <a:pt x="366" y="396"/>
                  <a:pt x="366" y="396"/>
                  <a:pt x="367" y="395"/>
                </a:cubicBezTo>
                <a:cubicBezTo>
                  <a:pt x="367" y="395"/>
                  <a:pt x="367" y="395"/>
                  <a:pt x="368" y="394"/>
                </a:cubicBezTo>
                <a:cubicBezTo>
                  <a:pt x="368" y="394"/>
                  <a:pt x="369" y="394"/>
                  <a:pt x="369" y="393"/>
                </a:cubicBezTo>
                <a:cubicBezTo>
                  <a:pt x="370" y="393"/>
                  <a:pt x="370" y="392"/>
                  <a:pt x="370" y="392"/>
                </a:cubicBezTo>
                <a:cubicBezTo>
                  <a:pt x="371" y="392"/>
                  <a:pt x="371" y="391"/>
                  <a:pt x="372" y="391"/>
                </a:cubicBezTo>
                <a:cubicBezTo>
                  <a:pt x="373" y="390"/>
                  <a:pt x="373" y="389"/>
                  <a:pt x="374" y="388"/>
                </a:cubicBezTo>
                <a:cubicBezTo>
                  <a:pt x="374" y="387"/>
                  <a:pt x="375" y="386"/>
                  <a:pt x="376" y="385"/>
                </a:cubicBezTo>
                <a:cubicBezTo>
                  <a:pt x="376" y="385"/>
                  <a:pt x="377" y="384"/>
                  <a:pt x="377" y="383"/>
                </a:cubicBezTo>
                <a:cubicBezTo>
                  <a:pt x="378" y="382"/>
                  <a:pt x="378" y="381"/>
                  <a:pt x="379" y="380"/>
                </a:cubicBezTo>
                <a:cubicBezTo>
                  <a:pt x="380" y="380"/>
                  <a:pt x="381" y="379"/>
                  <a:pt x="381" y="378"/>
                </a:cubicBezTo>
                <a:cubicBezTo>
                  <a:pt x="382" y="378"/>
                  <a:pt x="382" y="377"/>
                  <a:pt x="382" y="377"/>
                </a:cubicBezTo>
                <a:cubicBezTo>
                  <a:pt x="382" y="376"/>
                  <a:pt x="382" y="375"/>
                  <a:pt x="382" y="375"/>
                </a:cubicBezTo>
                <a:cubicBezTo>
                  <a:pt x="382" y="374"/>
                  <a:pt x="382" y="374"/>
                  <a:pt x="383" y="373"/>
                </a:cubicBezTo>
                <a:cubicBezTo>
                  <a:pt x="383" y="372"/>
                  <a:pt x="384" y="371"/>
                  <a:pt x="385" y="370"/>
                </a:cubicBezTo>
                <a:cubicBezTo>
                  <a:pt x="385" y="370"/>
                  <a:pt x="386" y="369"/>
                  <a:pt x="386" y="369"/>
                </a:cubicBezTo>
                <a:cubicBezTo>
                  <a:pt x="386" y="369"/>
                  <a:pt x="386" y="368"/>
                  <a:pt x="387" y="368"/>
                </a:cubicBezTo>
                <a:cubicBezTo>
                  <a:pt x="387" y="368"/>
                  <a:pt x="387" y="368"/>
                  <a:pt x="388" y="367"/>
                </a:cubicBezTo>
                <a:cubicBezTo>
                  <a:pt x="388" y="367"/>
                  <a:pt x="389" y="366"/>
                  <a:pt x="389" y="366"/>
                </a:cubicBezTo>
                <a:cubicBezTo>
                  <a:pt x="390" y="365"/>
                  <a:pt x="390" y="365"/>
                  <a:pt x="390" y="364"/>
                </a:cubicBezTo>
                <a:cubicBezTo>
                  <a:pt x="391" y="363"/>
                  <a:pt x="391" y="362"/>
                  <a:pt x="391" y="361"/>
                </a:cubicBezTo>
                <a:cubicBezTo>
                  <a:pt x="392" y="360"/>
                  <a:pt x="392" y="359"/>
                  <a:pt x="392" y="358"/>
                </a:cubicBezTo>
                <a:cubicBezTo>
                  <a:pt x="392" y="358"/>
                  <a:pt x="392" y="357"/>
                  <a:pt x="392" y="356"/>
                </a:cubicBezTo>
                <a:cubicBezTo>
                  <a:pt x="392" y="354"/>
                  <a:pt x="393" y="354"/>
                  <a:pt x="393" y="353"/>
                </a:cubicBezTo>
                <a:cubicBezTo>
                  <a:pt x="393" y="352"/>
                  <a:pt x="393" y="352"/>
                  <a:pt x="393" y="351"/>
                </a:cubicBezTo>
                <a:cubicBezTo>
                  <a:pt x="393" y="351"/>
                  <a:pt x="394" y="350"/>
                  <a:pt x="394" y="350"/>
                </a:cubicBezTo>
                <a:cubicBezTo>
                  <a:pt x="395" y="347"/>
                  <a:pt x="396" y="346"/>
                  <a:pt x="398" y="344"/>
                </a:cubicBezTo>
                <a:cubicBezTo>
                  <a:pt x="398" y="344"/>
                  <a:pt x="398" y="344"/>
                  <a:pt x="398" y="343"/>
                </a:cubicBezTo>
                <a:cubicBezTo>
                  <a:pt x="399" y="343"/>
                  <a:pt x="399" y="343"/>
                  <a:pt x="399" y="342"/>
                </a:cubicBezTo>
                <a:cubicBezTo>
                  <a:pt x="399" y="342"/>
                  <a:pt x="399" y="341"/>
                  <a:pt x="400" y="341"/>
                </a:cubicBezTo>
                <a:cubicBezTo>
                  <a:pt x="400" y="341"/>
                  <a:pt x="400" y="340"/>
                  <a:pt x="401" y="340"/>
                </a:cubicBezTo>
                <a:cubicBezTo>
                  <a:pt x="401" y="340"/>
                  <a:pt x="401" y="340"/>
                  <a:pt x="401" y="339"/>
                </a:cubicBezTo>
                <a:cubicBezTo>
                  <a:pt x="402" y="339"/>
                  <a:pt x="402" y="338"/>
                  <a:pt x="402" y="338"/>
                </a:cubicBezTo>
                <a:cubicBezTo>
                  <a:pt x="403" y="337"/>
                  <a:pt x="404" y="336"/>
                  <a:pt x="404" y="335"/>
                </a:cubicBezTo>
                <a:cubicBezTo>
                  <a:pt x="405" y="334"/>
                  <a:pt x="405" y="332"/>
                  <a:pt x="406" y="331"/>
                </a:cubicBezTo>
                <a:cubicBezTo>
                  <a:pt x="407" y="330"/>
                  <a:pt x="407" y="328"/>
                  <a:pt x="408" y="327"/>
                </a:cubicBezTo>
                <a:cubicBezTo>
                  <a:pt x="408" y="327"/>
                  <a:pt x="409" y="324"/>
                  <a:pt x="408" y="324"/>
                </a:cubicBezTo>
                <a:cubicBezTo>
                  <a:pt x="408" y="324"/>
                  <a:pt x="408" y="324"/>
                  <a:pt x="408" y="325"/>
                </a:cubicBezTo>
                <a:cubicBezTo>
                  <a:pt x="408" y="325"/>
                  <a:pt x="407" y="325"/>
                  <a:pt x="407" y="325"/>
                </a:cubicBezTo>
                <a:cubicBezTo>
                  <a:pt x="407" y="325"/>
                  <a:pt x="406" y="326"/>
                  <a:pt x="406" y="326"/>
                </a:cubicBezTo>
                <a:cubicBezTo>
                  <a:pt x="406" y="327"/>
                  <a:pt x="405" y="327"/>
                  <a:pt x="405" y="327"/>
                </a:cubicBezTo>
                <a:cubicBezTo>
                  <a:pt x="405" y="327"/>
                  <a:pt x="405" y="327"/>
                  <a:pt x="405" y="327"/>
                </a:cubicBezTo>
                <a:cubicBezTo>
                  <a:pt x="404" y="328"/>
                  <a:pt x="404" y="328"/>
                  <a:pt x="404" y="328"/>
                </a:cubicBezTo>
                <a:cubicBezTo>
                  <a:pt x="403" y="328"/>
                  <a:pt x="403" y="327"/>
                  <a:pt x="403" y="327"/>
                </a:cubicBezTo>
                <a:cubicBezTo>
                  <a:pt x="403" y="326"/>
                  <a:pt x="403" y="326"/>
                  <a:pt x="403" y="325"/>
                </a:cubicBezTo>
                <a:cubicBezTo>
                  <a:pt x="403" y="325"/>
                  <a:pt x="403" y="324"/>
                  <a:pt x="403" y="324"/>
                </a:cubicBezTo>
                <a:cubicBezTo>
                  <a:pt x="403" y="324"/>
                  <a:pt x="402" y="324"/>
                  <a:pt x="402" y="323"/>
                </a:cubicBezTo>
                <a:cubicBezTo>
                  <a:pt x="402" y="323"/>
                  <a:pt x="402" y="323"/>
                  <a:pt x="401" y="323"/>
                </a:cubicBezTo>
                <a:cubicBezTo>
                  <a:pt x="401" y="323"/>
                  <a:pt x="401" y="323"/>
                  <a:pt x="401" y="322"/>
                </a:cubicBezTo>
                <a:cubicBezTo>
                  <a:pt x="401" y="320"/>
                  <a:pt x="401" y="319"/>
                  <a:pt x="401" y="318"/>
                </a:cubicBezTo>
                <a:cubicBezTo>
                  <a:pt x="401" y="318"/>
                  <a:pt x="401" y="318"/>
                  <a:pt x="401" y="317"/>
                </a:cubicBezTo>
                <a:cubicBezTo>
                  <a:pt x="401" y="317"/>
                  <a:pt x="400" y="317"/>
                  <a:pt x="400" y="317"/>
                </a:cubicBezTo>
                <a:cubicBezTo>
                  <a:pt x="400" y="317"/>
                  <a:pt x="401" y="315"/>
                  <a:pt x="401" y="314"/>
                </a:cubicBezTo>
                <a:cubicBezTo>
                  <a:pt x="401" y="313"/>
                  <a:pt x="401" y="313"/>
                  <a:pt x="401" y="312"/>
                </a:cubicBezTo>
                <a:cubicBezTo>
                  <a:pt x="401" y="312"/>
                  <a:pt x="400" y="311"/>
                  <a:pt x="400" y="311"/>
                </a:cubicBezTo>
                <a:cubicBezTo>
                  <a:pt x="400" y="310"/>
                  <a:pt x="400" y="310"/>
                  <a:pt x="401" y="309"/>
                </a:cubicBezTo>
                <a:cubicBezTo>
                  <a:pt x="401" y="309"/>
                  <a:pt x="400" y="308"/>
                  <a:pt x="400" y="308"/>
                </a:cubicBezTo>
                <a:cubicBezTo>
                  <a:pt x="400" y="306"/>
                  <a:pt x="400" y="305"/>
                  <a:pt x="400" y="304"/>
                </a:cubicBezTo>
                <a:cubicBezTo>
                  <a:pt x="400" y="303"/>
                  <a:pt x="400" y="303"/>
                  <a:pt x="400" y="303"/>
                </a:cubicBezTo>
                <a:cubicBezTo>
                  <a:pt x="400" y="303"/>
                  <a:pt x="401" y="303"/>
                  <a:pt x="401" y="303"/>
                </a:cubicBezTo>
                <a:cubicBezTo>
                  <a:pt x="401" y="302"/>
                  <a:pt x="401" y="302"/>
                  <a:pt x="401" y="303"/>
                </a:cubicBezTo>
                <a:cubicBezTo>
                  <a:pt x="401" y="303"/>
                  <a:pt x="401" y="303"/>
                  <a:pt x="401" y="304"/>
                </a:cubicBezTo>
                <a:cubicBezTo>
                  <a:pt x="401" y="305"/>
                  <a:pt x="401" y="306"/>
                  <a:pt x="402" y="307"/>
                </a:cubicBezTo>
                <a:cubicBezTo>
                  <a:pt x="402" y="307"/>
                  <a:pt x="402" y="308"/>
                  <a:pt x="403" y="309"/>
                </a:cubicBezTo>
                <a:cubicBezTo>
                  <a:pt x="403" y="310"/>
                  <a:pt x="403" y="310"/>
                  <a:pt x="403" y="310"/>
                </a:cubicBezTo>
                <a:cubicBezTo>
                  <a:pt x="403" y="311"/>
                  <a:pt x="403" y="311"/>
                  <a:pt x="403" y="312"/>
                </a:cubicBezTo>
                <a:cubicBezTo>
                  <a:pt x="403" y="313"/>
                  <a:pt x="402" y="313"/>
                  <a:pt x="402" y="314"/>
                </a:cubicBezTo>
                <a:cubicBezTo>
                  <a:pt x="402" y="314"/>
                  <a:pt x="403" y="314"/>
                  <a:pt x="403" y="314"/>
                </a:cubicBezTo>
                <a:cubicBezTo>
                  <a:pt x="403" y="315"/>
                  <a:pt x="403" y="316"/>
                  <a:pt x="403" y="317"/>
                </a:cubicBezTo>
                <a:cubicBezTo>
                  <a:pt x="403" y="318"/>
                  <a:pt x="404" y="318"/>
                  <a:pt x="404" y="320"/>
                </a:cubicBezTo>
                <a:cubicBezTo>
                  <a:pt x="404" y="321"/>
                  <a:pt x="404" y="321"/>
                  <a:pt x="403" y="323"/>
                </a:cubicBezTo>
                <a:cubicBezTo>
                  <a:pt x="403" y="323"/>
                  <a:pt x="404" y="324"/>
                  <a:pt x="404" y="324"/>
                </a:cubicBezTo>
                <a:cubicBezTo>
                  <a:pt x="404" y="324"/>
                  <a:pt x="404" y="324"/>
                  <a:pt x="405" y="324"/>
                </a:cubicBezTo>
                <a:cubicBezTo>
                  <a:pt x="405" y="323"/>
                  <a:pt x="405" y="323"/>
                  <a:pt x="405" y="323"/>
                </a:cubicBezTo>
                <a:cubicBezTo>
                  <a:pt x="406" y="323"/>
                  <a:pt x="406" y="323"/>
                  <a:pt x="407" y="322"/>
                </a:cubicBezTo>
                <a:cubicBezTo>
                  <a:pt x="407" y="322"/>
                  <a:pt x="407" y="322"/>
                  <a:pt x="408" y="321"/>
                </a:cubicBezTo>
                <a:cubicBezTo>
                  <a:pt x="408" y="321"/>
                  <a:pt x="408" y="320"/>
                  <a:pt x="408" y="320"/>
                </a:cubicBezTo>
                <a:cubicBezTo>
                  <a:pt x="408" y="320"/>
                  <a:pt x="409" y="320"/>
                  <a:pt x="409" y="320"/>
                </a:cubicBezTo>
                <a:cubicBezTo>
                  <a:pt x="410" y="319"/>
                  <a:pt x="410" y="319"/>
                  <a:pt x="411" y="318"/>
                </a:cubicBezTo>
                <a:cubicBezTo>
                  <a:pt x="411" y="317"/>
                  <a:pt x="412" y="317"/>
                  <a:pt x="412" y="316"/>
                </a:cubicBezTo>
                <a:cubicBezTo>
                  <a:pt x="412" y="316"/>
                  <a:pt x="412" y="316"/>
                  <a:pt x="412" y="316"/>
                </a:cubicBezTo>
                <a:cubicBezTo>
                  <a:pt x="413" y="316"/>
                  <a:pt x="413" y="315"/>
                  <a:pt x="413" y="314"/>
                </a:cubicBezTo>
                <a:cubicBezTo>
                  <a:pt x="414" y="314"/>
                  <a:pt x="414" y="313"/>
                  <a:pt x="415" y="313"/>
                </a:cubicBezTo>
                <a:cubicBezTo>
                  <a:pt x="415" y="312"/>
                  <a:pt x="415" y="312"/>
                  <a:pt x="416" y="312"/>
                </a:cubicBezTo>
                <a:cubicBezTo>
                  <a:pt x="416" y="312"/>
                  <a:pt x="416" y="311"/>
                  <a:pt x="416" y="310"/>
                </a:cubicBezTo>
                <a:cubicBezTo>
                  <a:pt x="416" y="310"/>
                  <a:pt x="416" y="310"/>
                  <a:pt x="417" y="309"/>
                </a:cubicBezTo>
                <a:cubicBezTo>
                  <a:pt x="417" y="309"/>
                  <a:pt x="417" y="308"/>
                  <a:pt x="417" y="308"/>
                </a:cubicBezTo>
                <a:cubicBezTo>
                  <a:pt x="418" y="307"/>
                  <a:pt x="419" y="306"/>
                  <a:pt x="418" y="305"/>
                </a:cubicBezTo>
                <a:cubicBezTo>
                  <a:pt x="418" y="305"/>
                  <a:pt x="418" y="304"/>
                  <a:pt x="418" y="304"/>
                </a:cubicBezTo>
                <a:cubicBezTo>
                  <a:pt x="418" y="303"/>
                  <a:pt x="418" y="304"/>
                  <a:pt x="418" y="304"/>
                </a:cubicBezTo>
                <a:cubicBezTo>
                  <a:pt x="417" y="303"/>
                  <a:pt x="417" y="303"/>
                  <a:pt x="416" y="303"/>
                </a:cubicBezTo>
                <a:cubicBezTo>
                  <a:pt x="416" y="302"/>
                  <a:pt x="417" y="300"/>
                  <a:pt x="417" y="300"/>
                </a:cubicBezTo>
                <a:cubicBezTo>
                  <a:pt x="417" y="300"/>
                  <a:pt x="416" y="302"/>
                  <a:pt x="416" y="302"/>
                </a:cubicBezTo>
                <a:cubicBezTo>
                  <a:pt x="416" y="302"/>
                  <a:pt x="416" y="303"/>
                  <a:pt x="415" y="303"/>
                </a:cubicBezTo>
                <a:cubicBezTo>
                  <a:pt x="415" y="303"/>
                  <a:pt x="415" y="304"/>
                  <a:pt x="414" y="304"/>
                </a:cubicBezTo>
                <a:cubicBezTo>
                  <a:pt x="414" y="305"/>
                  <a:pt x="413" y="305"/>
                  <a:pt x="413" y="305"/>
                </a:cubicBezTo>
                <a:cubicBezTo>
                  <a:pt x="413" y="305"/>
                  <a:pt x="413" y="304"/>
                  <a:pt x="413" y="304"/>
                </a:cubicBezTo>
                <a:cubicBezTo>
                  <a:pt x="413" y="303"/>
                  <a:pt x="413" y="303"/>
                  <a:pt x="413" y="303"/>
                </a:cubicBezTo>
                <a:cubicBezTo>
                  <a:pt x="412" y="301"/>
                  <a:pt x="412" y="301"/>
                  <a:pt x="412" y="300"/>
                </a:cubicBezTo>
                <a:cubicBezTo>
                  <a:pt x="412" y="299"/>
                  <a:pt x="412" y="298"/>
                  <a:pt x="412" y="297"/>
                </a:cubicBezTo>
                <a:cubicBezTo>
                  <a:pt x="412" y="296"/>
                  <a:pt x="412" y="295"/>
                  <a:pt x="412" y="295"/>
                </a:cubicBezTo>
                <a:cubicBezTo>
                  <a:pt x="413" y="295"/>
                  <a:pt x="413" y="295"/>
                  <a:pt x="413" y="296"/>
                </a:cubicBezTo>
                <a:cubicBezTo>
                  <a:pt x="413" y="296"/>
                  <a:pt x="413" y="296"/>
                  <a:pt x="414" y="297"/>
                </a:cubicBezTo>
                <a:cubicBezTo>
                  <a:pt x="414" y="297"/>
                  <a:pt x="414" y="297"/>
                  <a:pt x="414" y="298"/>
                </a:cubicBezTo>
                <a:cubicBezTo>
                  <a:pt x="414" y="299"/>
                  <a:pt x="414" y="299"/>
                  <a:pt x="415" y="300"/>
                </a:cubicBezTo>
                <a:cubicBezTo>
                  <a:pt x="415" y="301"/>
                  <a:pt x="416" y="300"/>
                  <a:pt x="416" y="300"/>
                </a:cubicBezTo>
                <a:cubicBezTo>
                  <a:pt x="416" y="300"/>
                  <a:pt x="416" y="300"/>
                  <a:pt x="417" y="299"/>
                </a:cubicBezTo>
                <a:cubicBezTo>
                  <a:pt x="417" y="299"/>
                  <a:pt x="417" y="298"/>
                  <a:pt x="417" y="298"/>
                </a:cubicBezTo>
                <a:cubicBezTo>
                  <a:pt x="418" y="298"/>
                  <a:pt x="418" y="300"/>
                  <a:pt x="418" y="300"/>
                </a:cubicBezTo>
                <a:cubicBezTo>
                  <a:pt x="418" y="301"/>
                  <a:pt x="418" y="301"/>
                  <a:pt x="419" y="301"/>
                </a:cubicBezTo>
                <a:cubicBezTo>
                  <a:pt x="419" y="301"/>
                  <a:pt x="419" y="300"/>
                  <a:pt x="420" y="300"/>
                </a:cubicBezTo>
                <a:cubicBezTo>
                  <a:pt x="420" y="300"/>
                  <a:pt x="420" y="300"/>
                  <a:pt x="421" y="300"/>
                </a:cubicBezTo>
                <a:cubicBezTo>
                  <a:pt x="421" y="300"/>
                  <a:pt x="421" y="300"/>
                  <a:pt x="422" y="300"/>
                </a:cubicBezTo>
                <a:cubicBezTo>
                  <a:pt x="422" y="300"/>
                  <a:pt x="422" y="300"/>
                  <a:pt x="423" y="300"/>
                </a:cubicBezTo>
                <a:cubicBezTo>
                  <a:pt x="423" y="300"/>
                  <a:pt x="423" y="299"/>
                  <a:pt x="423" y="299"/>
                </a:cubicBezTo>
                <a:cubicBezTo>
                  <a:pt x="424" y="299"/>
                  <a:pt x="424" y="300"/>
                  <a:pt x="424" y="300"/>
                </a:cubicBezTo>
                <a:cubicBezTo>
                  <a:pt x="424" y="300"/>
                  <a:pt x="424" y="301"/>
                  <a:pt x="424" y="301"/>
                </a:cubicBezTo>
                <a:cubicBezTo>
                  <a:pt x="424" y="301"/>
                  <a:pt x="424" y="302"/>
                  <a:pt x="424" y="302"/>
                </a:cubicBezTo>
                <a:cubicBezTo>
                  <a:pt x="425" y="302"/>
                  <a:pt x="425" y="302"/>
                  <a:pt x="425" y="303"/>
                </a:cubicBezTo>
                <a:cubicBezTo>
                  <a:pt x="425" y="303"/>
                  <a:pt x="425" y="303"/>
                  <a:pt x="425" y="304"/>
                </a:cubicBezTo>
                <a:cubicBezTo>
                  <a:pt x="425" y="305"/>
                  <a:pt x="425" y="306"/>
                  <a:pt x="425" y="306"/>
                </a:cubicBezTo>
                <a:cubicBezTo>
                  <a:pt x="426" y="306"/>
                  <a:pt x="426" y="305"/>
                  <a:pt x="427" y="304"/>
                </a:cubicBezTo>
                <a:cubicBezTo>
                  <a:pt x="427" y="303"/>
                  <a:pt x="427" y="304"/>
                  <a:pt x="427" y="304"/>
                </a:cubicBezTo>
                <a:cubicBezTo>
                  <a:pt x="427" y="305"/>
                  <a:pt x="427" y="306"/>
                  <a:pt x="427" y="307"/>
                </a:cubicBezTo>
                <a:cubicBezTo>
                  <a:pt x="427" y="307"/>
                  <a:pt x="427" y="308"/>
                  <a:pt x="427" y="308"/>
                </a:cubicBezTo>
                <a:cubicBezTo>
                  <a:pt x="427" y="309"/>
                  <a:pt x="427" y="310"/>
                  <a:pt x="427" y="310"/>
                </a:cubicBezTo>
                <a:cubicBezTo>
                  <a:pt x="426" y="311"/>
                  <a:pt x="427" y="313"/>
                  <a:pt x="427" y="313"/>
                </a:cubicBezTo>
                <a:cubicBezTo>
                  <a:pt x="427" y="315"/>
                  <a:pt x="427" y="316"/>
                  <a:pt x="427" y="317"/>
                </a:cubicBezTo>
                <a:cubicBezTo>
                  <a:pt x="427" y="317"/>
                  <a:pt x="427" y="319"/>
                  <a:pt x="427" y="320"/>
                </a:cubicBezTo>
                <a:cubicBezTo>
                  <a:pt x="427" y="320"/>
                  <a:pt x="427" y="320"/>
                  <a:pt x="427" y="321"/>
                </a:cubicBezTo>
                <a:cubicBezTo>
                  <a:pt x="427" y="321"/>
                  <a:pt x="427" y="322"/>
                  <a:pt x="427" y="322"/>
                </a:cubicBezTo>
                <a:cubicBezTo>
                  <a:pt x="427" y="323"/>
                  <a:pt x="428" y="320"/>
                  <a:pt x="428" y="320"/>
                </a:cubicBezTo>
                <a:cubicBezTo>
                  <a:pt x="429" y="319"/>
                  <a:pt x="429" y="319"/>
                  <a:pt x="429" y="318"/>
                </a:cubicBezTo>
                <a:cubicBezTo>
                  <a:pt x="429" y="318"/>
                  <a:pt x="429" y="318"/>
                  <a:pt x="430" y="317"/>
                </a:cubicBezTo>
                <a:cubicBezTo>
                  <a:pt x="430" y="317"/>
                  <a:pt x="430" y="316"/>
                  <a:pt x="430" y="316"/>
                </a:cubicBezTo>
                <a:cubicBezTo>
                  <a:pt x="430" y="315"/>
                  <a:pt x="431" y="314"/>
                  <a:pt x="431" y="314"/>
                </a:cubicBezTo>
                <a:cubicBezTo>
                  <a:pt x="431" y="314"/>
                  <a:pt x="431" y="314"/>
                  <a:pt x="431" y="313"/>
                </a:cubicBezTo>
                <a:cubicBezTo>
                  <a:pt x="431" y="313"/>
                  <a:pt x="431" y="313"/>
                  <a:pt x="431" y="312"/>
                </a:cubicBezTo>
                <a:cubicBezTo>
                  <a:pt x="431" y="311"/>
                  <a:pt x="432" y="310"/>
                  <a:pt x="432" y="310"/>
                </a:cubicBezTo>
                <a:cubicBezTo>
                  <a:pt x="433" y="310"/>
                  <a:pt x="433" y="308"/>
                  <a:pt x="434" y="307"/>
                </a:cubicBezTo>
                <a:cubicBezTo>
                  <a:pt x="434" y="307"/>
                  <a:pt x="434" y="307"/>
                  <a:pt x="434" y="306"/>
                </a:cubicBezTo>
                <a:cubicBezTo>
                  <a:pt x="435" y="306"/>
                  <a:pt x="435" y="306"/>
                  <a:pt x="435" y="305"/>
                </a:cubicBezTo>
                <a:cubicBezTo>
                  <a:pt x="435" y="305"/>
                  <a:pt x="435" y="304"/>
                  <a:pt x="436" y="304"/>
                </a:cubicBezTo>
                <a:cubicBezTo>
                  <a:pt x="436" y="304"/>
                  <a:pt x="436" y="303"/>
                  <a:pt x="437" y="303"/>
                </a:cubicBezTo>
                <a:cubicBezTo>
                  <a:pt x="437" y="302"/>
                  <a:pt x="438" y="301"/>
                  <a:pt x="438" y="301"/>
                </a:cubicBezTo>
                <a:cubicBezTo>
                  <a:pt x="439" y="301"/>
                  <a:pt x="439" y="300"/>
                  <a:pt x="440" y="300"/>
                </a:cubicBezTo>
                <a:cubicBezTo>
                  <a:pt x="440" y="299"/>
                  <a:pt x="440" y="299"/>
                  <a:pt x="440" y="299"/>
                </a:cubicBezTo>
                <a:cubicBezTo>
                  <a:pt x="440" y="299"/>
                  <a:pt x="440" y="299"/>
                  <a:pt x="440" y="299"/>
                </a:cubicBezTo>
                <a:cubicBezTo>
                  <a:pt x="446" y="282"/>
                  <a:pt x="449" y="265"/>
                  <a:pt x="450" y="247"/>
                </a:cubicBezTo>
                <a:cubicBezTo>
                  <a:pt x="450" y="244"/>
                  <a:pt x="450" y="241"/>
                  <a:pt x="450" y="238"/>
                </a:cubicBezTo>
                <a:cubicBezTo>
                  <a:pt x="450" y="235"/>
                  <a:pt x="450" y="232"/>
                  <a:pt x="450" y="230"/>
                </a:cubicBezTo>
                <a:cubicBezTo>
                  <a:pt x="448" y="231"/>
                  <a:pt x="447" y="231"/>
                  <a:pt x="446" y="232"/>
                </a:cubicBezTo>
                <a:cubicBezTo>
                  <a:pt x="434" y="240"/>
                  <a:pt x="422" y="251"/>
                  <a:pt x="408" y="262"/>
                </a:cubicBezTo>
                <a:close/>
                <a:moveTo>
                  <a:pt x="377" y="334"/>
                </a:moveTo>
                <a:cubicBezTo>
                  <a:pt x="377" y="335"/>
                  <a:pt x="376" y="335"/>
                  <a:pt x="376" y="335"/>
                </a:cubicBezTo>
                <a:cubicBezTo>
                  <a:pt x="376" y="335"/>
                  <a:pt x="375" y="334"/>
                  <a:pt x="375" y="334"/>
                </a:cubicBezTo>
                <a:cubicBezTo>
                  <a:pt x="376" y="333"/>
                  <a:pt x="376" y="334"/>
                  <a:pt x="376" y="334"/>
                </a:cubicBezTo>
                <a:cubicBezTo>
                  <a:pt x="377" y="334"/>
                  <a:pt x="378" y="334"/>
                  <a:pt x="377" y="334"/>
                </a:cubicBezTo>
                <a:close/>
                <a:moveTo>
                  <a:pt x="384" y="354"/>
                </a:moveTo>
                <a:cubicBezTo>
                  <a:pt x="384" y="355"/>
                  <a:pt x="384" y="355"/>
                  <a:pt x="384" y="355"/>
                </a:cubicBezTo>
                <a:cubicBezTo>
                  <a:pt x="384" y="356"/>
                  <a:pt x="384" y="356"/>
                  <a:pt x="384" y="357"/>
                </a:cubicBezTo>
                <a:cubicBezTo>
                  <a:pt x="384" y="357"/>
                  <a:pt x="384" y="358"/>
                  <a:pt x="384" y="358"/>
                </a:cubicBezTo>
                <a:cubicBezTo>
                  <a:pt x="384" y="358"/>
                  <a:pt x="384" y="358"/>
                  <a:pt x="384" y="358"/>
                </a:cubicBezTo>
                <a:cubicBezTo>
                  <a:pt x="383" y="358"/>
                  <a:pt x="383" y="358"/>
                  <a:pt x="383" y="356"/>
                </a:cubicBezTo>
                <a:cubicBezTo>
                  <a:pt x="384" y="356"/>
                  <a:pt x="384" y="355"/>
                  <a:pt x="384" y="355"/>
                </a:cubicBezTo>
                <a:cubicBezTo>
                  <a:pt x="384" y="354"/>
                  <a:pt x="384" y="354"/>
                  <a:pt x="384" y="354"/>
                </a:cubicBezTo>
                <a:close/>
                <a:moveTo>
                  <a:pt x="386" y="361"/>
                </a:moveTo>
                <a:cubicBezTo>
                  <a:pt x="386" y="362"/>
                  <a:pt x="386" y="363"/>
                  <a:pt x="386" y="363"/>
                </a:cubicBezTo>
                <a:cubicBezTo>
                  <a:pt x="386" y="364"/>
                  <a:pt x="385" y="364"/>
                  <a:pt x="385" y="364"/>
                </a:cubicBezTo>
                <a:cubicBezTo>
                  <a:pt x="385" y="365"/>
                  <a:pt x="385" y="365"/>
                  <a:pt x="385" y="365"/>
                </a:cubicBezTo>
                <a:cubicBezTo>
                  <a:pt x="385" y="365"/>
                  <a:pt x="385" y="363"/>
                  <a:pt x="386" y="362"/>
                </a:cubicBezTo>
                <a:cubicBezTo>
                  <a:pt x="386" y="362"/>
                  <a:pt x="386" y="361"/>
                  <a:pt x="386" y="361"/>
                </a:cubicBezTo>
                <a:cubicBezTo>
                  <a:pt x="386" y="361"/>
                  <a:pt x="386" y="361"/>
                  <a:pt x="386" y="360"/>
                </a:cubicBezTo>
                <a:cubicBezTo>
                  <a:pt x="386" y="360"/>
                  <a:pt x="386" y="359"/>
                  <a:pt x="387" y="359"/>
                </a:cubicBezTo>
                <a:cubicBezTo>
                  <a:pt x="387" y="359"/>
                  <a:pt x="387" y="359"/>
                  <a:pt x="387" y="359"/>
                </a:cubicBezTo>
                <a:cubicBezTo>
                  <a:pt x="387" y="359"/>
                  <a:pt x="386" y="361"/>
                  <a:pt x="386" y="361"/>
                </a:cubicBezTo>
                <a:close/>
                <a:moveTo>
                  <a:pt x="390" y="347"/>
                </a:moveTo>
                <a:cubicBezTo>
                  <a:pt x="390" y="348"/>
                  <a:pt x="390" y="348"/>
                  <a:pt x="389" y="349"/>
                </a:cubicBezTo>
                <a:cubicBezTo>
                  <a:pt x="389" y="349"/>
                  <a:pt x="389" y="349"/>
                  <a:pt x="389" y="349"/>
                </a:cubicBezTo>
                <a:cubicBezTo>
                  <a:pt x="389" y="350"/>
                  <a:pt x="389" y="350"/>
                  <a:pt x="388" y="350"/>
                </a:cubicBezTo>
                <a:cubicBezTo>
                  <a:pt x="388" y="350"/>
                  <a:pt x="388" y="350"/>
                  <a:pt x="387" y="350"/>
                </a:cubicBezTo>
                <a:cubicBezTo>
                  <a:pt x="387" y="350"/>
                  <a:pt x="388" y="348"/>
                  <a:pt x="388" y="347"/>
                </a:cubicBezTo>
                <a:cubicBezTo>
                  <a:pt x="389" y="347"/>
                  <a:pt x="389" y="347"/>
                  <a:pt x="389" y="347"/>
                </a:cubicBezTo>
                <a:cubicBezTo>
                  <a:pt x="389" y="346"/>
                  <a:pt x="390" y="346"/>
                  <a:pt x="390" y="346"/>
                </a:cubicBezTo>
                <a:cubicBezTo>
                  <a:pt x="391" y="346"/>
                  <a:pt x="390" y="347"/>
                  <a:pt x="390" y="347"/>
                </a:cubicBezTo>
                <a:close/>
                <a:moveTo>
                  <a:pt x="419" y="263"/>
                </a:moveTo>
                <a:cubicBezTo>
                  <a:pt x="418" y="263"/>
                  <a:pt x="418" y="263"/>
                  <a:pt x="418" y="264"/>
                </a:cubicBezTo>
                <a:cubicBezTo>
                  <a:pt x="417" y="264"/>
                  <a:pt x="417" y="265"/>
                  <a:pt x="417" y="266"/>
                </a:cubicBezTo>
                <a:cubicBezTo>
                  <a:pt x="417" y="266"/>
                  <a:pt x="417" y="266"/>
                  <a:pt x="417" y="267"/>
                </a:cubicBezTo>
                <a:cubicBezTo>
                  <a:pt x="417" y="267"/>
                  <a:pt x="417" y="268"/>
                  <a:pt x="417" y="268"/>
                </a:cubicBezTo>
                <a:cubicBezTo>
                  <a:pt x="417" y="269"/>
                  <a:pt x="418" y="269"/>
                  <a:pt x="418" y="269"/>
                </a:cubicBezTo>
                <a:cubicBezTo>
                  <a:pt x="418" y="270"/>
                  <a:pt x="418" y="271"/>
                  <a:pt x="418" y="271"/>
                </a:cubicBezTo>
                <a:cubicBezTo>
                  <a:pt x="419" y="271"/>
                  <a:pt x="419" y="272"/>
                  <a:pt x="419" y="272"/>
                </a:cubicBezTo>
                <a:cubicBezTo>
                  <a:pt x="419" y="272"/>
                  <a:pt x="419" y="273"/>
                  <a:pt x="419" y="274"/>
                </a:cubicBezTo>
                <a:cubicBezTo>
                  <a:pt x="419" y="274"/>
                  <a:pt x="418" y="274"/>
                  <a:pt x="418" y="274"/>
                </a:cubicBezTo>
                <a:cubicBezTo>
                  <a:pt x="418" y="274"/>
                  <a:pt x="418" y="273"/>
                  <a:pt x="418" y="274"/>
                </a:cubicBezTo>
                <a:cubicBezTo>
                  <a:pt x="418" y="275"/>
                  <a:pt x="418" y="275"/>
                  <a:pt x="418" y="275"/>
                </a:cubicBezTo>
                <a:cubicBezTo>
                  <a:pt x="418" y="275"/>
                  <a:pt x="418" y="276"/>
                  <a:pt x="418" y="276"/>
                </a:cubicBezTo>
                <a:cubicBezTo>
                  <a:pt x="418" y="277"/>
                  <a:pt x="418" y="279"/>
                  <a:pt x="418" y="280"/>
                </a:cubicBezTo>
                <a:cubicBezTo>
                  <a:pt x="418" y="281"/>
                  <a:pt x="418" y="281"/>
                  <a:pt x="418" y="281"/>
                </a:cubicBezTo>
                <a:cubicBezTo>
                  <a:pt x="417" y="281"/>
                  <a:pt x="417" y="281"/>
                  <a:pt x="417" y="281"/>
                </a:cubicBezTo>
                <a:cubicBezTo>
                  <a:pt x="416" y="282"/>
                  <a:pt x="416" y="282"/>
                  <a:pt x="416" y="282"/>
                </a:cubicBezTo>
                <a:cubicBezTo>
                  <a:pt x="416" y="282"/>
                  <a:pt x="416" y="282"/>
                  <a:pt x="416" y="281"/>
                </a:cubicBezTo>
                <a:cubicBezTo>
                  <a:pt x="416" y="281"/>
                  <a:pt x="415" y="281"/>
                  <a:pt x="415" y="280"/>
                </a:cubicBezTo>
                <a:cubicBezTo>
                  <a:pt x="415" y="280"/>
                  <a:pt x="415" y="280"/>
                  <a:pt x="415" y="280"/>
                </a:cubicBezTo>
                <a:cubicBezTo>
                  <a:pt x="414" y="279"/>
                  <a:pt x="415" y="279"/>
                  <a:pt x="415" y="279"/>
                </a:cubicBezTo>
                <a:cubicBezTo>
                  <a:pt x="415" y="278"/>
                  <a:pt x="415" y="277"/>
                  <a:pt x="415" y="277"/>
                </a:cubicBezTo>
                <a:cubicBezTo>
                  <a:pt x="415" y="276"/>
                  <a:pt x="415" y="276"/>
                  <a:pt x="416" y="275"/>
                </a:cubicBezTo>
                <a:cubicBezTo>
                  <a:pt x="416" y="274"/>
                  <a:pt x="416" y="274"/>
                  <a:pt x="415" y="273"/>
                </a:cubicBezTo>
                <a:cubicBezTo>
                  <a:pt x="415" y="273"/>
                  <a:pt x="415" y="272"/>
                  <a:pt x="415" y="272"/>
                </a:cubicBezTo>
                <a:cubicBezTo>
                  <a:pt x="415" y="272"/>
                  <a:pt x="415" y="272"/>
                  <a:pt x="415" y="271"/>
                </a:cubicBezTo>
                <a:cubicBezTo>
                  <a:pt x="415" y="270"/>
                  <a:pt x="415" y="270"/>
                  <a:pt x="414" y="269"/>
                </a:cubicBezTo>
                <a:cubicBezTo>
                  <a:pt x="414" y="268"/>
                  <a:pt x="414" y="268"/>
                  <a:pt x="414" y="267"/>
                </a:cubicBezTo>
                <a:cubicBezTo>
                  <a:pt x="414" y="266"/>
                  <a:pt x="414" y="266"/>
                  <a:pt x="414" y="266"/>
                </a:cubicBezTo>
                <a:cubicBezTo>
                  <a:pt x="414" y="265"/>
                  <a:pt x="415" y="264"/>
                  <a:pt x="415" y="263"/>
                </a:cubicBezTo>
                <a:cubicBezTo>
                  <a:pt x="415" y="262"/>
                  <a:pt x="415" y="261"/>
                  <a:pt x="416" y="261"/>
                </a:cubicBezTo>
                <a:cubicBezTo>
                  <a:pt x="416" y="260"/>
                  <a:pt x="416" y="261"/>
                  <a:pt x="417" y="260"/>
                </a:cubicBezTo>
                <a:cubicBezTo>
                  <a:pt x="417" y="260"/>
                  <a:pt x="417" y="260"/>
                  <a:pt x="417" y="259"/>
                </a:cubicBezTo>
                <a:cubicBezTo>
                  <a:pt x="418" y="259"/>
                  <a:pt x="418" y="259"/>
                  <a:pt x="418" y="259"/>
                </a:cubicBezTo>
                <a:cubicBezTo>
                  <a:pt x="419" y="259"/>
                  <a:pt x="419" y="261"/>
                  <a:pt x="419" y="262"/>
                </a:cubicBezTo>
                <a:cubicBezTo>
                  <a:pt x="420" y="262"/>
                  <a:pt x="420" y="263"/>
                  <a:pt x="420" y="263"/>
                </a:cubicBezTo>
                <a:cubicBezTo>
                  <a:pt x="420" y="264"/>
                  <a:pt x="419" y="263"/>
                  <a:pt x="419" y="263"/>
                </a:cubicBezTo>
                <a:close/>
                <a:moveTo>
                  <a:pt x="424" y="265"/>
                </a:moveTo>
                <a:cubicBezTo>
                  <a:pt x="424" y="265"/>
                  <a:pt x="423" y="266"/>
                  <a:pt x="423" y="266"/>
                </a:cubicBezTo>
                <a:cubicBezTo>
                  <a:pt x="423" y="267"/>
                  <a:pt x="423" y="266"/>
                  <a:pt x="423" y="267"/>
                </a:cubicBezTo>
                <a:cubicBezTo>
                  <a:pt x="422" y="267"/>
                  <a:pt x="422" y="267"/>
                  <a:pt x="422" y="267"/>
                </a:cubicBezTo>
                <a:cubicBezTo>
                  <a:pt x="422" y="266"/>
                  <a:pt x="422" y="265"/>
                  <a:pt x="422" y="265"/>
                </a:cubicBezTo>
                <a:cubicBezTo>
                  <a:pt x="422" y="264"/>
                  <a:pt x="422" y="263"/>
                  <a:pt x="422" y="263"/>
                </a:cubicBezTo>
                <a:cubicBezTo>
                  <a:pt x="423" y="262"/>
                  <a:pt x="423" y="262"/>
                  <a:pt x="423" y="261"/>
                </a:cubicBezTo>
                <a:cubicBezTo>
                  <a:pt x="423" y="261"/>
                  <a:pt x="424" y="260"/>
                  <a:pt x="424" y="261"/>
                </a:cubicBezTo>
                <a:cubicBezTo>
                  <a:pt x="424" y="261"/>
                  <a:pt x="424" y="262"/>
                  <a:pt x="424" y="262"/>
                </a:cubicBezTo>
                <a:cubicBezTo>
                  <a:pt x="424" y="262"/>
                  <a:pt x="424" y="263"/>
                  <a:pt x="424" y="263"/>
                </a:cubicBezTo>
                <a:cubicBezTo>
                  <a:pt x="424" y="264"/>
                  <a:pt x="424" y="264"/>
                  <a:pt x="424" y="265"/>
                </a:cubicBezTo>
                <a:close/>
                <a:moveTo>
                  <a:pt x="435" y="259"/>
                </a:moveTo>
                <a:cubicBezTo>
                  <a:pt x="434" y="259"/>
                  <a:pt x="434" y="259"/>
                  <a:pt x="433" y="260"/>
                </a:cubicBezTo>
                <a:cubicBezTo>
                  <a:pt x="433" y="260"/>
                  <a:pt x="433" y="260"/>
                  <a:pt x="433" y="261"/>
                </a:cubicBezTo>
                <a:cubicBezTo>
                  <a:pt x="433" y="261"/>
                  <a:pt x="432" y="262"/>
                  <a:pt x="432" y="262"/>
                </a:cubicBezTo>
                <a:cubicBezTo>
                  <a:pt x="432" y="262"/>
                  <a:pt x="432" y="261"/>
                  <a:pt x="432" y="260"/>
                </a:cubicBezTo>
                <a:cubicBezTo>
                  <a:pt x="432" y="260"/>
                  <a:pt x="433" y="259"/>
                  <a:pt x="433" y="259"/>
                </a:cubicBezTo>
                <a:cubicBezTo>
                  <a:pt x="433" y="258"/>
                  <a:pt x="434" y="258"/>
                  <a:pt x="434" y="258"/>
                </a:cubicBezTo>
                <a:cubicBezTo>
                  <a:pt x="434" y="258"/>
                  <a:pt x="435" y="259"/>
                  <a:pt x="435" y="259"/>
                </a:cubicBezTo>
                <a:cubicBezTo>
                  <a:pt x="435" y="259"/>
                  <a:pt x="435" y="259"/>
                  <a:pt x="435" y="259"/>
                </a:cubicBezTo>
                <a:close/>
                <a:moveTo>
                  <a:pt x="328" y="343"/>
                </a:moveTo>
                <a:cubicBezTo>
                  <a:pt x="328" y="343"/>
                  <a:pt x="329" y="345"/>
                  <a:pt x="328" y="346"/>
                </a:cubicBezTo>
                <a:cubicBezTo>
                  <a:pt x="328" y="347"/>
                  <a:pt x="326" y="346"/>
                  <a:pt x="326" y="346"/>
                </a:cubicBezTo>
                <a:cubicBezTo>
                  <a:pt x="325" y="345"/>
                  <a:pt x="327" y="344"/>
                  <a:pt x="328" y="343"/>
                </a:cubicBezTo>
                <a:close/>
                <a:moveTo>
                  <a:pt x="327" y="349"/>
                </a:moveTo>
                <a:cubicBezTo>
                  <a:pt x="326" y="349"/>
                  <a:pt x="327" y="347"/>
                  <a:pt x="327" y="347"/>
                </a:cubicBezTo>
                <a:cubicBezTo>
                  <a:pt x="328" y="347"/>
                  <a:pt x="327" y="349"/>
                  <a:pt x="327" y="349"/>
                </a:cubicBezTo>
                <a:close/>
                <a:moveTo>
                  <a:pt x="312" y="374"/>
                </a:moveTo>
                <a:cubicBezTo>
                  <a:pt x="312" y="374"/>
                  <a:pt x="311" y="375"/>
                  <a:pt x="311" y="375"/>
                </a:cubicBezTo>
                <a:cubicBezTo>
                  <a:pt x="311" y="375"/>
                  <a:pt x="311" y="374"/>
                  <a:pt x="312" y="374"/>
                </a:cubicBezTo>
                <a:close/>
                <a:moveTo>
                  <a:pt x="330" y="343"/>
                </a:moveTo>
                <a:cubicBezTo>
                  <a:pt x="330" y="344"/>
                  <a:pt x="330" y="346"/>
                  <a:pt x="329" y="345"/>
                </a:cubicBezTo>
                <a:cubicBezTo>
                  <a:pt x="329" y="345"/>
                  <a:pt x="329" y="343"/>
                  <a:pt x="329" y="343"/>
                </a:cubicBezTo>
                <a:cubicBezTo>
                  <a:pt x="330" y="343"/>
                  <a:pt x="330" y="343"/>
                  <a:pt x="330" y="343"/>
                </a:cubicBezTo>
                <a:close/>
                <a:moveTo>
                  <a:pt x="394" y="290"/>
                </a:moveTo>
                <a:cubicBezTo>
                  <a:pt x="394" y="290"/>
                  <a:pt x="396" y="289"/>
                  <a:pt x="396" y="290"/>
                </a:cubicBezTo>
                <a:cubicBezTo>
                  <a:pt x="395" y="290"/>
                  <a:pt x="395" y="290"/>
                  <a:pt x="395" y="290"/>
                </a:cubicBezTo>
                <a:cubicBezTo>
                  <a:pt x="395" y="290"/>
                  <a:pt x="395" y="290"/>
                  <a:pt x="395" y="290"/>
                </a:cubicBezTo>
                <a:cubicBezTo>
                  <a:pt x="394" y="290"/>
                  <a:pt x="394" y="290"/>
                  <a:pt x="394" y="290"/>
                </a:cubicBezTo>
                <a:cubicBezTo>
                  <a:pt x="394" y="290"/>
                  <a:pt x="393" y="290"/>
                  <a:pt x="393" y="290"/>
                </a:cubicBezTo>
                <a:cubicBezTo>
                  <a:pt x="394" y="289"/>
                  <a:pt x="394" y="290"/>
                  <a:pt x="394" y="290"/>
                </a:cubicBezTo>
                <a:close/>
                <a:moveTo>
                  <a:pt x="399" y="268"/>
                </a:moveTo>
                <a:cubicBezTo>
                  <a:pt x="399" y="269"/>
                  <a:pt x="399" y="270"/>
                  <a:pt x="398" y="271"/>
                </a:cubicBezTo>
                <a:cubicBezTo>
                  <a:pt x="398" y="272"/>
                  <a:pt x="398" y="272"/>
                  <a:pt x="398" y="273"/>
                </a:cubicBezTo>
                <a:cubicBezTo>
                  <a:pt x="398" y="273"/>
                  <a:pt x="398" y="274"/>
                  <a:pt x="398" y="275"/>
                </a:cubicBezTo>
                <a:cubicBezTo>
                  <a:pt x="398" y="276"/>
                  <a:pt x="398" y="276"/>
                  <a:pt x="397" y="276"/>
                </a:cubicBezTo>
                <a:cubicBezTo>
                  <a:pt x="397" y="276"/>
                  <a:pt x="397" y="276"/>
                  <a:pt x="396" y="277"/>
                </a:cubicBezTo>
                <a:cubicBezTo>
                  <a:pt x="396" y="277"/>
                  <a:pt x="396" y="277"/>
                  <a:pt x="396" y="277"/>
                </a:cubicBezTo>
                <a:cubicBezTo>
                  <a:pt x="395" y="277"/>
                  <a:pt x="395" y="278"/>
                  <a:pt x="394" y="278"/>
                </a:cubicBezTo>
                <a:cubicBezTo>
                  <a:pt x="394" y="279"/>
                  <a:pt x="394" y="280"/>
                  <a:pt x="394" y="280"/>
                </a:cubicBezTo>
                <a:cubicBezTo>
                  <a:pt x="393" y="280"/>
                  <a:pt x="393" y="280"/>
                  <a:pt x="393" y="281"/>
                </a:cubicBezTo>
                <a:cubicBezTo>
                  <a:pt x="393" y="281"/>
                  <a:pt x="393" y="281"/>
                  <a:pt x="393" y="281"/>
                </a:cubicBezTo>
                <a:cubicBezTo>
                  <a:pt x="393" y="282"/>
                  <a:pt x="393" y="282"/>
                  <a:pt x="393" y="283"/>
                </a:cubicBezTo>
                <a:cubicBezTo>
                  <a:pt x="393" y="283"/>
                  <a:pt x="393" y="283"/>
                  <a:pt x="394" y="284"/>
                </a:cubicBezTo>
                <a:cubicBezTo>
                  <a:pt x="394" y="284"/>
                  <a:pt x="394" y="284"/>
                  <a:pt x="394" y="284"/>
                </a:cubicBezTo>
                <a:cubicBezTo>
                  <a:pt x="394" y="284"/>
                  <a:pt x="394" y="285"/>
                  <a:pt x="394" y="285"/>
                </a:cubicBezTo>
                <a:cubicBezTo>
                  <a:pt x="394" y="285"/>
                  <a:pt x="393" y="285"/>
                  <a:pt x="393" y="285"/>
                </a:cubicBezTo>
                <a:cubicBezTo>
                  <a:pt x="393" y="286"/>
                  <a:pt x="393" y="286"/>
                  <a:pt x="392" y="287"/>
                </a:cubicBezTo>
                <a:cubicBezTo>
                  <a:pt x="392" y="288"/>
                  <a:pt x="391" y="287"/>
                  <a:pt x="391" y="287"/>
                </a:cubicBezTo>
                <a:cubicBezTo>
                  <a:pt x="391" y="287"/>
                  <a:pt x="391" y="286"/>
                  <a:pt x="391" y="285"/>
                </a:cubicBezTo>
                <a:cubicBezTo>
                  <a:pt x="391" y="285"/>
                  <a:pt x="391" y="284"/>
                  <a:pt x="391" y="284"/>
                </a:cubicBezTo>
                <a:cubicBezTo>
                  <a:pt x="390" y="284"/>
                  <a:pt x="390" y="284"/>
                  <a:pt x="390" y="284"/>
                </a:cubicBezTo>
                <a:cubicBezTo>
                  <a:pt x="389" y="283"/>
                  <a:pt x="390" y="281"/>
                  <a:pt x="390" y="280"/>
                </a:cubicBezTo>
                <a:cubicBezTo>
                  <a:pt x="390" y="279"/>
                  <a:pt x="390" y="278"/>
                  <a:pt x="390" y="278"/>
                </a:cubicBezTo>
                <a:cubicBezTo>
                  <a:pt x="390" y="277"/>
                  <a:pt x="391" y="277"/>
                  <a:pt x="390" y="276"/>
                </a:cubicBezTo>
                <a:cubicBezTo>
                  <a:pt x="390" y="275"/>
                  <a:pt x="390" y="275"/>
                  <a:pt x="389" y="274"/>
                </a:cubicBezTo>
                <a:cubicBezTo>
                  <a:pt x="389" y="274"/>
                  <a:pt x="389" y="274"/>
                  <a:pt x="389" y="274"/>
                </a:cubicBezTo>
                <a:cubicBezTo>
                  <a:pt x="393" y="272"/>
                  <a:pt x="396" y="270"/>
                  <a:pt x="399" y="267"/>
                </a:cubicBezTo>
                <a:cubicBezTo>
                  <a:pt x="399" y="267"/>
                  <a:pt x="399" y="268"/>
                  <a:pt x="399" y="268"/>
                </a:cubicBezTo>
                <a:close/>
                <a:moveTo>
                  <a:pt x="24" y="249"/>
                </a:moveTo>
                <a:cubicBezTo>
                  <a:pt x="26" y="249"/>
                  <a:pt x="24" y="250"/>
                  <a:pt x="24" y="250"/>
                </a:cubicBezTo>
                <a:cubicBezTo>
                  <a:pt x="24" y="250"/>
                  <a:pt x="24" y="250"/>
                  <a:pt x="24" y="249"/>
                </a:cubicBezTo>
                <a:cubicBezTo>
                  <a:pt x="24" y="249"/>
                  <a:pt x="24" y="249"/>
                  <a:pt x="24" y="249"/>
                </a:cubicBezTo>
                <a:close/>
                <a:moveTo>
                  <a:pt x="404" y="265"/>
                </a:moveTo>
                <a:cubicBezTo>
                  <a:pt x="404" y="265"/>
                  <a:pt x="404" y="265"/>
                  <a:pt x="404" y="265"/>
                </a:cubicBezTo>
                <a:cubicBezTo>
                  <a:pt x="404" y="266"/>
                  <a:pt x="405" y="266"/>
                  <a:pt x="404" y="267"/>
                </a:cubicBezTo>
                <a:cubicBezTo>
                  <a:pt x="404" y="267"/>
                  <a:pt x="403" y="268"/>
                  <a:pt x="403" y="268"/>
                </a:cubicBezTo>
                <a:cubicBezTo>
                  <a:pt x="403" y="268"/>
                  <a:pt x="403" y="268"/>
                  <a:pt x="403" y="268"/>
                </a:cubicBezTo>
                <a:cubicBezTo>
                  <a:pt x="403" y="268"/>
                  <a:pt x="403" y="267"/>
                  <a:pt x="403" y="267"/>
                </a:cubicBezTo>
                <a:cubicBezTo>
                  <a:pt x="403" y="267"/>
                  <a:pt x="402" y="267"/>
                  <a:pt x="402" y="267"/>
                </a:cubicBezTo>
                <a:cubicBezTo>
                  <a:pt x="402" y="266"/>
                  <a:pt x="402" y="266"/>
                  <a:pt x="402" y="266"/>
                </a:cubicBezTo>
                <a:cubicBezTo>
                  <a:pt x="403" y="265"/>
                  <a:pt x="404" y="265"/>
                  <a:pt x="404" y="265"/>
                </a:cubicBezTo>
                <a:close/>
                <a:moveTo>
                  <a:pt x="383" y="287"/>
                </a:moveTo>
                <a:cubicBezTo>
                  <a:pt x="383" y="286"/>
                  <a:pt x="383" y="286"/>
                  <a:pt x="384" y="286"/>
                </a:cubicBezTo>
                <a:cubicBezTo>
                  <a:pt x="384" y="286"/>
                  <a:pt x="384" y="287"/>
                  <a:pt x="384" y="287"/>
                </a:cubicBezTo>
                <a:cubicBezTo>
                  <a:pt x="385" y="287"/>
                  <a:pt x="385" y="287"/>
                  <a:pt x="385" y="287"/>
                </a:cubicBezTo>
                <a:cubicBezTo>
                  <a:pt x="385" y="288"/>
                  <a:pt x="385" y="288"/>
                  <a:pt x="385" y="288"/>
                </a:cubicBezTo>
                <a:cubicBezTo>
                  <a:pt x="385" y="288"/>
                  <a:pt x="385" y="289"/>
                  <a:pt x="385" y="289"/>
                </a:cubicBezTo>
                <a:cubicBezTo>
                  <a:pt x="384" y="289"/>
                  <a:pt x="384" y="289"/>
                  <a:pt x="384" y="289"/>
                </a:cubicBezTo>
                <a:cubicBezTo>
                  <a:pt x="384" y="289"/>
                  <a:pt x="384" y="288"/>
                  <a:pt x="383" y="288"/>
                </a:cubicBezTo>
                <a:cubicBezTo>
                  <a:pt x="383" y="288"/>
                  <a:pt x="383" y="287"/>
                  <a:pt x="383" y="287"/>
                </a:cubicBezTo>
                <a:close/>
                <a:moveTo>
                  <a:pt x="388" y="280"/>
                </a:moveTo>
                <a:cubicBezTo>
                  <a:pt x="388" y="279"/>
                  <a:pt x="388" y="280"/>
                  <a:pt x="388" y="281"/>
                </a:cubicBezTo>
                <a:cubicBezTo>
                  <a:pt x="387" y="281"/>
                  <a:pt x="387" y="282"/>
                  <a:pt x="388" y="282"/>
                </a:cubicBezTo>
                <a:cubicBezTo>
                  <a:pt x="388" y="283"/>
                  <a:pt x="387" y="284"/>
                  <a:pt x="387" y="285"/>
                </a:cubicBezTo>
                <a:cubicBezTo>
                  <a:pt x="387" y="286"/>
                  <a:pt x="386" y="286"/>
                  <a:pt x="386" y="285"/>
                </a:cubicBezTo>
                <a:cubicBezTo>
                  <a:pt x="386" y="285"/>
                  <a:pt x="387" y="284"/>
                  <a:pt x="387" y="284"/>
                </a:cubicBezTo>
                <a:cubicBezTo>
                  <a:pt x="387" y="283"/>
                  <a:pt x="387" y="282"/>
                  <a:pt x="387" y="282"/>
                </a:cubicBezTo>
                <a:cubicBezTo>
                  <a:pt x="387" y="281"/>
                  <a:pt x="386" y="280"/>
                  <a:pt x="386" y="280"/>
                </a:cubicBezTo>
                <a:cubicBezTo>
                  <a:pt x="385" y="279"/>
                  <a:pt x="385" y="279"/>
                  <a:pt x="385" y="278"/>
                </a:cubicBezTo>
                <a:cubicBezTo>
                  <a:pt x="385" y="278"/>
                  <a:pt x="384" y="278"/>
                  <a:pt x="384" y="278"/>
                </a:cubicBezTo>
                <a:cubicBezTo>
                  <a:pt x="384" y="278"/>
                  <a:pt x="384" y="278"/>
                  <a:pt x="384" y="278"/>
                </a:cubicBezTo>
                <a:cubicBezTo>
                  <a:pt x="385" y="277"/>
                  <a:pt x="386" y="276"/>
                  <a:pt x="387" y="276"/>
                </a:cubicBezTo>
                <a:cubicBezTo>
                  <a:pt x="387" y="276"/>
                  <a:pt x="387" y="276"/>
                  <a:pt x="387" y="276"/>
                </a:cubicBezTo>
                <a:cubicBezTo>
                  <a:pt x="387" y="276"/>
                  <a:pt x="388" y="277"/>
                  <a:pt x="388" y="277"/>
                </a:cubicBezTo>
                <a:cubicBezTo>
                  <a:pt x="388" y="278"/>
                  <a:pt x="388" y="278"/>
                  <a:pt x="389" y="278"/>
                </a:cubicBezTo>
                <a:cubicBezTo>
                  <a:pt x="389" y="278"/>
                  <a:pt x="389" y="280"/>
                  <a:pt x="389" y="281"/>
                </a:cubicBezTo>
                <a:cubicBezTo>
                  <a:pt x="389" y="281"/>
                  <a:pt x="389" y="280"/>
                  <a:pt x="388" y="280"/>
                </a:cubicBezTo>
                <a:close/>
                <a:moveTo>
                  <a:pt x="373" y="286"/>
                </a:moveTo>
                <a:cubicBezTo>
                  <a:pt x="373" y="286"/>
                  <a:pt x="373" y="286"/>
                  <a:pt x="373" y="286"/>
                </a:cubicBezTo>
                <a:cubicBezTo>
                  <a:pt x="372" y="285"/>
                  <a:pt x="373" y="285"/>
                  <a:pt x="373" y="284"/>
                </a:cubicBezTo>
                <a:cubicBezTo>
                  <a:pt x="373" y="284"/>
                  <a:pt x="373" y="284"/>
                  <a:pt x="373" y="284"/>
                </a:cubicBezTo>
                <a:cubicBezTo>
                  <a:pt x="374" y="284"/>
                  <a:pt x="374" y="286"/>
                  <a:pt x="373" y="286"/>
                </a:cubicBezTo>
                <a:close/>
                <a:moveTo>
                  <a:pt x="372" y="286"/>
                </a:moveTo>
                <a:cubicBezTo>
                  <a:pt x="372" y="286"/>
                  <a:pt x="372" y="287"/>
                  <a:pt x="372" y="287"/>
                </a:cubicBezTo>
                <a:cubicBezTo>
                  <a:pt x="371" y="288"/>
                  <a:pt x="371" y="286"/>
                  <a:pt x="372" y="286"/>
                </a:cubicBezTo>
                <a:close/>
                <a:moveTo>
                  <a:pt x="375" y="284"/>
                </a:moveTo>
                <a:cubicBezTo>
                  <a:pt x="375" y="284"/>
                  <a:pt x="374" y="285"/>
                  <a:pt x="374" y="285"/>
                </a:cubicBezTo>
                <a:cubicBezTo>
                  <a:pt x="374" y="284"/>
                  <a:pt x="374" y="284"/>
                  <a:pt x="374" y="284"/>
                </a:cubicBezTo>
                <a:cubicBezTo>
                  <a:pt x="374" y="284"/>
                  <a:pt x="375" y="284"/>
                  <a:pt x="375" y="284"/>
                </a:cubicBezTo>
                <a:cubicBezTo>
                  <a:pt x="375" y="284"/>
                  <a:pt x="375" y="284"/>
                  <a:pt x="375" y="284"/>
                </a:cubicBezTo>
                <a:close/>
                <a:moveTo>
                  <a:pt x="379" y="286"/>
                </a:moveTo>
                <a:cubicBezTo>
                  <a:pt x="379" y="285"/>
                  <a:pt x="379" y="284"/>
                  <a:pt x="379" y="284"/>
                </a:cubicBezTo>
                <a:cubicBezTo>
                  <a:pt x="380" y="283"/>
                  <a:pt x="380" y="282"/>
                  <a:pt x="379" y="282"/>
                </a:cubicBezTo>
                <a:cubicBezTo>
                  <a:pt x="379" y="282"/>
                  <a:pt x="379" y="281"/>
                  <a:pt x="379" y="281"/>
                </a:cubicBezTo>
                <a:cubicBezTo>
                  <a:pt x="380" y="281"/>
                  <a:pt x="380" y="280"/>
                  <a:pt x="381" y="280"/>
                </a:cubicBezTo>
                <a:cubicBezTo>
                  <a:pt x="381" y="280"/>
                  <a:pt x="381" y="281"/>
                  <a:pt x="381" y="281"/>
                </a:cubicBezTo>
                <a:cubicBezTo>
                  <a:pt x="381" y="281"/>
                  <a:pt x="381" y="282"/>
                  <a:pt x="381" y="282"/>
                </a:cubicBezTo>
                <a:cubicBezTo>
                  <a:pt x="381" y="282"/>
                  <a:pt x="381" y="283"/>
                  <a:pt x="381" y="283"/>
                </a:cubicBezTo>
                <a:cubicBezTo>
                  <a:pt x="381" y="284"/>
                  <a:pt x="380" y="285"/>
                  <a:pt x="380" y="285"/>
                </a:cubicBezTo>
                <a:cubicBezTo>
                  <a:pt x="380" y="286"/>
                  <a:pt x="379" y="286"/>
                  <a:pt x="379" y="286"/>
                </a:cubicBezTo>
                <a:close/>
                <a:moveTo>
                  <a:pt x="214" y="338"/>
                </a:moveTo>
                <a:cubicBezTo>
                  <a:pt x="214" y="338"/>
                  <a:pt x="216" y="339"/>
                  <a:pt x="215" y="340"/>
                </a:cubicBezTo>
                <a:cubicBezTo>
                  <a:pt x="214" y="340"/>
                  <a:pt x="213" y="339"/>
                  <a:pt x="214" y="338"/>
                </a:cubicBezTo>
                <a:close/>
                <a:moveTo>
                  <a:pt x="247" y="348"/>
                </a:moveTo>
                <a:cubicBezTo>
                  <a:pt x="247" y="348"/>
                  <a:pt x="243" y="349"/>
                  <a:pt x="243" y="348"/>
                </a:cubicBezTo>
                <a:cubicBezTo>
                  <a:pt x="243" y="347"/>
                  <a:pt x="243" y="347"/>
                  <a:pt x="243" y="348"/>
                </a:cubicBezTo>
                <a:cubicBezTo>
                  <a:pt x="244" y="348"/>
                  <a:pt x="244" y="347"/>
                  <a:pt x="245" y="347"/>
                </a:cubicBezTo>
                <a:cubicBezTo>
                  <a:pt x="245" y="347"/>
                  <a:pt x="247" y="347"/>
                  <a:pt x="247" y="348"/>
                </a:cubicBezTo>
                <a:close/>
                <a:moveTo>
                  <a:pt x="253" y="349"/>
                </a:moveTo>
                <a:cubicBezTo>
                  <a:pt x="253" y="349"/>
                  <a:pt x="252" y="351"/>
                  <a:pt x="252" y="350"/>
                </a:cubicBezTo>
                <a:cubicBezTo>
                  <a:pt x="252" y="350"/>
                  <a:pt x="252" y="349"/>
                  <a:pt x="253" y="349"/>
                </a:cubicBezTo>
                <a:close/>
                <a:moveTo>
                  <a:pt x="241" y="370"/>
                </a:moveTo>
                <a:cubicBezTo>
                  <a:pt x="241" y="370"/>
                  <a:pt x="242" y="370"/>
                  <a:pt x="243" y="370"/>
                </a:cubicBezTo>
                <a:cubicBezTo>
                  <a:pt x="244" y="370"/>
                  <a:pt x="241" y="371"/>
                  <a:pt x="241" y="370"/>
                </a:cubicBezTo>
                <a:close/>
                <a:moveTo>
                  <a:pt x="226" y="345"/>
                </a:moveTo>
                <a:cubicBezTo>
                  <a:pt x="225" y="346"/>
                  <a:pt x="225" y="343"/>
                  <a:pt x="226" y="344"/>
                </a:cubicBezTo>
                <a:cubicBezTo>
                  <a:pt x="226" y="345"/>
                  <a:pt x="226" y="345"/>
                  <a:pt x="226" y="345"/>
                </a:cubicBezTo>
                <a:close/>
                <a:moveTo>
                  <a:pt x="219" y="343"/>
                </a:moveTo>
                <a:cubicBezTo>
                  <a:pt x="218" y="343"/>
                  <a:pt x="220" y="343"/>
                  <a:pt x="220" y="343"/>
                </a:cubicBezTo>
                <a:cubicBezTo>
                  <a:pt x="221" y="343"/>
                  <a:pt x="221" y="344"/>
                  <a:pt x="221" y="345"/>
                </a:cubicBezTo>
                <a:cubicBezTo>
                  <a:pt x="221" y="347"/>
                  <a:pt x="219" y="344"/>
                  <a:pt x="219" y="343"/>
                </a:cubicBezTo>
                <a:close/>
                <a:moveTo>
                  <a:pt x="225" y="347"/>
                </a:moveTo>
                <a:cubicBezTo>
                  <a:pt x="225" y="348"/>
                  <a:pt x="224" y="348"/>
                  <a:pt x="224" y="348"/>
                </a:cubicBezTo>
                <a:cubicBezTo>
                  <a:pt x="224" y="347"/>
                  <a:pt x="225" y="347"/>
                  <a:pt x="225" y="347"/>
                </a:cubicBezTo>
                <a:close/>
                <a:moveTo>
                  <a:pt x="230" y="345"/>
                </a:moveTo>
                <a:cubicBezTo>
                  <a:pt x="230" y="346"/>
                  <a:pt x="229" y="346"/>
                  <a:pt x="229" y="345"/>
                </a:cubicBezTo>
                <a:cubicBezTo>
                  <a:pt x="229" y="344"/>
                  <a:pt x="230" y="345"/>
                  <a:pt x="230" y="345"/>
                </a:cubicBezTo>
                <a:close/>
                <a:moveTo>
                  <a:pt x="250" y="360"/>
                </a:moveTo>
                <a:cubicBezTo>
                  <a:pt x="249" y="360"/>
                  <a:pt x="250" y="358"/>
                  <a:pt x="252" y="359"/>
                </a:cubicBezTo>
                <a:cubicBezTo>
                  <a:pt x="253" y="359"/>
                  <a:pt x="253" y="360"/>
                  <a:pt x="253" y="360"/>
                </a:cubicBezTo>
                <a:cubicBezTo>
                  <a:pt x="253" y="361"/>
                  <a:pt x="253" y="360"/>
                  <a:pt x="254" y="361"/>
                </a:cubicBezTo>
                <a:cubicBezTo>
                  <a:pt x="254" y="361"/>
                  <a:pt x="253" y="362"/>
                  <a:pt x="252" y="362"/>
                </a:cubicBezTo>
                <a:cubicBezTo>
                  <a:pt x="252" y="361"/>
                  <a:pt x="252" y="361"/>
                  <a:pt x="252" y="361"/>
                </a:cubicBezTo>
                <a:cubicBezTo>
                  <a:pt x="252" y="360"/>
                  <a:pt x="251" y="361"/>
                  <a:pt x="251" y="360"/>
                </a:cubicBezTo>
                <a:cubicBezTo>
                  <a:pt x="252" y="360"/>
                  <a:pt x="251" y="360"/>
                  <a:pt x="250" y="360"/>
                </a:cubicBezTo>
                <a:close/>
                <a:moveTo>
                  <a:pt x="250" y="358"/>
                </a:moveTo>
                <a:cubicBezTo>
                  <a:pt x="250" y="358"/>
                  <a:pt x="249" y="357"/>
                  <a:pt x="250" y="357"/>
                </a:cubicBezTo>
                <a:cubicBezTo>
                  <a:pt x="251" y="357"/>
                  <a:pt x="252" y="358"/>
                  <a:pt x="250" y="358"/>
                </a:cubicBezTo>
                <a:close/>
                <a:moveTo>
                  <a:pt x="247" y="322"/>
                </a:moveTo>
                <a:cubicBezTo>
                  <a:pt x="248" y="321"/>
                  <a:pt x="249" y="322"/>
                  <a:pt x="249" y="323"/>
                </a:cubicBezTo>
                <a:cubicBezTo>
                  <a:pt x="248" y="325"/>
                  <a:pt x="247" y="323"/>
                  <a:pt x="247" y="322"/>
                </a:cubicBezTo>
                <a:close/>
                <a:moveTo>
                  <a:pt x="256" y="353"/>
                </a:moveTo>
                <a:cubicBezTo>
                  <a:pt x="256" y="353"/>
                  <a:pt x="254" y="353"/>
                  <a:pt x="254" y="353"/>
                </a:cubicBezTo>
                <a:cubicBezTo>
                  <a:pt x="255" y="352"/>
                  <a:pt x="256" y="353"/>
                  <a:pt x="256" y="353"/>
                </a:cubicBezTo>
                <a:close/>
                <a:moveTo>
                  <a:pt x="258" y="323"/>
                </a:moveTo>
                <a:cubicBezTo>
                  <a:pt x="259" y="323"/>
                  <a:pt x="257" y="325"/>
                  <a:pt x="256" y="324"/>
                </a:cubicBezTo>
                <a:cubicBezTo>
                  <a:pt x="256" y="323"/>
                  <a:pt x="257" y="322"/>
                  <a:pt x="258" y="323"/>
                </a:cubicBezTo>
                <a:close/>
                <a:moveTo>
                  <a:pt x="252" y="448"/>
                </a:moveTo>
                <a:cubicBezTo>
                  <a:pt x="253" y="447"/>
                  <a:pt x="252" y="447"/>
                  <a:pt x="252" y="447"/>
                </a:cubicBezTo>
                <a:cubicBezTo>
                  <a:pt x="253" y="447"/>
                  <a:pt x="253" y="446"/>
                  <a:pt x="253" y="447"/>
                </a:cubicBezTo>
                <a:cubicBezTo>
                  <a:pt x="254" y="447"/>
                  <a:pt x="255" y="446"/>
                  <a:pt x="255" y="447"/>
                </a:cubicBezTo>
                <a:cubicBezTo>
                  <a:pt x="255" y="447"/>
                  <a:pt x="256" y="447"/>
                  <a:pt x="255" y="447"/>
                </a:cubicBezTo>
                <a:cubicBezTo>
                  <a:pt x="255" y="447"/>
                  <a:pt x="255" y="447"/>
                  <a:pt x="255" y="447"/>
                </a:cubicBezTo>
                <a:cubicBezTo>
                  <a:pt x="255" y="448"/>
                  <a:pt x="254" y="448"/>
                  <a:pt x="254" y="448"/>
                </a:cubicBezTo>
                <a:cubicBezTo>
                  <a:pt x="254" y="448"/>
                  <a:pt x="254" y="448"/>
                  <a:pt x="254" y="447"/>
                </a:cubicBezTo>
                <a:cubicBezTo>
                  <a:pt x="253" y="447"/>
                  <a:pt x="253" y="448"/>
                  <a:pt x="252" y="448"/>
                </a:cubicBezTo>
                <a:cubicBezTo>
                  <a:pt x="252" y="448"/>
                  <a:pt x="252" y="448"/>
                  <a:pt x="252" y="448"/>
                </a:cubicBezTo>
                <a:close/>
                <a:moveTo>
                  <a:pt x="302" y="383"/>
                </a:moveTo>
                <a:cubicBezTo>
                  <a:pt x="301" y="384"/>
                  <a:pt x="301" y="384"/>
                  <a:pt x="301" y="383"/>
                </a:cubicBezTo>
                <a:cubicBezTo>
                  <a:pt x="301" y="383"/>
                  <a:pt x="302" y="383"/>
                  <a:pt x="302" y="383"/>
                </a:cubicBezTo>
                <a:close/>
                <a:moveTo>
                  <a:pt x="254" y="364"/>
                </a:moveTo>
                <a:cubicBezTo>
                  <a:pt x="253" y="365"/>
                  <a:pt x="253" y="365"/>
                  <a:pt x="253" y="364"/>
                </a:cubicBezTo>
                <a:cubicBezTo>
                  <a:pt x="254" y="363"/>
                  <a:pt x="253" y="363"/>
                  <a:pt x="253" y="363"/>
                </a:cubicBezTo>
                <a:cubicBezTo>
                  <a:pt x="253" y="363"/>
                  <a:pt x="253" y="362"/>
                  <a:pt x="253" y="363"/>
                </a:cubicBezTo>
                <a:cubicBezTo>
                  <a:pt x="253" y="363"/>
                  <a:pt x="254" y="363"/>
                  <a:pt x="254" y="363"/>
                </a:cubicBezTo>
                <a:cubicBezTo>
                  <a:pt x="254" y="363"/>
                  <a:pt x="254" y="364"/>
                  <a:pt x="254" y="364"/>
                </a:cubicBezTo>
                <a:close/>
                <a:moveTo>
                  <a:pt x="250" y="356"/>
                </a:moveTo>
                <a:cubicBezTo>
                  <a:pt x="250" y="356"/>
                  <a:pt x="250" y="356"/>
                  <a:pt x="250" y="357"/>
                </a:cubicBezTo>
                <a:cubicBezTo>
                  <a:pt x="249" y="357"/>
                  <a:pt x="249" y="356"/>
                  <a:pt x="249" y="356"/>
                </a:cubicBezTo>
                <a:cubicBezTo>
                  <a:pt x="249" y="356"/>
                  <a:pt x="250" y="356"/>
                  <a:pt x="250" y="356"/>
                </a:cubicBezTo>
                <a:close/>
                <a:moveTo>
                  <a:pt x="253" y="368"/>
                </a:moveTo>
                <a:cubicBezTo>
                  <a:pt x="253" y="367"/>
                  <a:pt x="254" y="368"/>
                  <a:pt x="254" y="368"/>
                </a:cubicBezTo>
                <a:cubicBezTo>
                  <a:pt x="253" y="369"/>
                  <a:pt x="252" y="368"/>
                  <a:pt x="253" y="3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101600" dir="20880000" algn="ctr" rotWithShape="0">
              <a:srgbClr val="000000">
                <a:alpha val="96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GB">
              <a:solidFill>
                <a:srgbClr val="1C3D5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4391799"/>
            <a:ext cx="8719849" cy="1585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24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015" y="1600200"/>
            <a:ext cx="5720554" cy="392430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7069269" y="1600199"/>
            <a:ext cx="4360731" cy="1714501"/>
          </a:xfrm>
          <a:prstGeom prst="roundRect">
            <a:avLst>
              <a:gd name="adj" fmla="val 4996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7164519" y="1702474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文本框 43"/>
          <p:cNvSpPr txBox="1"/>
          <p:nvPr/>
        </p:nvSpPr>
        <p:spPr>
          <a:xfrm>
            <a:off x="7477899" y="1734224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工作任务一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文本框 303"/>
          <p:cNvSpPr txBox="1"/>
          <p:nvPr/>
        </p:nvSpPr>
        <p:spPr>
          <a:xfrm>
            <a:off x="7164519" y="2204753"/>
            <a:ext cx="39416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6993078" y="3774031"/>
            <a:ext cx="4360731" cy="1714501"/>
          </a:xfrm>
          <a:prstGeom prst="roundRect">
            <a:avLst>
              <a:gd name="adj" fmla="val 4996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088328" y="3876306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文本框 43"/>
          <p:cNvSpPr txBox="1"/>
          <p:nvPr/>
        </p:nvSpPr>
        <p:spPr>
          <a:xfrm>
            <a:off x="7401708" y="3908056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工作任务二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0" name="文本框 303"/>
          <p:cNvSpPr txBox="1"/>
          <p:nvPr/>
        </p:nvSpPr>
        <p:spPr>
          <a:xfrm>
            <a:off x="7088328" y="4378585"/>
            <a:ext cx="39416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5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50"/>
                            </p:stCondLst>
                            <p:childTnLst>
                              <p:par>
                                <p:cTn id="5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4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4" grpId="0" animBg="1"/>
      <p:bldP spid="34" grpId="0" animBg="1"/>
      <p:bldP spid="35" grpId="0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bg1"/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25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中国 52"/>
          <p:cNvGrpSpPr/>
          <p:nvPr/>
        </p:nvGrpSpPr>
        <p:grpSpPr bwMode="auto">
          <a:xfrm>
            <a:off x="1629277" y="1475685"/>
            <a:ext cx="4267230" cy="3885671"/>
            <a:chOff x="0" y="0"/>
            <a:chExt cx="5832647" cy="481936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9" name="Freeform 9"/>
            <p:cNvSpPr/>
            <p:nvPr/>
          </p:nvSpPr>
          <p:spPr bwMode="auto">
            <a:xfrm>
              <a:off x="2449068" y="53707"/>
              <a:ext cx="2556482" cy="2180531"/>
            </a:xfrm>
            <a:custGeom>
              <a:avLst/>
              <a:gdLst/>
              <a:ahLst/>
              <a:cxnLst>
                <a:cxn ang="0">
                  <a:pos x="1322" y="106"/>
                </a:cxn>
                <a:cxn ang="0">
                  <a:pos x="1262" y="116"/>
                </a:cxn>
                <a:cxn ang="0">
                  <a:pos x="1216" y="60"/>
                </a:cxn>
                <a:cxn ang="0">
                  <a:pos x="1168" y="58"/>
                </a:cxn>
                <a:cxn ang="0">
                  <a:pos x="1136" y="8"/>
                </a:cxn>
                <a:cxn ang="0">
                  <a:pos x="1142" y="48"/>
                </a:cxn>
                <a:cxn ang="0">
                  <a:pos x="1114" y="192"/>
                </a:cxn>
                <a:cxn ang="0">
                  <a:pos x="1088" y="262"/>
                </a:cxn>
                <a:cxn ang="0">
                  <a:pos x="982" y="276"/>
                </a:cxn>
                <a:cxn ang="0">
                  <a:pos x="994" y="420"/>
                </a:cxn>
                <a:cxn ang="0">
                  <a:pos x="1136" y="428"/>
                </a:cxn>
                <a:cxn ang="0">
                  <a:pos x="1174" y="498"/>
                </a:cxn>
                <a:cxn ang="0">
                  <a:pos x="1018" y="540"/>
                </a:cxn>
                <a:cxn ang="0">
                  <a:pos x="946" y="626"/>
                </a:cxn>
                <a:cxn ang="0">
                  <a:pos x="820" y="664"/>
                </a:cxn>
                <a:cxn ang="0">
                  <a:pos x="778" y="722"/>
                </a:cxn>
                <a:cxn ang="0">
                  <a:pos x="776" y="774"/>
                </a:cxn>
                <a:cxn ang="0">
                  <a:pos x="688" y="860"/>
                </a:cxn>
                <a:cxn ang="0">
                  <a:pos x="510" y="882"/>
                </a:cxn>
                <a:cxn ang="0">
                  <a:pos x="398" y="934"/>
                </a:cxn>
                <a:cxn ang="0">
                  <a:pos x="246" y="872"/>
                </a:cxn>
                <a:cxn ang="0">
                  <a:pos x="68" y="854"/>
                </a:cxn>
                <a:cxn ang="0">
                  <a:pos x="24" y="906"/>
                </a:cxn>
                <a:cxn ang="0">
                  <a:pos x="46" y="980"/>
                </a:cxn>
                <a:cxn ang="0">
                  <a:pos x="138" y="966"/>
                </a:cxn>
                <a:cxn ang="0">
                  <a:pos x="156" y="1060"/>
                </a:cxn>
                <a:cxn ang="0">
                  <a:pos x="196" y="1112"/>
                </a:cxn>
                <a:cxn ang="0">
                  <a:pos x="240" y="1114"/>
                </a:cxn>
                <a:cxn ang="0">
                  <a:pos x="342" y="1074"/>
                </a:cxn>
                <a:cxn ang="0">
                  <a:pos x="386" y="1108"/>
                </a:cxn>
                <a:cxn ang="0">
                  <a:pos x="340" y="1208"/>
                </a:cxn>
                <a:cxn ang="0">
                  <a:pos x="450" y="1204"/>
                </a:cxn>
                <a:cxn ang="0">
                  <a:pos x="522" y="1092"/>
                </a:cxn>
                <a:cxn ang="0">
                  <a:pos x="538" y="1180"/>
                </a:cxn>
                <a:cxn ang="0">
                  <a:pos x="614" y="1216"/>
                </a:cxn>
                <a:cxn ang="0">
                  <a:pos x="690" y="1108"/>
                </a:cxn>
                <a:cxn ang="0">
                  <a:pos x="752" y="1064"/>
                </a:cxn>
                <a:cxn ang="0">
                  <a:pos x="806" y="1052"/>
                </a:cxn>
                <a:cxn ang="0">
                  <a:pos x="860" y="992"/>
                </a:cxn>
                <a:cxn ang="0">
                  <a:pos x="914" y="940"/>
                </a:cxn>
                <a:cxn ang="0">
                  <a:pos x="958" y="840"/>
                </a:cxn>
                <a:cxn ang="0">
                  <a:pos x="992" y="896"/>
                </a:cxn>
                <a:cxn ang="0">
                  <a:pos x="1068" y="848"/>
                </a:cxn>
                <a:cxn ang="0">
                  <a:pos x="1122" y="796"/>
                </a:cxn>
                <a:cxn ang="0">
                  <a:pos x="1158" y="828"/>
                </a:cxn>
                <a:cxn ang="0">
                  <a:pos x="1206" y="890"/>
                </a:cxn>
                <a:cxn ang="0">
                  <a:pos x="1266" y="832"/>
                </a:cxn>
                <a:cxn ang="0">
                  <a:pos x="1356" y="756"/>
                </a:cxn>
                <a:cxn ang="0">
                  <a:pos x="1412" y="712"/>
                </a:cxn>
                <a:cxn ang="0">
                  <a:pos x="1386" y="642"/>
                </a:cxn>
                <a:cxn ang="0">
                  <a:pos x="1328" y="630"/>
                </a:cxn>
                <a:cxn ang="0">
                  <a:pos x="1276" y="524"/>
                </a:cxn>
                <a:cxn ang="0">
                  <a:pos x="1338" y="512"/>
                </a:cxn>
                <a:cxn ang="0">
                  <a:pos x="1298" y="406"/>
                </a:cxn>
                <a:cxn ang="0">
                  <a:pos x="1334" y="368"/>
                </a:cxn>
                <a:cxn ang="0">
                  <a:pos x="1386" y="284"/>
                </a:cxn>
                <a:cxn ang="0">
                  <a:pos x="1398" y="186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1958538" y="1528877"/>
              <a:ext cx="1632711" cy="1382076"/>
            </a:xfrm>
            <a:custGeom>
              <a:avLst/>
              <a:gdLst/>
              <a:ahLst/>
              <a:cxnLst>
                <a:cxn ang="0">
                  <a:pos x="536" y="310"/>
                </a:cxn>
                <a:cxn ang="0">
                  <a:pos x="494" y="314"/>
                </a:cxn>
                <a:cxn ang="0">
                  <a:pos x="446" y="258"/>
                </a:cxn>
                <a:cxn ang="0">
                  <a:pos x="406" y="228"/>
                </a:cxn>
                <a:cxn ang="0">
                  <a:pos x="416" y="162"/>
                </a:cxn>
                <a:cxn ang="0">
                  <a:pos x="348" y="164"/>
                </a:cxn>
                <a:cxn ang="0">
                  <a:pos x="324" y="176"/>
                </a:cxn>
                <a:cxn ang="0">
                  <a:pos x="288" y="108"/>
                </a:cxn>
                <a:cxn ang="0">
                  <a:pos x="268" y="32"/>
                </a:cxn>
                <a:cxn ang="0">
                  <a:pos x="216" y="4"/>
                </a:cxn>
                <a:cxn ang="0">
                  <a:pos x="178" y="64"/>
                </a:cxn>
                <a:cxn ang="0">
                  <a:pos x="108" y="86"/>
                </a:cxn>
                <a:cxn ang="0">
                  <a:pos x="60" y="132"/>
                </a:cxn>
                <a:cxn ang="0">
                  <a:pos x="8" y="158"/>
                </a:cxn>
                <a:cxn ang="0">
                  <a:pos x="10" y="232"/>
                </a:cxn>
                <a:cxn ang="0">
                  <a:pos x="80" y="236"/>
                </a:cxn>
                <a:cxn ang="0">
                  <a:pos x="154" y="272"/>
                </a:cxn>
                <a:cxn ang="0">
                  <a:pos x="222" y="274"/>
                </a:cxn>
                <a:cxn ang="0">
                  <a:pos x="302" y="284"/>
                </a:cxn>
                <a:cxn ang="0">
                  <a:pos x="352" y="296"/>
                </a:cxn>
                <a:cxn ang="0">
                  <a:pos x="404" y="338"/>
                </a:cxn>
                <a:cxn ang="0">
                  <a:pos x="492" y="392"/>
                </a:cxn>
                <a:cxn ang="0">
                  <a:pos x="548" y="440"/>
                </a:cxn>
                <a:cxn ang="0">
                  <a:pos x="544" y="576"/>
                </a:cxn>
                <a:cxn ang="0">
                  <a:pos x="500" y="622"/>
                </a:cxn>
                <a:cxn ang="0">
                  <a:pos x="492" y="656"/>
                </a:cxn>
                <a:cxn ang="0">
                  <a:pos x="452" y="696"/>
                </a:cxn>
                <a:cxn ang="0">
                  <a:pos x="500" y="706"/>
                </a:cxn>
                <a:cxn ang="0">
                  <a:pos x="520" y="678"/>
                </a:cxn>
                <a:cxn ang="0">
                  <a:pos x="552" y="644"/>
                </a:cxn>
                <a:cxn ang="0">
                  <a:pos x="576" y="664"/>
                </a:cxn>
                <a:cxn ang="0">
                  <a:pos x="644" y="690"/>
                </a:cxn>
                <a:cxn ang="0">
                  <a:pos x="668" y="726"/>
                </a:cxn>
                <a:cxn ang="0">
                  <a:pos x="684" y="762"/>
                </a:cxn>
                <a:cxn ang="0">
                  <a:pos x="732" y="742"/>
                </a:cxn>
                <a:cxn ang="0">
                  <a:pos x="736" y="700"/>
                </a:cxn>
                <a:cxn ang="0">
                  <a:pos x="776" y="664"/>
                </a:cxn>
                <a:cxn ang="0">
                  <a:pos x="792" y="582"/>
                </a:cxn>
                <a:cxn ang="0">
                  <a:pos x="840" y="596"/>
                </a:cxn>
                <a:cxn ang="0">
                  <a:pos x="860" y="562"/>
                </a:cxn>
                <a:cxn ang="0">
                  <a:pos x="904" y="536"/>
                </a:cxn>
                <a:cxn ang="0">
                  <a:pos x="906" y="488"/>
                </a:cxn>
                <a:cxn ang="0">
                  <a:pos x="840" y="454"/>
                </a:cxn>
                <a:cxn ang="0">
                  <a:pos x="788" y="476"/>
                </a:cxn>
                <a:cxn ang="0">
                  <a:pos x="816" y="510"/>
                </a:cxn>
                <a:cxn ang="0">
                  <a:pos x="798" y="548"/>
                </a:cxn>
                <a:cxn ang="0">
                  <a:pos x="780" y="552"/>
                </a:cxn>
                <a:cxn ang="0">
                  <a:pos x="758" y="576"/>
                </a:cxn>
                <a:cxn ang="0">
                  <a:pos x="728" y="546"/>
                </a:cxn>
                <a:cxn ang="0">
                  <a:pos x="712" y="512"/>
                </a:cxn>
                <a:cxn ang="0">
                  <a:pos x="698" y="444"/>
                </a:cxn>
                <a:cxn ang="0">
                  <a:pos x="644" y="410"/>
                </a:cxn>
                <a:cxn ang="0">
                  <a:pos x="604" y="384"/>
                </a:cxn>
                <a:cxn ang="0">
                  <a:pos x="606" y="324"/>
                </a:cxn>
                <a:cxn ang="0">
                  <a:pos x="640" y="254"/>
                </a:cxn>
                <a:cxn ang="0">
                  <a:pos x="590" y="286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3118622" y="2008665"/>
              <a:ext cx="329407" cy="544237"/>
            </a:xfrm>
            <a:custGeom>
              <a:avLst/>
              <a:gdLst/>
              <a:ahLst/>
              <a:cxnLst>
                <a:cxn ang="0">
                  <a:pos x="92" y="58"/>
                </a:cxn>
                <a:cxn ang="0">
                  <a:pos x="92" y="86"/>
                </a:cxn>
                <a:cxn ang="0">
                  <a:pos x="84" y="108"/>
                </a:cxn>
                <a:cxn ang="0">
                  <a:pos x="82" y="116"/>
                </a:cxn>
                <a:cxn ang="0">
                  <a:pos x="76" y="122"/>
                </a:cxn>
                <a:cxn ang="0">
                  <a:pos x="74" y="124"/>
                </a:cxn>
                <a:cxn ang="0">
                  <a:pos x="54" y="120"/>
                </a:cxn>
                <a:cxn ang="0">
                  <a:pos x="12" y="134"/>
                </a:cxn>
                <a:cxn ang="0">
                  <a:pos x="8" y="140"/>
                </a:cxn>
                <a:cxn ang="0">
                  <a:pos x="38" y="144"/>
                </a:cxn>
                <a:cxn ang="0">
                  <a:pos x="48" y="162"/>
                </a:cxn>
                <a:cxn ang="0">
                  <a:pos x="60" y="174"/>
                </a:cxn>
                <a:cxn ang="0">
                  <a:pos x="60" y="206"/>
                </a:cxn>
                <a:cxn ang="0">
                  <a:pos x="72" y="216"/>
                </a:cxn>
                <a:cxn ang="0">
                  <a:pos x="76" y="240"/>
                </a:cxn>
                <a:cxn ang="0">
                  <a:pos x="70" y="256"/>
                </a:cxn>
                <a:cxn ang="0">
                  <a:pos x="82" y="270"/>
                </a:cxn>
                <a:cxn ang="0">
                  <a:pos x="100" y="280"/>
                </a:cxn>
                <a:cxn ang="0">
                  <a:pos x="114" y="298"/>
                </a:cxn>
                <a:cxn ang="0">
                  <a:pos x="124" y="304"/>
                </a:cxn>
                <a:cxn ang="0">
                  <a:pos x="122" y="282"/>
                </a:cxn>
                <a:cxn ang="0">
                  <a:pos x="126" y="274"/>
                </a:cxn>
                <a:cxn ang="0">
                  <a:pos x="140" y="268"/>
                </a:cxn>
                <a:cxn ang="0">
                  <a:pos x="144" y="268"/>
                </a:cxn>
                <a:cxn ang="0">
                  <a:pos x="156" y="266"/>
                </a:cxn>
                <a:cxn ang="0">
                  <a:pos x="158" y="244"/>
                </a:cxn>
                <a:cxn ang="0">
                  <a:pos x="148" y="232"/>
                </a:cxn>
                <a:cxn ang="0">
                  <a:pos x="138" y="232"/>
                </a:cxn>
                <a:cxn ang="0">
                  <a:pos x="132" y="210"/>
                </a:cxn>
                <a:cxn ang="0">
                  <a:pos x="136" y="168"/>
                </a:cxn>
                <a:cxn ang="0">
                  <a:pos x="164" y="160"/>
                </a:cxn>
                <a:cxn ang="0">
                  <a:pos x="184" y="108"/>
                </a:cxn>
                <a:cxn ang="0">
                  <a:pos x="174" y="96"/>
                </a:cxn>
                <a:cxn ang="0">
                  <a:pos x="166" y="96"/>
                </a:cxn>
                <a:cxn ang="0">
                  <a:pos x="152" y="96"/>
                </a:cxn>
                <a:cxn ang="0">
                  <a:pos x="142" y="84"/>
                </a:cxn>
                <a:cxn ang="0">
                  <a:pos x="146" y="52"/>
                </a:cxn>
                <a:cxn ang="0">
                  <a:pos x="150" y="42"/>
                </a:cxn>
                <a:cxn ang="0">
                  <a:pos x="156" y="32"/>
                </a:cxn>
                <a:cxn ang="0">
                  <a:pos x="144" y="8"/>
                </a:cxn>
                <a:cxn ang="0">
                  <a:pos x="108" y="18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0" y="576462"/>
              <a:ext cx="2334491" cy="1765190"/>
            </a:xfrm>
            <a:custGeom>
              <a:avLst/>
              <a:gdLst/>
              <a:ahLst/>
              <a:cxnLst>
                <a:cxn ang="0">
                  <a:pos x="1262" y="444"/>
                </a:cxn>
                <a:cxn ang="0">
                  <a:pos x="1222" y="408"/>
                </a:cxn>
                <a:cxn ang="0">
                  <a:pos x="1202" y="378"/>
                </a:cxn>
                <a:cxn ang="0">
                  <a:pos x="1140" y="340"/>
                </a:cxn>
                <a:cxn ang="0">
                  <a:pos x="1032" y="320"/>
                </a:cxn>
                <a:cxn ang="0">
                  <a:pos x="1044" y="246"/>
                </a:cxn>
                <a:cxn ang="0">
                  <a:pos x="1024" y="112"/>
                </a:cxn>
                <a:cxn ang="0">
                  <a:pos x="976" y="90"/>
                </a:cxn>
                <a:cxn ang="0">
                  <a:pos x="954" y="60"/>
                </a:cxn>
                <a:cxn ang="0">
                  <a:pos x="928" y="0"/>
                </a:cxn>
                <a:cxn ang="0">
                  <a:pos x="876" y="36"/>
                </a:cxn>
                <a:cxn ang="0">
                  <a:pos x="816" y="66"/>
                </a:cxn>
                <a:cxn ang="0">
                  <a:pos x="798" y="130"/>
                </a:cxn>
                <a:cxn ang="0">
                  <a:pos x="760" y="146"/>
                </a:cxn>
                <a:cxn ang="0">
                  <a:pos x="674" y="104"/>
                </a:cxn>
                <a:cxn ang="0">
                  <a:pos x="610" y="232"/>
                </a:cxn>
                <a:cxn ang="0">
                  <a:pos x="576" y="226"/>
                </a:cxn>
                <a:cxn ang="0">
                  <a:pos x="494" y="216"/>
                </a:cxn>
                <a:cxn ang="0">
                  <a:pos x="494" y="256"/>
                </a:cxn>
                <a:cxn ang="0">
                  <a:pos x="472" y="388"/>
                </a:cxn>
                <a:cxn ang="0">
                  <a:pos x="464" y="390"/>
                </a:cxn>
                <a:cxn ang="0">
                  <a:pos x="452" y="392"/>
                </a:cxn>
                <a:cxn ang="0">
                  <a:pos x="412" y="444"/>
                </a:cxn>
                <a:cxn ang="0">
                  <a:pos x="330" y="468"/>
                </a:cxn>
                <a:cxn ang="0">
                  <a:pos x="248" y="470"/>
                </a:cxn>
                <a:cxn ang="0">
                  <a:pos x="184" y="506"/>
                </a:cxn>
                <a:cxn ang="0">
                  <a:pos x="106" y="494"/>
                </a:cxn>
                <a:cxn ang="0">
                  <a:pos x="60" y="482"/>
                </a:cxn>
                <a:cxn ang="0">
                  <a:pos x="10" y="528"/>
                </a:cxn>
                <a:cxn ang="0">
                  <a:pos x="14" y="562"/>
                </a:cxn>
                <a:cxn ang="0">
                  <a:pos x="14" y="598"/>
                </a:cxn>
                <a:cxn ang="0">
                  <a:pos x="58" y="652"/>
                </a:cxn>
                <a:cxn ang="0">
                  <a:pos x="6" y="716"/>
                </a:cxn>
                <a:cxn ang="0">
                  <a:pos x="42" y="734"/>
                </a:cxn>
                <a:cxn ang="0">
                  <a:pos x="74" y="792"/>
                </a:cxn>
                <a:cxn ang="0">
                  <a:pos x="100" y="852"/>
                </a:cxn>
                <a:cxn ang="0">
                  <a:pos x="174" y="888"/>
                </a:cxn>
                <a:cxn ang="0">
                  <a:pos x="206" y="982"/>
                </a:cxn>
                <a:cxn ang="0">
                  <a:pos x="260" y="984"/>
                </a:cxn>
                <a:cxn ang="0">
                  <a:pos x="274" y="952"/>
                </a:cxn>
                <a:cxn ang="0">
                  <a:pos x="298" y="926"/>
                </a:cxn>
                <a:cxn ang="0">
                  <a:pos x="382" y="946"/>
                </a:cxn>
                <a:cxn ang="0">
                  <a:pos x="452" y="924"/>
                </a:cxn>
                <a:cxn ang="0">
                  <a:pos x="488" y="960"/>
                </a:cxn>
                <a:cxn ang="0">
                  <a:pos x="552" y="964"/>
                </a:cxn>
                <a:cxn ang="0">
                  <a:pos x="666" y="944"/>
                </a:cxn>
                <a:cxn ang="0">
                  <a:pos x="754" y="928"/>
                </a:cxn>
                <a:cxn ang="0">
                  <a:pos x="832" y="948"/>
                </a:cxn>
                <a:cxn ang="0">
                  <a:pos x="908" y="976"/>
                </a:cxn>
                <a:cxn ang="0">
                  <a:pos x="940" y="940"/>
                </a:cxn>
                <a:cxn ang="0">
                  <a:pos x="954" y="920"/>
                </a:cxn>
                <a:cxn ang="0">
                  <a:pos x="950" y="884"/>
                </a:cxn>
                <a:cxn ang="0">
                  <a:pos x="922" y="856"/>
                </a:cxn>
                <a:cxn ang="0">
                  <a:pos x="934" y="804"/>
                </a:cxn>
                <a:cxn ang="0">
                  <a:pos x="1004" y="794"/>
                </a:cxn>
                <a:cxn ang="0">
                  <a:pos x="1090" y="772"/>
                </a:cxn>
                <a:cxn ang="0">
                  <a:pos x="1086" y="748"/>
                </a:cxn>
                <a:cxn ang="0">
                  <a:pos x="1086" y="702"/>
                </a:cxn>
                <a:cxn ang="0">
                  <a:pos x="1126" y="676"/>
                </a:cxn>
                <a:cxn ang="0">
                  <a:pos x="1186" y="614"/>
                </a:cxn>
                <a:cxn ang="0">
                  <a:pos x="1214" y="596"/>
                </a:cxn>
                <a:cxn ang="0">
                  <a:pos x="1296" y="580"/>
                </a:cxn>
                <a:cxn ang="0">
                  <a:pos x="1302" y="530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Freeform 13"/>
            <p:cNvSpPr/>
            <p:nvPr/>
          </p:nvSpPr>
          <p:spPr bwMode="auto">
            <a:xfrm>
              <a:off x="1514555" y="1962118"/>
              <a:ext cx="1453686" cy="1041928"/>
            </a:xfrm>
            <a:custGeom>
              <a:avLst/>
              <a:gdLst/>
              <a:ahLst/>
              <a:cxnLst>
                <a:cxn ang="0">
                  <a:pos x="480" y="58"/>
                </a:cxn>
                <a:cxn ang="0">
                  <a:pos x="460" y="82"/>
                </a:cxn>
                <a:cxn ang="0">
                  <a:pos x="396" y="38"/>
                </a:cxn>
                <a:cxn ang="0">
                  <a:pos x="344" y="10"/>
                </a:cxn>
                <a:cxn ang="0">
                  <a:pos x="288" y="4"/>
                </a:cxn>
                <a:cxn ang="0">
                  <a:pos x="248" y="6"/>
                </a:cxn>
                <a:cxn ang="0">
                  <a:pos x="198" y="18"/>
                </a:cxn>
                <a:cxn ang="0">
                  <a:pos x="158" y="28"/>
                </a:cxn>
                <a:cxn ang="0">
                  <a:pos x="92" y="38"/>
                </a:cxn>
                <a:cxn ang="0">
                  <a:pos x="84" y="78"/>
                </a:cxn>
                <a:cxn ang="0">
                  <a:pos x="120" y="114"/>
                </a:cxn>
                <a:cxn ang="0">
                  <a:pos x="128" y="142"/>
                </a:cxn>
                <a:cxn ang="0">
                  <a:pos x="112" y="196"/>
                </a:cxn>
                <a:cxn ang="0">
                  <a:pos x="106" y="214"/>
                </a:cxn>
                <a:cxn ang="0">
                  <a:pos x="60" y="210"/>
                </a:cxn>
                <a:cxn ang="0">
                  <a:pos x="22" y="202"/>
                </a:cxn>
                <a:cxn ang="0">
                  <a:pos x="8" y="250"/>
                </a:cxn>
                <a:cxn ang="0">
                  <a:pos x="4" y="272"/>
                </a:cxn>
                <a:cxn ang="0">
                  <a:pos x="18" y="310"/>
                </a:cxn>
                <a:cxn ang="0">
                  <a:pos x="0" y="362"/>
                </a:cxn>
                <a:cxn ang="0">
                  <a:pos x="26" y="406"/>
                </a:cxn>
                <a:cxn ang="0">
                  <a:pos x="68" y="422"/>
                </a:cxn>
                <a:cxn ang="0">
                  <a:pos x="92" y="424"/>
                </a:cxn>
                <a:cxn ang="0">
                  <a:pos x="108" y="448"/>
                </a:cxn>
                <a:cxn ang="0">
                  <a:pos x="132" y="460"/>
                </a:cxn>
                <a:cxn ang="0">
                  <a:pos x="162" y="474"/>
                </a:cxn>
                <a:cxn ang="0">
                  <a:pos x="232" y="498"/>
                </a:cxn>
                <a:cxn ang="0">
                  <a:pos x="304" y="494"/>
                </a:cxn>
                <a:cxn ang="0">
                  <a:pos x="332" y="532"/>
                </a:cxn>
                <a:cxn ang="0">
                  <a:pos x="348" y="554"/>
                </a:cxn>
                <a:cxn ang="0">
                  <a:pos x="364" y="578"/>
                </a:cxn>
                <a:cxn ang="0">
                  <a:pos x="390" y="568"/>
                </a:cxn>
                <a:cxn ang="0">
                  <a:pos x="428" y="574"/>
                </a:cxn>
                <a:cxn ang="0">
                  <a:pos x="456" y="546"/>
                </a:cxn>
                <a:cxn ang="0">
                  <a:pos x="476" y="492"/>
                </a:cxn>
                <a:cxn ang="0">
                  <a:pos x="476" y="438"/>
                </a:cxn>
                <a:cxn ang="0">
                  <a:pos x="480" y="418"/>
                </a:cxn>
                <a:cxn ang="0">
                  <a:pos x="514" y="410"/>
                </a:cxn>
                <a:cxn ang="0">
                  <a:pos x="556" y="428"/>
                </a:cxn>
                <a:cxn ang="0">
                  <a:pos x="568" y="462"/>
                </a:cxn>
                <a:cxn ang="0">
                  <a:pos x="584" y="478"/>
                </a:cxn>
                <a:cxn ang="0">
                  <a:pos x="610" y="506"/>
                </a:cxn>
                <a:cxn ang="0">
                  <a:pos x="652" y="518"/>
                </a:cxn>
                <a:cxn ang="0">
                  <a:pos x="664" y="518"/>
                </a:cxn>
                <a:cxn ang="0">
                  <a:pos x="700" y="508"/>
                </a:cxn>
                <a:cxn ang="0">
                  <a:pos x="698" y="480"/>
                </a:cxn>
                <a:cxn ang="0">
                  <a:pos x="722" y="472"/>
                </a:cxn>
                <a:cxn ang="0">
                  <a:pos x="688" y="426"/>
                </a:cxn>
                <a:cxn ang="0">
                  <a:pos x="744" y="396"/>
                </a:cxn>
                <a:cxn ang="0">
                  <a:pos x="730" y="378"/>
                </a:cxn>
                <a:cxn ang="0">
                  <a:pos x="752" y="350"/>
                </a:cxn>
                <a:cxn ang="0">
                  <a:pos x="796" y="310"/>
                </a:cxn>
                <a:cxn ang="0">
                  <a:pos x="800" y="254"/>
                </a:cxn>
                <a:cxn ang="0">
                  <a:pos x="778" y="182"/>
                </a:cxn>
                <a:cxn ang="0">
                  <a:pos x="736" y="158"/>
                </a:cxn>
                <a:cxn ang="0">
                  <a:pos x="672" y="100"/>
                </a:cxn>
                <a:cxn ang="0">
                  <a:pos x="658" y="106"/>
                </a:cxn>
                <a:cxn ang="0">
                  <a:pos x="616" y="78"/>
                </a:cxn>
                <a:cxn ang="0">
                  <a:pos x="584" y="52"/>
                </a:cxn>
                <a:cxn ang="0">
                  <a:pos x="552" y="50"/>
                </a:cxn>
                <a:cxn ang="0">
                  <a:pos x="484" y="30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2348813" y="2692542"/>
              <a:ext cx="1256758" cy="1102796"/>
            </a:xfrm>
            <a:custGeom>
              <a:avLst/>
              <a:gdLst/>
              <a:ahLst/>
              <a:cxnLst>
                <a:cxn ang="0">
                  <a:pos x="20" y="28"/>
                </a:cxn>
                <a:cxn ang="0">
                  <a:pos x="22" y="90"/>
                </a:cxn>
                <a:cxn ang="0">
                  <a:pos x="38" y="136"/>
                </a:cxn>
                <a:cxn ang="0">
                  <a:pos x="70" y="194"/>
                </a:cxn>
                <a:cxn ang="0">
                  <a:pos x="74" y="244"/>
                </a:cxn>
                <a:cxn ang="0">
                  <a:pos x="92" y="302"/>
                </a:cxn>
                <a:cxn ang="0">
                  <a:pos x="98" y="346"/>
                </a:cxn>
                <a:cxn ang="0">
                  <a:pos x="90" y="386"/>
                </a:cxn>
                <a:cxn ang="0">
                  <a:pos x="90" y="434"/>
                </a:cxn>
                <a:cxn ang="0">
                  <a:pos x="106" y="462"/>
                </a:cxn>
                <a:cxn ang="0">
                  <a:pos x="118" y="450"/>
                </a:cxn>
                <a:cxn ang="0">
                  <a:pos x="124" y="426"/>
                </a:cxn>
                <a:cxn ang="0">
                  <a:pos x="146" y="420"/>
                </a:cxn>
                <a:cxn ang="0">
                  <a:pos x="170" y="474"/>
                </a:cxn>
                <a:cxn ang="0">
                  <a:pos x="200" y="470"/>
                </a:cxn>
                <a:cxn ang="0">
                  <a:pos x="238" y="556"/>
                </a:cxn>
                <a:cxn ang="0">
                  <a:pos x="254" y="588"/>
                </a:cxn>
                <a:cxn ang="0">
                  <a:pos x="262" y="598"/>
                </a:cxn>
                <a:cxn ang="0">
                  <a:pos x="278" y="602"/>
                </a:cxn>
                <a:cxn ang="0">
                  <a:pos x="328" y="588"/>
                </a:cxn>
                <a:cxn ang="0">
                  <a:pos x="328" y="536"/>
                </a:cxn>
                <a:cxn ang="0">
                  <a:pos x="348" y="510"/>
                </a:cxn>
                <a:cxn ang="0">
                  <a:pos x="390" y="450"/>
                </a:cxn>
                <a:cxn ang="0">
                  <a:pos x="428" y="420"/>
                </a:cxn>
                <a:cxn ang="0">
                  <a:pos x="448" y="480"/>
                </a:cxn>
                <a:cxn ang="0">
                  <a:pos x="478" y="466"/>
                </a:cxn>
                <a:cxn ang="0">
                  <a:pos x="498" y="494"/>
                </a:cxn>
                <a:cxn ang="0">
                  <a:pos x="554" y="482"/>
                </a:cxn>
                <a:cxn ang="0">
                  <a:pos x="504" y="434"/>
                </a:cxn>
                <a:cxn ang="0">
                  <a:pos x="534" y="416"/>
                </a:cxn>
                <a:cxn ang="0">
                  <a:pos x="532" y="396"/>
                </a:cxn>
                <a:cxn ang="0">
                  <a:pos x="522" y="314"/>
                </a:cxn>
                <a:cxn ang="0">
                  <a:pos x="608" y="286"/>
                </a:cxn>
                <a:cxn ang="0">
                  <a:pos x="664" y="224"/>
                </a:cxn>
                <a:cxn ang="0">
                  <a:pos x="686" y="174"/>
                </a:cxn>
                <a:cxn ang="0">
                  <a:pos x="684" y="156"/>
                </a:cxn>
                <a:cxn ang="0">
                  <a:pos x="630" y="138"/>
                </a:cxn>
                <a:cxn ang="0">
                  <a:pos x="612" y="146"/>
                </a:cxn>
                <a:cxn ang="0">
                  <a:pos x="598" y="126"/>
                </a:cxn>
                <a:cxn ang="0">
                  <a:pos x="576" y="124"/>
                </a:cxn>
                <a:cxn ang="0">
                  <a:pos x="524" y="114"/>
                </a:cxn>
                <a:cxn ang="0">
                  <a:pos x="488" y="132"/>
                </a:cxn>
                <a:cxn ang="0">
                  <a:pos x="438" y="110"/>
                </a:cxn>
                <a:cxn ang="0">
                  <a:pos x="416" y="58"/>
                </a:cxn>
                <a:cxn ang="0">
                  <a:pos x="350" y="18"/>
                </a:cxn>
                <a:cxn ang="0">
                  <a:pos x="310" y="30"/>
                </a:cxn>
                <a:cxn ang="0">
                  <a:pos x="318" y="62"/>
                </a:cxn>
                <a:cxn ang="0">
                  <a:pos x="280" y="66"/>
                </a:cxn>
                <a:cxn ang="0">
                  <a:pos x="262" y="86"/>
                </a:cxn>
                <a:cxn ang="0">
                  <a:pos x="246" y="104"/>
                </a:cxn>
                <a:cxn ang="0">
                  <a:pos x="208" y="118"/>
                </a:cxn>
                <a:cxn ang="0">
                  <a:pos x="160" y="110"/>
                </a:cxn>
                <a:cxn ang="0">
                  <a:pos x="132" y="108"/>
                </a:cxn>
                <a:cxn ang="0">
                  <a:pos x="106" y="66"/>
                </a:cxn>
                <a:cxn ang="0">
                  <a:pos x="86" y="46"/>
                </a:cxn>
                <a:cxn ang="0">
                  <a:pos x="66" y="14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61377" y="2244978"/>
              <a:ext cx="2248559" cy="1367754"/>
            </a:xfrm>
            <a:custGeom>
              <a:avLst/>
              <a:gdLst/>
              <a:ahLst/>
              <a:cxnLst>
                <a:cxn ang="0">
                  <a:pos x="132" y="26"/>
                </a:cxn>
                <a:cxn ang="0">
                  <a:pos x="122" y="60"/>
                </a:cxn>
                <a:cxn ang="0">
                  <a:pos x="62" y="70"/>
                </a:cxn>
                <a:cxn ang="0">
                  <a:pos x="44" y="122"/>
                </a:cxn>
                <a:cxn ang="0">
                  <a:pos x="60" y="188"/>
                </a:cxn>
                <a:cxn ang="0">
                  <a:pos x="6" y="216"/>
                </a:cxn>
                <a:cxn ang="0">
                  <a:pos x="2" y="262"/>
                </a:cxn>
                <a:cxn ang="0">
                  <a:pos x="28" y="300"/>
                </a:cxn>
                <a:cxn ang="0">
                  <a:pos x="62" y="338"/>
                </a:cxn>
                <a:cxn ang="0">
                  <a:pos x="150" y="386"/>
                </a:cxn>
                <a:cxn ang="0">
                  <a:pos x="222" y="454"/>
                </a:cxn>
                <a:cxn ang="0">
                  <a:pos x="290" y="500"/>
                </a:cxn>
                <a:cxn ang="0">
                  <a:pos x="334" y="556"/>
                </a:cxn>
                <a:cxn ang="0">
                  <a:pos x="404" y="602"/>
                </a:cxn>
                <a:cxn ang="0">
                  <a:pos x="470" y="628"/>
                </a:cxn>
                <a:cxn ang="0">
                  <a:pos x="580" y="642"/>
                </a:cxn>
                <a:cxn ang="0">
                  <a:pos x="594" y="664"/>
                </a:cxn>
                <a:cxn ang="0">
                  <a:pos x="586" y="692"/>
                </a:cxn>
                <a:cxn ang="0">
                  <a:pos x="616" y="676"/>
                </a:cxn>
                <a:cxn ang="0">
                  <a:pos x="660" y="638"/>
                </a:cxn>
                <a:cxn ang="0">
                  <a:pos x="772" y="680"/>
                </a:cxn>
                <a:cxn ang="0">
                  <a:pos x="802" y="754"/>
                </a:cxn>
                <a:cxn ang="0">
                  <a:pos x="904" y="748"/>
                </a:cxn>
                <a:cxn ang="0">
                  <a:pos x="1024" y="680"/>
                </a:cxn>
                <a:cxn ang="0">
                  <a:pos x="1122" y="712"/>
                </a:cxn>
                <a:cxn ang="0">
                  <a:pos x="1138" y="716"/>
                </a:cxn>
                <a:cxn ang="0">
                  <a:pos x="1156" y="666"/>
                </a:cxn>
                <a:cxn ang="0">
                  <a:pos x="1192" y="696"/>
                </a:cxn>
                <a:cxn ang="0">
                  <a:pos x="1214" y="664"/>
                </a:cxn>
                <a:cxn ang="0">
                  <a:pos x="1228" y="644"/>
                </a:cxn>
                <a:cxn ang="0">
                  <a:pos x="1246" y="568"/>
                </a:cxn>
                <a:cxn ang="0">
                  <a:pos x="1240" y="510"/>
                </a:cxn>
                <a:cxn ang="0">
                  <a:pos x="1228" y="448"/>
                </a:cxn>
                <a:cxn ang="0">
                  <a:pos x="1200" y="412"/>
                </a:cxn>
                <a:cxn ang="0">
                  <a:pos x="1162" y="366"/>
                </a:cxn>
                <a:cxn ang="0">
                  <a:pos x="1152" y="418"/>
                </a:cxn>
                <a:cxn ang="0">
                  <a:pos x="1094" y="430"/>
                </a:cxn>
                <a:cxn ang="0">
                  <a:pos x="1036" y="386"/>
                </a:cxn>
                <a:cxn ang="0">
                  <a:pos x="1000" y="344"/>
                </a:cxn>
                <a:cxn ang="0">
                  <a:pos x="900" y="342"/>
                </a:cxn>
                <a:cxn ang="0">
                  <a:pos x="828" y="312"/>
                </a:cxn>
                <a:cxn ang="0">
                  <a:pos x="796" y="290"/>
                </a:cxn>
                <a:cxn ang="0">
                  <a:pos x="768" y="274"/>
                </a:cxn>
                <a:cxn ang="0">
                  <a:pos x="746" y="280"/>
                </a:cxn>
                <a:cxn ang="0">
                  <a:pos x="708" y="238"/>
                </a:cxn>
                <a:cxn ang="0">
                  <a:pos x="692" y="196"/>
                </a:cxn>
                <a:cxn ang="0">
                  <a:pos x="694" y="118"/>
                </a:cxn>
                <a:cxn ang="0">
                  <a:pos x="708" y="84"/>
                </a:cxn>
                <a:cxn ang="0">
                  <a:pos x="712" y="44"/>
                </a:cxn>
                <a:cxn ang="0">
                  <a:pos x="680" y="20"/>
                </a:cxn>
                <a:cxn ang="0">
                  <a:pos x="596" y="10"/>
                </a:cxn>
                <a:cxn ang="0">
                  <a:pos x="518" y="24"/>
                </a:cxn>
                <a:cxn ang="0">
                  <a:pos x="440" y="36"/>
                </a:cxn>
                <a:cxn ang="0">
                  <a:pos x="372" y="44"/>
                </a:cxn>
                <a:cxn ang="0">
                  <a:pos x="318" y="20"/>
                </a:cxn>
                <a:cxn ang="0">
                  <a:pos x="296" y="8"/>
                </a:cxn>
                <a:cxn ang="0">
                  <a:pos x="210" y="16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309427" y="3383580"/>
              <a:ext cx="1016864" cy="1059830"/>
            </a:xfrm>
            <a:custGeom>
              <a:avLst/>
              <a:gdLst/>
              <a:ahLst/>
              <a:cxnLst>
                <a:cxn ang="0">
                  <a:pos x="20" y="364"/>
                </a:cxn>
                <a:cxn ang="0">
                  <a:pos x="74" y="378"/>
                </a:cxn>
                <a:cxn ang="0">
                  <a:pos x="98" y="440"/>
                </a:cxn>
                <a:cxn ang="0">
                  <a:pos x="96" y="502"/>
                </a:cxn>
                <a:cxn ang="0">
                  <a:pos x="144" y="520"/>
                </a:cxn>
                <a:cxn ang="0">
                  <a:pos x="220" y="540"/>
                </a:cxn>
                <a:cxn ang="0">
                  <a:pos x="272" y="592"/>
                </a:cxn>
                <a:cxn ang="0">
                  <a:pos x="262" y="522"/>
                </a:cxn>
                <a:cxn ang="0">
                  <a:pos x="294" y="490"/>
                </a:cxn>
                <a:cxn ang="0">
                  <a:pos x="362" y="490"/>
                </a:cxn>
                <a:cxn ang="0">
                  <a:pos x="438" y="468"/>
                </a:cxn>
                <a:cxn ang="0">
                  <a:pos x="528" y="426"/>
                </a:cxn>
                <a:cxn ang="0">
                  <a:pos x="540" y="430"/>
                </a:cxn>
                <a:cxn ang="0">
                  <a:pos x="548" y="388"/>
                </a:cxn>
                <a:cxn ang="0">
                  <a:pos x="504" y="386"/>
                </a:cxn>
                <a:cxn ang="0">
                  <a:pos x="484" y="360"/>
                </a:cxn>
                <a:cxn ang="0">
                  <a:pos x="460" y="340"/>
                </a:cxn>
                <a:cxn ang="0">
                  <a:pos x="452" y="272"/>
                </a:cxn>
                <a:cxn ang="0">
                  <a:pos x="440" y="190"/>
                </a:cxn>
                <a:cxn ang="0">
                  <a:pos x="398" y="152"/>
                </a:cxn>
                <a:cxn ang="0">
                  <a:pos x="412" y="132"/>
                </a:cxn>
                <a:cxn ang="0">
                  <a:pos x="480" y="128"/>
                </a:cxn>
                <a:cxn ang="0">
                  <a:pos x="512" y="108"/>
                </a:cxn>
                <a:cxn ang="0">
                  <a:pos x="474" y="102"/>
                </a:cxn>
                <a:cxn ang="0">
                  <a:pos x="454" y="88"/>
                </a:cxn>
                <a:cxn ang="0">
                  <a:pos x="428" y="48"/>
                </a:cxn>
                <a:cxn ang="0">
                  <a:pos x="404" y="84"/>
                </a:cxn>
                <a:cxn ang="0">
                  <a:pos x="360" y="138"/>
                </a:cxn>
                <a:cxn ang="0">
                  <a:pos x="366" y="172"/>
                </a:cxn>
                <a:cxn ang="0">
                  <a:pos x="348" y="214"/>
                </a:cxn>
                <a:cxn ang="0">
                  <a:pos x="316" y="214"/>
                </a:cxn>
                <a:cxn ang="0">
                  <a:pos x="288" y="240"/>
                </a:cxn>
                <a:cxn ang="0">
                  <a:pos x="276" y="224"/>
                </a:cxn>
                <a:cxn ang="0">
                  <a:pos x="264" y="222"/>
                </a:cxn>
                <a:cxn ang="0">
                  <a:pos x="244" y="168"/>
                </a:cxn>
                <a:cxn ang="0">
                  <a:pos x="216" y="94"/>
                </a:cxn>
                <a:cxn ang="0">
                  <a:pos x="196" y="102"/>
                </a:cxn>
                <a:cxn ang="0">
                  <a:pos x="172" y="86"/>
                </a:cxn>
                <a:cxn ang="0">
                  <a:pos x="156" y="50"/>
                </a:cxn>
                <a:cxn ang="0">
                  <a:pos x="138" y="82"/>
                </a:cxn>
                <a:cxn ang="0">
                  <a:pos x="122" y="84"/>
                </a:cxn>
                <a:cxn ang="0">
                  <a:pos x="106" y="56"/>
                </a:cxn>
                <a:cxn ang="0">
                  <a:pos x="102" y="0"/>
                </a:cxn>
                <a:cxn ang="0">
                  <a:pos x="82" y="44"/>
                </a:cxn>
                <a:cxn ang="0">
                  <a:pos x="56" y="66"/>
                </a:cxn>
                <a:cxn ang="0">
                  <a:pos x="54" y="106"/>
                </a:cxn>
                <a:cxn ang="0">
                  <a:pos x="76" y="104"/>
                </a:cxn>
                <a:cxn ang="0">
                  <a:pos x="78" y="238"/>
                </a:cxn>
                <a:cxn ang="0">
                  <a:pos x="48" y="252"/>
                </a:cxn>
                <a:cxn ang="0">
                  <a:pos x="6" y="320"/>
                </a:cxn>
                <a:cxn ang="0">
                  <a:pos x="12" y="354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Freeform 17"/>
            <p:cNvSpPr/>
            <p:nvPr/>
          </p:nvSpPr>
          <p:spPr bwMode="auto">
            <a:xfrm>
              <a:off x="3039851" y="3369257"/>
              <a:ext cx="687457" cy="594364"/>
            </a:xfrm>
            <a:custGeom>
              <a:avLst/>
              <a:gdLst/>
              <a:ahLst/>
              <a:cxnLst>
                <a:cxn ang="0">
                  <a:pos x="288" y="8"/>
                </a:cxn>
                <a:cxn ang="0">
                  <a:pos x="276" y="24"/>
                </a:cxn>
                <a:cxn ang="0">
                  <a:pos x="264" y="20"/>
                </a:cxn>
                <a:cxn ang="0">
                  <a:pos x="260" y="10"/>
                </a:cxn>
                <a:cxn ang="0">
                  <a:pos x="252" y="0"/>
                </a:cxn>
                <a:cxn ang="0">
                  <a:pos x="248" y="20"/>
                </a:cxn>
                <a:cxn ang="0">
                  <a:pos x="236" y="36"/>
                </a:cxn>
                <a:cxn ang="0">
                  <a:pos x="208" y="44"/>
                </a:cxn>
                <a:cxn ang="0">
                  <a:pos x="188" y="58"/>
                </a:cxn>
                <a:cxn ang="0">
                  <a:pos x="184" y="52"/>
                </a:cxn>
                <a:cxn ang="0">
                  <a:pos x="168" y="60"/>
                </a:cxn>
                <a:cxn ang="0">
                  <a:pos x="160" y="50"/>
                </a:cxn>
                <a:cxn ang="0">
                  <a:pos x="132" y="56"/>
                </a:cxn>
                <a:cxn ang="0">
                  <a:pos x="170" y="82"/>
                </a:cxn>
                <a:cxn ang="0">
                  <a:pos x="176" y="110"/>
                </a:cxn>
                <a:cxn ang="0">
                  <a:pos x="160" y="122"/>
                </a:cxn>
                <a:cxn ang="0">
                  <a:pos x="114" y="126"/>
                </a:cxn>
                <a:cxn ang="0">
                  <a:pos x="94" y="142"/>
                </a:cxn>
                <a:cxn ang="0">
                  <a:pos x="60" y="142"/>
                </a:cxn>
                <a:cxn ang="0">
                  <a:pos x="16" y="148"/>
                </a:cxn>
                <a:cxn ang="0">
                  <a:pos x="0" y="172"/>
                </a:cxn>
                <a:cxn ang="0">
                  <a:pos x="22" y="200"/>
                </a:cxn>
                <a:cxn ang="0">
                  <a:pos x="30" y="190"/>
                </a:cxn>
                <a:cxn ang="0">
                  <a:pos x="56" y="192"/>
                </a:cxn>
                <a:cxn ang="0">
                  <a:pos x="62" y="236"/>
                </a:cxn>
                <a:cxn ang="0">
                  <a:pos x="52" y="260"/>
                </a:cxn>
                <a:cxn ang="0">
                  <a:pos x="76" y="296"/>
                </a:cxn>
                <a:cxn ang="0">
                  <a:pos x="68" y="320"/>
                </a:cxn>
                <a:cxn ang="0">
                  <a:pos x="70" y="330"/>
                </a:cxn>
                <a:cxn ang="0">
                  <a:pos x="108" y="320"/>
                </a:cxn>
                <a:cxn ang="0">
                  <a:pos x="160" y="330"/>
                </a:cxn>
                <a:cxn ang="0">
                  <a:pos x="196" y="302"/>
                </a:cxn>
                <a:cxn ang="0">
                  <a:pos x="216" y="290"/>
                </a:cxn>
                <a:cxn ang="0">
                  <a:pos x="248" y="280"/>
                </a:cxn>
                <a:cxn ang="0">
                  <a:pos x="256" y="292"/>
                </a:cxn>
                <a:cxn ang="0">
                  <a:pos x="274" y="292"/>
                </a:cxn>
                <a:cxn ang="0">
                  <a:pos x="288" y="298"/>
                </a:cxn>
                <a:cxn ang="0">
                  <a:pos x="296" y="290"/>
                </a:cxn>
                <a:cxn ang="0">
                  <a:pos x="312" y="276"/>
                </a:cxn>
                <a:cxn ang="0">
                  <a:pos x="324" y="268"/>
                </a:cxn>
                <a:cxn ang="0">
                  <a:pos x="342" y="256"/>
                </a:cxn>
                <a:cxn ang="0">
                  <a:pos x="352" y="248"/>
                </a:cxn>
                <a:cxn ang="0">
                  <a:pos x="366" y="244"/>
                </a:cxn>
                <a:cxn ang="0">
                  <a:pos x="380" y="236"/>
                </a:cxn>
                <a:cxn ang="0">
                  <a:pos x="376" y="218"/>
                </a:cxn>
                <a:cxn ang="0">
                  <a:pos x="376" y="188"/>
                </a:cxn>
                <a:cxn ang="0">
                  <a:pos x="380" y="160"/>
                </a:cxn>
                <a:cxn ang="0">
                  <a:pos x="348" y="166"/>
                </a:cxn>
                <a:cxn ang="0">
                  <a:pos x="356" y="132"/>
                </a:cxn>
                <a:cxn ang="0">
                  <a:pos x="366" y="84"/>
                </a:cxn>
                <a:cxn ang="0">
                  <a:pos x="372" y="68"/>
                </a:cxn>
                <a:cxn ang="0">
                  <a:pos x="360" y="64"/>
                </a:cxn>
                <a:cxn ang="0">
                  <a:pos x="348" y="82"/>
                </a:cxn>
                <a:cxn ang="0">
                  <a:pos x="336" y="76"/>
                </a:cxn>
                <a:cxn ang="0">
                  <a:pos x="332" y="60"/>
                </a:cxn>
                <a:cxn ang="0">
                  <a:pos x="316" y="60"/>
                </a:cxn>
                <a:cxn ang="0">
                  <a:pos x="304" y="24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Freeform 18"/>
            <p:cNvSpPr/>
            <p:nvPr/>
          </p:nvSpPr>
          <p:spPr bwMode="auto">
            <a:xfrm>
              <a:off x="3150847" y="3734469"/>
              <a:ext cx="898707" cy="683877"/>
            </a:xfrm>
            <a:custGeom>
              <a:avLst/>
              <a:gdLst/>
              <a:ahLst/>
              <a:cxnLst>
                <a:cxn ang="0">
                  <a:pos x="404" y="12"/>
                </a:cxn>
                <a:cxn ang="0">
                  <a:pos x="378" y="36"/>
                </a:cxn>
                <a:cxn ang="0">
                  <a:pos x="360" y="32"/>
                </a:cxn>
                <a:cxn ang="0">
                  <a:pos x="336" y="42"/>
                </a:cxn>
                <a:cxn ang="0">
                  <a:pos x="316" y="48"/>
                </a:cxn>
                <a:cxn ang="0">
                  <a:pos x="282" y="60"/>
                </a:cxn>
                <a:cxn ang="0">
                  <a:pos x="270" y="70"/>
                </a:cxn>
                <a:cxn ang="0">
                  <a:pos x="276" y="82"/>
                </a:cxn>
                <a:cxn ang="0">
                  <a:pos x="240" y="94"/>
                </a:cxn>
                <a:cxn ang="0">
                  <a:pos x="224" y="102"/>
                </a:cxn>
                <a:cxn ang="0">
                  <a:pos x="194" y="98"/>
                </a:cxn>
                <a:cxn ang="0">
                  <a:pos x="178" y="84"/>
                </a:cxn>
                <a:cxn ang="0">
                  <a:pos x="160" y="92"/>
                </a:cxn>
                <a:cxn ang="0">
                  <a:pos x="148" y="102"/>
                </a:cxn>
                <a:cxn ang="0">
                  <a:pos x="126" y="116"/>
                </a:cxn>
                <a:cxn ang="0">
                  <a:pos x="70" y="134"/>
                </a:cxn>
                <a:cxn ang="0">
                  <a:pos x="20" y="130"/>
                </a:cxn>
                <a:cxn ang="0">
                  <a:pos x="2" y="138"/>
                </a:cxn>
                <a:cxn ang="0">
                  <a:pos x="4" y="158"/>
                </a:cxn>
                <a:cxn ang="0">
                  <a:pos x="40" y="158"/>
                </a:cxn>
                <a:cxn ang="0">
                  <a:pos x="42" y="186"/>
                </a:cxn>
                <a:cxn ang="0">
                  <a:pos x="74" y="184"/>
                </a:cxn>
                <a:cxn ang="0">
                  <a:pos x="94" y="176"/>
                </a:cxn>
                <a:cxn ang="0">
                  <a:pos x="104" y="188"/>
                </a:cxn>
                <a:cxn ang="0">
                  <a:pos x="92" y="232"/>
                </a:cxn>
                <a:cxn ang="0">
                  <a:pos x="70" y="248"/>
                </a:cxn>
                <a:cxn ang="0">
                  <a:pos x="108" y="258"/>
                </a:cxn>
                <a:cxn ang="0">
                  <a:pos x="152" y="268"/>
                </a:cxn>
                <a:cxn ang="0">
                  <a:pos x="140" y="300"/>
                </a:cxn>
                <a:cxn ang="0">
                  <a:pos x="144" y="326"/>
                </a:cxn>
                <a:cxn ang="0">
                  <a:pos x="194" y="356"/>
                </a:cxn>
                <a:cxn ang="0">
                  <a:pos x="216" y="348"/>
                </a:cxn>
                <a:cxn ang="0">
                  <a:pos x="252" y="360"/>
                </a:cxn>
                <a:cxn ang="0">
                  <a:pos x="256" y="358"/>
                </a:cxn>
                <a:cxn ang="0">
                  <a:pos x="294" y="368"/>
                </a:cxn>
                <a:cxn ang="0">
                  <a:pos x="314" y="370"/>
                </a:cxn>
                <a:cxn ang="0">
                  <a:pos x="320" y="380"/>
                </a:cxn>
                <a:cxn ang="0">
                  <a:pos x="358" y="356"/>
                </a:cxn>
                <a:cxn ang="0">
                  <a:pos x="392" y="328"/>
                </a:cxn>
                <a:cxn ang="0">
                  <a:pos x="400" y="306"/>
                </a:cxn>
                <a:cxn ang="0">
                  <a:pos x="410" y="288"/>
                </a:cxn>
                <a:cxn ang="0">
                  <a:pos x="414" y="274"/>
                </a:cxn>
                <a:cxn ang="0">
                  <a:pos x="456" y="230"/>
                </a:cxn>
                <a:cxn ang="0">
                  <a:pos x="466" y="210"/>
                </a:cxn>
                <a:cxn ang="0">
                  <a:pos x="496" y="156"/>
                </a:cxn>
                <a:cxn ang="0">
                  <a:pos x="496" y="132"/>
                </a:cxn>
                <a:cxn ang="0">
                  <a:pos x="478" y="126"/>
                </a:cxn>
                <a:cxn ang="0">
                  <a:pos x="460" y="126"/>
                </a:cxn>
                <a:cxn ang="0">
                  <a:pos x="450" y="114"/>
                </a:cxn>
                <a:cxn ang="0">
                  <a:pos x="442" y="102"/>
                </a:cxn>
                <a:cxn ang="0">
                  <a:pos x="424" y="114"/>
                </a:cxn>
                <a:cxn ang="0">
                  <a:pos x="422" y="92"/>
                </a:cxn>
                <a:cxn ang="0">
                  <a:pos x="428" y="86"/>
                </a:cxn>
                <a:cxn ang="0">
                  <a:pos x="450" y="36"/>
                </a:cxn>
                <a:cxn ang="0">
                  <a:pos x="440" y="12"/>
                </a:cxn>
                <a:cxn ang="0">
                  <a:pos x="434" y="0"/>
                </a:cxn>
                <a:cxn ang="0">
                  <a:pos x="426" y="8"/>
                </a:cxn>
                <a:cxn ang="0">
                  <a:pos x="410" y="8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3276165" y="2982563"/>
              <a:ext cx="508432" cy="515593"/>
            </a:xfrm>
            <a:custGeom>
              <a:avLst/>
              <a:gdLst/>
              <a:ahLst/>
              <a:cxnLst>
                <a:cxn ang="0">
                  <a:pos x="278" y="44"/>
                </a:cxn>
                <a:cxn ang="0">
                  <a:pos x="260" y="30"/>
                </a:cxn>
                <a:cxn ang="0">
                  <a:pos x="258" y="28"/>
                </a:cxn>
                <a:cxn ang="0">
                  <a:pos x="248" y="24"/>
                </a:cxn>
                <a:cxn ang="0">
                  <a:pos x="234" y="28"/>
                </a:cxn>
                <a:cxn ang="0">
                  <a:pos x="222" y="22"/>
                </a:cxn>
                <a:cxn ang="0">
                  <a:pos x="220" y="20"/>
                </a:cxn>
                <a:cxn ang="0">
                  <a:pos x="204" y="4"/>
                </a:cxn>
                <a:cxn ang="0">
                  <a:pos x="188" y="8"/>
                </a:cxn>
                <a:cxn ang="0">
                  <a:pos x="172" y="40"/>
                </a:cxn>
                <a:cxn ang="0">
                  <a:pos x="162" y="60"/>
                </a:cxn>
                <a:cxn ang="0">
                  <a:pos x="144" y="86"/>
                </a:cxn>
                <a:cxn ang="0">
                  <a:pos x="124" y="104"/>
                </a:cxn>
                <a:cxn ang="0">
                  <a:pos x="114" y="120"/>
                </a:cxn>
                <a:cxn ang="0">
                  <a:pos x="96" y="132"/>
                </a:cxn>
                <a:cxn ang="0">
                  <a:pos x="74" y="164"/>
                </a:cxn>
                <a:cxn ang="0">
                  <a:pos x="8" y="160"/>
                </a:cxn>
                <a:cxn ang="0">
                  <a:pos x="0" y="180"/>
                </a:cxn>
                <a:cxn ang="0">
                  <a:pos x="20" y="226"/>
                </a:cxn>
                <a:cxn ang="0">
                  <a:pos x="32" y="234"/>
                </a:cxn>
                <a:cxn ang="0">
                  <a:pos x="42" y="252"/>
                </a:cxn>
                <a:cxn ang="0">
                  <a:pos x="38" y="266"/>
                </a:cxn>
                <a:cxn ang="0">
                  <a:pos x="44" y="268"/>
                </a:cxn>
                <a:cxn ang="0">
                  <a:pos x="50" y="258"/>
                </a:cxn>
                <a:cxn ang="0">
                  <a:pos x="64" y="266"/>
                </a:cxn>
                <a:cxn ang="0">
                  <a:pos x="68" y="260"/>
                </a:cxn>
                <a:cxn ang="0">
                  <a:pos x="78" y="244"/>
                </a:cxn>
                <a:cxn ang="0">
                  <a:pos x="88" y="242"/>
                </a:cxn>
                <a:cxn ang="0">
                  <a:pos x="110" y="232"/>
                </a:cxn>
                <a:cxn ang="0">
                  <a:pos x="112" y="212"/>
                </a:cxn>
                <a:cxn ang="0">
                  <a:pos x="120" y="206"/>
                </a:cxn>
                <a:cxn ang="0">
                  <a:pos x="134" y="208"/>
                </a:cxn>
                <a:cxn ang="0">
                  <a:pos x="136" y="220"/>
                </a:cxn>
                <a:cxn ang="0">
                  <a:pos x="138" y="232"/>
                </a:cxn>
                <a:cxn ang="0">
                  <a:pos x="144" y="226"/>
                </a:cxn>
                <a:cxn ang="0">
                  <a:pos x="160" y="212"/>
                </a:cxn>
                <a:cxn ang="0">
                  <a:pos x="162" y="210"/>
                </a:cxn>
                <a:cxn ang="0">
                  <a:pos x="174" y="214"/>
                </a:cxn>
                <a:cxn ang="0">
                  <a:pos x="180" y="226"/>
                </a:cxn>
                <a:cxn ang="0">
                  <a:pos x="188" y="252"/>
                </a:cxn>
                <a:cxn ang="0">
                  <a:pos x="188" y="264"/>
                </a:cxn>
                <a:cxn ang="0">
                  <a:pos x="194" y="270"/>
                </a:cxn>
                <a:cxn ang="0">
                  <a:pos x="198" y="264"/>
                </a:cxn>
                <a:cxn ang="0">
                  <a:pos x="208" y="272"/>
                </a:cxn>
                <a:cxn ang="0">
                  <a:pos x="216" y="288"/>
                </a:cxn>
                <a:cxn ang="0">
                  <a:pos x="220" y="276"/>
                </a:cxn>
                <a:cxn ang="0">
                  <a:pos x="224" y="274"/>
                </a:cxn>
                <a:cxn ang="0">
                  <a:pos x="230" y="270"/>
                </a:cxn>
                <a:cxn ang="0">
                  <a:pos x="236" y="266"/>
                </a:cxn>
                <a:cxn ang="0">
                  <a:pos x="232" y="226"/>
                </a:cxn>
                <a:cxn ang="0">
                  <a:pos x="188" y="168"/>
                </a:cxn>
                <a:cxn ang="0">
                  <a:pos x="184" y="146"/>
                </a:cxn>
                <a:cxn ang="0">
                  <a:pos x="174" y="128"/>
                </a:cxn>
                <a:cxn ang="0">
                  <a:pos x="180" y="104"/>
                </a:cxn>
                <a:cxn ang="0">
                  <a:pos x="184" y="104"/>
                </a:cxn>
                <a:cxn ang="0">
                  <a:pos x="260" y="88"/>
                </a:cxn>
                <a:cxn ang="0">
                  <a:pos x="274" y="82"/>
                </a:cxn>
                <a:cxn ang="0">
                  <a:pos x="280" y="76"/>
                </a:cxn>
                <a:cxn ang="0">
                  <a:pos x="284" y="58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3276165" y="1980021"/>
              <a:ext cx="580042" cy="1034767"/>
            </a:xfrm>
            <a:custGeom>
              <a:avLst/>
              <a:gdLst/>
              <a:ahLst/>
              <a:cxnLst>
                <a:cxn ang="0">
                  <a:pos x="96" y="180"/>
                </a:cxn>
                <a:cxn ang="0">
                  <a:pos x="124" y="202"/>
                </a:cxn>
                <a:cxn ang="0">
                  <a:pos x="176" y="228"/>
                </a:cxn>
                <a:cxn ang="0">
                  <a:pos x="188" y="244"/>
                </a:cxn>
                <a:cxn ang="0">
                  <a:pos x="178" y="264"/>
                </a:cxn>
                <a:cxn ang="0">
                  <a:pos x="178" y="286"/>
                </a:cxn>
                <a:cxn ang="0">
                  <a:pos x="168" y="316"/>
                </a:cxn>
                <a:cxn ang="0">
                  <a:pos x="140" y="312"/>
                </a:cxn>
                <a:cxn ang="0">
                  <a:pos x="112" y="332"/>
                </a:cxn>
                <a:cxn ang="0">
                  <a:pos x="124" y="350"/>
                </a:cxn>
                <a:cxn ang="0">
                  <a:pos x="88" y="348"/>
                </a:cxn>
                <a:cxn ang="0">
                  <a:pos x="44" y="366"/>
                </a:cxn>
                <a:cxn ang="0">
                  <a:pos x="48" y="406"/>
                </a:cxn>
                <a:cxn ang="0">
                  <a:pos x="52" y="422"/>
                </a:cxn>
                <a:cxn ang="0">
                  <a:pos x="54" y="444"/>
                </a:cxn>
                <a:cxn ang="0">
                  <a:pos x="6" y="454"/>
                </a:cxn>
                <a:cxn ang="0">
                  <a:pos x="6" y="486"/>
                </a:cxn>
                <a:cxn ang="0">
                  <a:pos x="12" y="508"/>
                </a:cxn>
                <a:cxn ang="0">
                  <a:pos x="66" y="504"/>
                </a:cxn>
                <a:cxn ang="0">
                  <a:pos x="86" y="520"/>
                </a:cxn>
                <a:cxn ang="0">
                  <a:pos x="100" y="532"/>
                </a:cxn>
                <a:cxn ang="0">
                  <a:pos x="104" y="530"/>
                </a:cxn>
                <a:cxn ang="0">
                  <a:pos x="136" y="546"/>
                </a:cxn>
                <a:cxn ang="0">
                  <a:pos x="168" y="544"/>
                </a:cxn>
                <a:cxn ang="0">
                  <a:pos x="208" y="556"/>
                </a:cxn>
                <a:cxn ang="0">
                  <a:pos x="226" y="574"/>
                </a:cxn>
                <a:cxn ang="0">
                  <a:pos x="248" y="560"/>
                </a:cxn>
                <a:cxn ang="0">
                  <a:pos x="246" y="516"/>
                </a:cxn>
                <a:cxn ang="0">
                  <a:pos x="268" y="512"/>
                </a:cxn>
                <a:cxn ang="0">
                  <a:pos x="242" y="484"/>
                </a:cxn>
                <a:cxn ang="0">
                  <a:pos x="236" y="472"/>
                </a:cxn>
                <a:cxn ang="0">
                  <a:pos x="260" y="466"/>
                </a:cxn>
                <a:cxn ang="0">
                  <a:pos x="304" y="466"/>
                </a:cxn>
                <a:cxn ang="0">
                  <a:pos x="320" y="438"/>
                </a:cxn>
                <a:cxn ang="0">
                  <a:pos x="296" y="420"/>
                </a:cxn>
                <a:cxn ang="0">
                  <a:pos x="290" y="374"/>
                </a:cxn>
                <a:cxn ang="0">
                  <a:pos x="274" y="366"/>
                </a:cxn>
                <a:cxn ang="0">
                  <a:pos x="288" y="262"/>
                </a:cxn>
                <a:cxn ang="0">
                  <a:pos x="276" y="190"/>
                </a:cxn>
                <a:cxn ang="0">
                  <a:pos x="280" y="160"/>
                </a:cxn>
                <a:cxn ang="0">
                  <a:pos x="294" y="130"/>
                </a:cxn>
                <a:cxn ang="0">
                  <a:pos x="278" y="110"/>
                </a:cxn>
                <a:cxn ang="0">
                  <a:pos x="276" y="86"/>
                </a:cxn>
                <a:cxn ang="0">
                  <a:pos x="292" y="36"/>
                </a:cxn>
                <a:cxn ang="0">
                  <a:pos x="302" y="20"/>
                </a:cxn>
                <a:cxn ang="0">
                  <a:pos x="306" y="0"/>
                </a:cxn>
                <a:cxn ang="0">
                  <a:pos x="290" y="18"/>
                </a:cxn>
                <a:cxn ang="0">
                  <a:pos x="260" y="28"/>
                </a:cxn>
                <a:cxn ang="0">
                  <a:pos x="210" y="56"/>
                </a:cxn>
                <a:cxn ang="0">
                  <a:pos x="196" y="70"/>
                </a:cxn>
                <a:cxn ang="0">
                  <a:pos x="186" y="118"/>
                </a:cxn>
                <a:cxn ang="0">
                  <a:pos x="182" y="132"/>
                </a:cxn>
                <a:cxn ang="0">
                  <a:pos x="172" y="146"/>
                </a:cxn>
                <a:cxn ang="0">
                  <a:pos x="108" y="132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Freeform 21"/>
            <p:cNvSpPr/>
            <p:nvPr/>
          </p:nvSpPr>
          <p:spPr bwMode="auto">
            <a:xfrm>
              <a:off x="3777436" y="1786673"/>
              <a:ext cx="386695" cy="848580"/>
            </a:xfrm>
            <a:custGeom>
              <a:avLst/>
              <a:gdLst/>
              <a:ahLst/>
              <a:cxnLst>
                <a:cxn ang="0">
                  <a:pos x="204" y="20"/>
                </a:cxn>
                <a:cxn ang="0">
                  <a:pos x="194" y="0"/>
                </a:cxn>
                <a:cxn ang="0">
                  <a:pos x="176" y="24"/>
                </a:cxn>
                <a:cxn ang="0">
                  <a:pos x="156" y="30"/>
                </a:cxn>
                <a:cxn ang="0">
                  <a:pos x="136" y="28"/>
                </a:cxn>
                <a:cxn ang="0">
                  <a:pos x="122" y="40"/>
                </a:cxn>
                <a:cxn ang="0">
                  <a:pos x="112" y="48"/>
                </a:cxn>
                <a:cxn ang="0">
                  <a:pos x="94" y="46"/>
                </a:cxn>
                <a:cxn ang="0">
                  <a:pos x="92" y="64"/>
                </a:cxn>
                <a:cxn ang="0">
                  <a:pos x="82" y="76"/>
                </a:cxn>
                <a:cxn ang="0">
                  <a:pos x="66" y="92"/>
                </a:cxn>
                <a:cxn ang="0">
                  <a:pos x="40" y="106"/>
                </a:cxn>
                <a:cxn ang="0">
                  <a:pos x="42" y="124"/>
                </a:cxn>
                <a:cxn ang="0">
                  <a:pos x="28" y="136"/>
                </a:cxn>
                <a:cxn ang="0">
                  <a:pos x="26" y="154"/>
                </a:cxn>
                <a:cxn ang="0">
                  <a:pos x="26" y="170"/>
                </a:cxn>
                <a:cxn ang="0">
                  <a:pos x="16" y="184"/>
                </a:cxn>
                <a:cxn ang="0">
                  <a:pos x="6" y="214"/>
                </a:cxn>
                <a:cxn ang="0">
                  <a:pos x="22" y="236"/>
                </a:cxn>
                <a:cxn ang="0">
                  <a:pos x="24" y="262"/>
                </a:cxn>
                <a:cxn ang="0">
                  <a:pos x="6" y="276"/>
                </a:cxn>
                <a:cxn ang="0">
                  <a:pos x="6" y="324"/>
                </a:cxn>
                <a:cxn ang="0">
                  <a:pos x="18" y="368"/>
                </a:cxn>
                <a:cxn ang="0">
                  <a:pos x="18" y="372"/>
                </a:cxn>
                <a:cxn ang="0">
                  <a:pos x="2" y="468"/>
                </a:cxn>
                <a:cxn ang="0">
                  <a:pos x="32" y="456"/>
                </a:cxn>
                <a:cxn ang="0">
                  <a:pos x="96" y="432"/>
                </a:cxn>
                <a:cxn ang="0">
                  <a:pos x="114" y="416"/>
                </a:cxn>
                <a:cxn ang="0">
                  <a:pos x="150" y="420"/>
                </a:cxn>
                <a:cxn ang="0">
                  <a:pos x="180" y="408"/>
                </a:cxn>
                <a:cxn ang="0">
                  <a:pos x="182" y="392"/>
                </a:cxn>
                <a:cxn ang="0">
                  <a:pos x="190" y="372"/>
                </a:cxn>
                <a:cxn ang="0">
                  <a:pos x="190" y="368"/>
                </a:cxn>
                <a:cxn ang="0">
                  <a:pos x="192" y="360"/>
                </a:cxn>
                <a:cxn ang="0">
                  <a:pos x="190" y="352"/>
                </a:cxn>
                <a:cxn ang="0">
                  <a:pos x="198" y="336"/>
                </a:cxn>
                <a:cxn ang="0">
                  <a:pos x="184" y="310"/>
                </a:cxn>
                <a:cxn ang="0">
                  <a:pos x="180" y="302"/>
                </a:cxn>
                <a:cxn ang="0">
                  <a:pos x="182" y="294"/>
                </a:cxn>
                <a:cxn ang="0">
                  <a:pos x="190" y="280"/>
                </a:cxn>
                <a:cxn ang="0">
                  <a:pos x="202" y="248"/>
                </a:cxn>
                <a:cxn ang="0">
                  <a:pos x="216" y="216"/>
                </a:cxn>
                <a:cxn ang="0">
                  <a:pos x="184" y="184"/>
                </a:cxn>
                <a:cxn ang="0">
                  <a:pos x="176" y="170"/>
                </a:cxn>
                <a:cxn ang="0">
                  <a:pos x="180" y="146"/>
                </a:cxn>
                <a:cxn ang="0">
                  <a:pos x="184" y="122"/>
                </a:cxn>
                <a:cxn ang="0">
                  <a:pos x="190" y="114"/>
                </a:cxn>
                <a:cxn ang="0">
                  <a:pos x="208" y="112"/>
                </a:cxn>
                <a:cxn ang="0">
                  <a:pos x="216" y="76"/>
                </a:cxn>
                <a:cxn ang="0">
                  <a:pos x="200" y="64"/>
                </a:cxn>
                <a:cxn ang="0">
                  <a:pos x="182" y="54"/>
                </a:cxn>
                <a:cxn ang="0">
                  <a:pos x="180" y="32"/>
                </a:cxn>
                <a:cxn ang="0">
                  <a:pos x="202" y="24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Freeform 22"/>
            <p:cNvSpPr/>
            <p:nvPr/>
          </p:nvSpPr>
          <p:spPr bwMode="auto">
            <a:xfrm>
              <a:off x="3677181" y="3233198"/>
              <a:ext cx="615847" cy="716101"/>
            </a:xfrm>
            <a:custGeom>
              <a:avLst/>
              <a:gdLst/>
              <a:ahLst/>
              <a:cxnLst>
                <a:cxn ang="0">
                  <a:pos x="300" y="66"/>
                </a:cxn>
                <a:cxn ang="0">
                  <a:pos x="294" y="32"/>
                </a:cxn>
                <a:cxn ang="0">
                  <a:pos x="282" y="24"/>
                </a:cxn>
                <a:cxn ang="0">
                  <a:pos x="252" y="44"/>
                </a:cxn>
                <a:cxn ang="0">
                  <a:pos x="252" y="22"/>
                </a:cxn>
                <a:cxn ang="0">
                  <a:pos x="244" y="20"/>
                </a:cxn>
                <a:cxn ang="0">
                  <a:pos x="216" y="44"/>
                </a:cxn>
                <a:cxn ang="0">
                  <a:pos x="198" y="32"/>
                </a:cxn>
                <a:cxn ang="0">
                  <a:pos x="176" y="20"/>
                </a:cxn>
                <a:cxn ang="0">
                  <a:pos x="132" y="6"/>
                </a:cxn>
                <a:cxn ang="0">
                  <a:pos x="100" y="0"/>
                </a:cxn>
                <a:cxn ang="0">
                  <a:pos x="96" y="30"/>
                </a:cxn>
                <a:cxn ang="0">
                  <a:pos x="68" y="32"/>
                </a:cxn>
                <a:cxn ang="0">
                  <a:pos x="28" y="52"/>
                </a:cxn>
                <a:cxn ang="0">
                  <a:pos x="26" y="144"/>
                </a:cxn>
                <a:cxn ang="0">
                  <a:pos x="20" y="152"/>
                </a:cxn>
                <a:cxn ang="0">
                  <a:pos x="26" y="198"/>
                </a:cxn>
                <a:cxn ang="0">
                  <a:pos x="4" y="214"/>
                </a:cxn>
                <a:cxn ang="0">
                  <a:pos x="14" y="224"/>
                </a:cxn>
                <a:cxn ang="0">
                  <a:pos x="22" y="224"/>
                </a:cxn>
                <a:cxn ang="0">
                  <a:pos x="32" y="234"/>
                </a:cxn>
                <a:cxn ang="0">
                  <a:pos x="32" y="256"/>
                </a:cxn>
                <a:cxn ang="0">
                  <a:pos x="24" y="282"/>
                </a:cxn>
                <a:cxn ang="0">
                  <a:pos x="48" y="316"/>
                </a:cxn>
                <a:cxn ang="0">
                  <a:pos x="76" y="304"/>
                </a:cxn>
                <a:cxn ang="0">
                  <a:pos x="92" y="302"/>
                </a:cxn>
                <a:cxn ang="0">
                  <a:pos x="100" y="282"/>
                </a:cxn>
                <a:cxn ang="0">
                  <a:pos x="128" y="280"/>
                </a:cxn>
                <a:cxn ang="0">
                  <a:pos x="136" y="270"/>
                </a:cxn>
                <a:cxn ang="0">
                  <a:pos x="152" y="280"/>
                </a:cxn>
                <a:cxn ang="0">
                  <a:pos x="154" y="302"/>
                </a:cxn>
                <a:cxn ang="0">
                  <a:pos x="164" y="316"/>
                </a:cxn>
                <a:cxn ang="0">
                  <a:pos x="154" y="344"/>
                </a:cxn>
                <a:cxn ang="0">
                  <a:pos x="164" y="372"/>
                </a:cxn>
                <a:cxn ang="0">
                  <a:pos x="164" y="388"/>
                </a:cxn>
                <a:cxn ang="0">
                  <a:pos x="176" y="400"/>
                </a:cxn>
                <a:cxn ang="0">
                  <a:pos x="194" y="392"/>
                </a:cxn>
                <a:cxn ang="0">
                  <a:pos x="216" y="366"/>
                </a:cxn>
                <a:cxn ang="0">
                  <a:pos x="220" y="354"/>
                </a:cxn>
                <a:cxn ang="0">
                  <a:pos x="236" y="360"/>
                </a:cxn>
                <a:cxn ang="0">
                  <a:pos x="270" y="378"/>
                </a:cxn>
                <a:cxn ang="0">
                  <a:pos x="266" y="360"/>
                </a:cxn>
                <a:cxn ang="0">
                  <a:pos x="256" y="340"/>
                </a:cxn>
                <a:cxn ang="0">
                  <a:pos x="282" y="324"/>
                </a:cxn>
                <a:cxn ang="0">
                  <a:pos x="332" y="332"/>
                </a:cxn>
                <a:cxn ang="0">
                  <a:pos x="332" y="328"/>
                </a:cxn>
                <a:cxn ang="0">
                  <a:pos x="344" y="304"/>
                </a:cxn>
                <a:cxn ang="0">
                  <a:pos x="338" y="286"/>
                </a:cxn>
                <a:cxn ang="0">
                  <a:pos x="330" y="276"/>
                </a:cxn>
                <a:cxn ang="0">
                  <a:pos x="340" y="268"/>
                </a:cxn>
                <a:cxn ang="0">
                  <a:pos x="326" y="250"/>
                </a:cxn>
                <a:cxn ang="0">
                  <a:pos x="316" y="196"/>
                </a:cxn>
                <a:cxn ang="0">
                  <a:pos x="302" y="204"/>
                </a:cxn>
                <a:cxn ang="0">
                  <a:pos x="322" y="138"/>
                </a:cxn>
                <a:cxn ang="0">
                  <a:pos x="322" y="76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3605571" y="2821440"/>
              <a:ext cx="873644" cy="547818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98" y="40"/>
                </a:cxn>
                <a:cxn ang="0">
                  <a:pos x="88" y="52"/>
                </a:cxn>
                <a:cxn ang="0">
                  <a:pos x="60" y="58"/>
                </a:cxn>
                <a:cxn ang="0">
                  <a:pos x="72" y="86"/>
                </a:cxn>
                <a:cxn ang="0">
                  <a:pos x="88" y="114"/>
                </a:cxn>
                <a:cxn ang="0">
                  <a:pos x="102" y="130"/>
                </a:cxn>
                <a:cxn ang="0">
                  <a:pos x="106" y="164"/>
                </a:cxn>
                <a:cxn ang="0">
                  <a:pos x="80" y="184"/>
                </a:cxn>
                <a:cxn ang="0">
                  <a:pos x="4" y="204"/>
                </a:cxn>
                <a:cxn ang="0">
                  <a:pos x="8" y="234"/>
                </a:cxn>
                <a:cxn ang="0">
                  <a:pos x="40" y="286"/>
                </a:cxn>
                <a:cxn ang="0">
                  <a:pos x="60" y="278"/>
                </a:cxn>
                <a:cxn ang="0">
                  <a:pos x="78" y="254"/>
                </a:cxn>
                <a:cxn ang="0">
                  <a:pos x="112" y="254"/>
                </a:cxn>
                <a:cxn ang="0">
                  <a:pos x="126" y="222"/>
                </a:cxn>
                <a:cxn ang="0">
                  <a:pos x="160" y="222"/>
                </a:cxn>
                <a:cxn ang="0">
                  <a:pos x="220" y="242"/>
                </a:cxn>
                <a:cxn ang="0">
                  <a:pos x="250" y="262"/>
                </a:cxn>
                <a:cxn ang="0">
                  <a:pos x="264" y="254"/>
                </a:cxn>
                <a:cxn ang="0">
                  <a:pos x="296" y="238"/>
                </a:cxn>
                <a:cxn ang="0">
                  <a:pos x="300" y="252"/>
                </a:cxn>
                <a:cxn ang="0">
                  <a:pos x="308" y="256"/>
                </a:cxn>
                <a:cxn ang="0">
                  <a:pos x="330" y="246"/>
                </a:cxn>
                <a:cxn ang="0">
                  <a:pos x="342" y="260"/>
                </a:cxn>
                <a:cxn ang="0">
                  <a:pos x="346" y="290"/>
                </a:cxn>
                <a:cxn ang="0">
                  <a:pos x="372" y="268"/>
                </a:cxn>
                <a:cxn ang="0">
                  <a:pos x="408" y="260"/>
                </a:cxn>
                <a:cxn ang="0">
                  <a:pos x="432" y="242"/>
                </a:cxn>
                <a:cxn ang="0">
                  <a:pos x="488" y="228"/>
                </a:cxn>
                <a:cxn ang="0">
                  <a:pos x="488" y="216"/>
                </a:cxn>
                <a:cxn ang="0">
                  <a:pos x="458" y="150"/>
                </a:cxn>
                <a:cxn ang="0">
                  <a:pos x="446" y="126"/>
                </a:cxn>
                <a:cxn ang="0">
                  <a:pos x="430" y="110"/>
                </a:cxn>
                <a:cxn ang="0">
                  <a:pos x="416" y="100"/>
                </a:cxn>
                <a:cxn ang="0">
                  <a:pos x="394" y="114"/>
                </a:cxn>
                <a:cxn ang="0">
                  <a:pos x="372" y="94"/>
                </a:cxn>
                <a:cxn ang="0">
                  <a:pos x="352" y="90"/>
                </a:cxn>
                <a:cxn ang="0">
                  <a:pos x="324" y="94"/>
                </a:cxn>
                <a:cxn ang="0">
                  <a:pos x="320" y="70"/>
                </a:cxn>
                <a:cxn ang="0">
                  <a:pos x="216" y="50"/>
                </a:cxn>
                <a:cxn ang="0">
                  <a:pos x="178" y="34"/>
                </a:cxn>
                <a:cxn ang="0">
                  <a:pos x="144" y="0"/>
                </a:cxn>
                <a:cxn ang="0">
                  <a:pos x="74" y="6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Freeform 24"/>
            <p:cNvSpPr/>
            <p:nvPr/>
          </p:nvSpPr>
          <p:spPr bwMode="auto">
            <a:xfrm>
              <a:off x="3798919" y="3827562"/>
              <a:ext cx="909449" cy="719682"/>
            </a:xfrm>
            <a:custGeom>
              <a:avLst/>
              <a:gdLst/>
              <a:ahLst/>
              <a:cxnLst>
                <a:cxn ang="0">
                  <a:pos x="484" y="134"/>
                </a:cxn>
                <a:cxn ang="0">
                  <a:pos x="490" y="126"/>
                </a:cxn>
                <a:cxn ang="0">
                  <a:pos x="508" y="116"/>
                </a:cxn>
                <a:cxn ang="0">
                  <a:pos x="472" y="88"/>
                </a:cxn>
                <a:cxn ang="0">
                  <a:pos x="424" y="42"/>
                </a:cxn>
                <a:cxn ang="0">
                  <a:pos x="404" y="54"/>
                </a:cxn>
                <a:cxn ang="0">
                  <a:pos x="400" y="58"/>
                </a:cxn>
                <a:cxn ang="0">
                  <a:pos x="372" y="50"/>
                </a:cxn>
                <a:cxn ang="0">
                  <a:pos x="332" y="64"/>
                </a:cxn>
                <a:cxn ang="0">
                  <a:pos x="310" y="70"/>
                </a:cxn>
                <a:cxn ang="0">
                  <a:pos x="298" y="76"/>
                </a:cxn>
                <a:cxn ang="0">
                  <a:pos x="286" y="58"/>
                </a:cxn>
                <a:cxn ang="0">
                  <a:pos x="314" y="22"/>
                </a:cxn>
                <a:cxn ang="0">
                  <a:pos x="312" y="12"/>
                </a:cxn>
                <a:cxn ang="0">
                  <a:pos x="288" y="26"/>
                </a:cxn>
                <a:cxn ang="0">
                  <a:pos x="278" y="20"/>
                </a:cxn>
                <a:cxn ang="0">
                  <a:pos x="254" y="16"/>
                </a:cxn>
                <a:cxn ang="0">
                  <a:pos x="236" y="8"/>
                </a:cxn>
                <a:cxn ang="0">
                  <a:pos x="208" y="2"/>
                </a:cxn>
                <a:cxn ang="0">
                  <a:pos x="204" y="24"/>
                </a:cxn>
                <a:cxn ang="0">
                  <a:pos x="210" y="48"/>
                </a:cxn>
                <a:cxn ang="0">
                  <a:pos x="200" y="54"/>
                </a:cxn>
                <a:cxn ang="0">
                  <a:pos x="182" y="46"/>
                </a:cxn>
                <a:cxn ang="0">
                  <a:pos x="156" y="34"/>
                </a:cxn>
                <a:cxn ang="0">
                  <a:pos x="144" y="80"/>
                </a:cxn>
                <a:cxn ang="0">
                  <a:pos x="140" y="108"/>
                </a:cxn>
                <a:cxn ang="0">
                  <a:pos x="124" y="134"/>
                </a:cxn>
                <a:cxn ang="0">
                  <a:pos x="60" y="230"/>
                </a:cxn>
                <a:cxn ang="0">
                  <a:pos x="60" y="266"/>
                </a:cxn>
                <a:cxn ang="0">
                  <a:pos x="16" y="284"/>
                </a:cxn>
                <a:cxn ang="0">
                  <a:pos x="0" y="356"/>
                </a:cxn>
                <a:cxn ang="0">
                  <a:pos x="6" y="380"/>
                </a:cxn>
                <a:cxn ang="0">
                  <a:pos x="42" y="400"/>
                </a:cxn>
                <a:cxn ang="0">
                  <a:pos x="52" y="388"/>
                </a:cxn>
                <a:cxn ang="0">
                  <a:pos x="24" y="364"/>
                </a:cxn>
                <a:cxn ang="0">
                  <a:pos x="36" y="346"/>
                </a:cxn>
                <a:cxn ang="0">
                  <a:pos x="64" y="324"/>
                </a:cxn>
                <a:cxn ang="0">
                  <a:pos x="128" y="282"/>
                </a:cxn>
                <a:cxn ang="0">
                  <a:pos x="146" y="296"/>
                </a:cxn>
                <a:cxn ang="0">
                  <a:pos x="168" y="282"/>
                </a:cxn>
                <a:cxn ang="0">
                  <a:pos x="194" y="272"/>
                </a:cxn>
                <a:cxn ang="0">
                  <a:pos x="218" y="238"/>
                </a:cxn>
                <a:cxn ang="0">
                  <a:pos x="250" y="252"/>
                </a:cxn>
                <a:cxn ang="0">
                  <a:pos x="248" y="186"/>
                </a:cxn>
                <a:cxn ang="0">
                  <a:pos x="264" y="190"/>
                </a:cxn>
                <a:cxn ang="0">
                  <a:pos x="318" y="224"/>
                </a:cxn>
                <a:cxn ang="0">
                  <a:pos x="312" y="206"/>
                </a:cxn>
                <a:cxn ang="0">
                  <a:pos x="340" y="206"/>
                </a:cxn>
                <a:cxn ang="0">
                  <a:pos x="350" y="190"/>
                </a:cxn>
                <a:cxn ang="0">
                  <a:pos x="376" y="194"/>
                </a:cxn>
                <a:cxn ang="0">
                  <a:pos x="388" y="206"/>
                </a:cxn>
                <a:cxn ang="0">
                  <a:pos x="400" y="182"/>
                </a:cxn>
                <a:cxn ang="0">
                  <a:pos x="414" y="186"/>
                </a:cxn>
                <a:cxn ang="0">
                  <a:pos x="432" y="180"/>
                </a:cxn>
                <a:cxn ang="0">
                  <a:pos x="464" y="146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4228580" y="3204554"/>
              <a:ext cx="544237" cy="741165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200" y="24"/>
                </a:cxn>
                <a:cxn ang="0">
                  <a:pos x="180" y="34"/>
                </a:cxn>
                <a:cxn ang="0">
                  <a:pos x="174" y="22"/>
                </a:cxn>
                <a:cxn ang="0">
                  <a:pos x="152" y="24"/>
                </a:cxn>
                <a:cxn ang="0">
                  <a:pos x="108" y="36"/>
                </a:cxn>
                <a:cxn ang="0">
                  <a:pos x="68" y="54"/>
                </a:cxn>
                <a:cxn ang="0">
                  <a:pos x="34" y="56"/>
                </a:cxn>
                <a:cxn ang="0">
                  <a:pos x="16" y="84"/>
                </a:cxn>
                <a:cxn ang="0">
                  <a:pos x="22" y="92"/>
                </a:cxn>
                <a:cxn ang="0">
                  <a:pos x="34" y="144"/>
                </a:cxn>
                <a:cxn ang="0">
                  <a:pos x="0" y="200"/>
                </a:cxn>
                <a:cxn ang="0">
                  <a:pos x="16" y="198"/>
                </a:cxn>
                <a:cxn ang="0">
                  <a:pos x="16" y="226"/>
                </a:cxn>
                <a:cxn ang="0">
                  <a:pos x="24" y="262"/>
                </a:cxn>
                <a:cxn ang="0">
                  <a:pos x="40" y="286"/>
                </a:cxn>
                <a:cxn ang="0">
                  <a:pos x="44" y="310"/>
                </a:cxn>
                <a:cxn ang="0">
                  <a:pos x="34" y="344"/>
                </a:cxn>
                <a:cxn ang="0">
                  <a:pos x="52" y="362"/>
                </a:cxn>
                <a:cxn ang="0">
                  <a:pos x="72" y="352"/>
                </a:cxn>
                <a:cxn ang="0">
                  <a:pos x="86" y="362"/>
                </a:cxn>
                <a:cxn ang="0">
                  <a:pos x="66" y="392"/>
                </a:cxn>
                <a:cxn ang="0">
                  <a:pos x="72" y="408"/>
                </a:cxn>
                <a:cxn ang="0">
                  <a:pos x="94" y="402"/>
                </a:cxn>
                <a:cxn ang="0">
                  <a:pos x="134" y="390"/>
                </a:cxn>
                <a:cxn ang="0">
                  <a:pos x="154" y="400"/>
                </a:cxn>
                <a:cxn ang="0">
                  <a:pos x="152" y="384"/>
                </a:cxn>
                <a:cxn ang="0">
                  <a:pos x="150" y="362"/>
                </a:cxn>
                <a:cxn ang="0">
                  <a:pos x="166" y="346"/>
                </a:cxn>
                <a:cxn ang="0">
                  <a:pos x="166" y="328"/>
                </a:cxn>
                <a:cxn ang="0">
                  <a:pos x="164" y="316"/>
                </a:cxn>
                <a:cxn ang="0">
                  <a:pos x="178" y="298"/>
                </a:cxn>
                <a:cxn ang="0">
                  <a:pos x="186" y="278"/>
                </a:cxn>
                <a:cxn ang="0">
                  <a:pos x="194" y="266"/>
                </a:cxn>
                <a:cxn ang="0">
                  <a:pos x="194" y="242"/>
                </a:cxn>
                <a:cxn ang="0">
                  <a:pos x="194" y="228"/>
                </a:cxn>
                <a:cxn ang="0">
                  <a:pos x="224" y="200"/>
                </a:cxn>
                <a:cxn ang="0">
                  <a:pos x="220" y="186"/>
                </a:cxn>
                <a:cxn ang="0">
                  <a:pos x="224" y="156"/>
                </a:cxn>
                <a:cxn ang="0">
                  <a:pos x="250" y="136"/>
                </a:cxn>
                <a:cxn ang="0">
                  <a:pos x="272" y="140"/>
                </a:cxn>
                <a:cxn ang="0">
                  <a:pos x="296" y="108"/>
                </a:cxn>
                <a:cxn ang="0">
                  <a:pos x="300" y="102"/>
                </a:cxn>
                <a:cxn ang="0">
                  <a:pos x="296" y="84"/>
                </a:cxn>
                <a:cxn ang="0">
                  <a:pos x="274" y="46"/>
                </a:cxn>
                <a:cxn ang="0">
                  <a:pos x="280" y="28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511440" y="3401482"/>
              <a:ext cx="504852" cy="615847"/>
            </a:xfrm>
            <a:custGeom>
              <a:avLst/>
              <a:gdLst/>
              <a:ahLst/>
              <a:cxnLst>
                <a:cxn ang="0">
                  <a:pos x="132" y="24"/>
                </a:cxn>
                <a:cxn ang="0">
                  <a:pos x="118" y="40"/>
                </a:cxn>
                <a:cxn ang="0">
                  <a:pos x="84" y="38"/>
                </a:cxn>
                <a:cxn ang="0">
                  <a:pos x="70" y="60"/>
                </a:cxn>
                <a:cxn ang="0">
                  <a:pos x="74" y="92"/>
                </a:cxn>
                <a:cxn ang="0">
                  <a:pos x="42" y="124"/>
                </a:cxn>
                <a:cxn ang="0">
                  <a:pos x="54" y="140"/>
                </a:cxn>
                <a:cxn ang="0">
                  <a:pos x="56" y="148"/>
                </a:cxn>
                <a:cxn ang="0">
                  <a:pos x="38" y="174"/>
                </a:cxn>
                <a:cxn ang="0">
                  <a:pos x="30" y="190"/>
                </a:cxn>
                <a:cxn ang="0">
                  <a:pos x="14" y="208"/>
                </a:cxn>
                <a:cxn ang="0">
                  <a:pos x="14" y="226"/>
                </a:cxn>
                <a:cxn ang="0">
                  <a:pos x="14" y="242"/>
                </a:cxn>
                <a:cxn ang="0">
                  <a:pos x="0" y="252"/>
                </a:cxn>
                <a:cxn ang="0">
                  <a:pos x="28" y="272"/>
                </a:cxn>
                <a:cxn ang="0">
                  <a:pos x="52" y="274"/>
                </a:cxn>
                <a:cxn ang="0">
                  <a:pos x="82" y="322"/>
                </a:cxn>
                <a:cxn ang="0">
                  <a:pos x="112" y="320"/>
                </a:cxn>
                <a:cxn ang="0">
                  <a:pos x="150" y="306"/>
                </a:cxn>
                <a:cxn ang="0">
                  <a:pos x="156" y="290"/>
                </a:cxn>
                <a:cxn ang="0">
                  <a:pos x="170" y="278"/>
                </a:cxn>
                <a:cxn ang="0">
                  <a:pos x="194" y="276"/>
                </a:cxn>
                <a:cxn ang="0">
                  <a:pos x="208" y="256"/>
                </a:cxn>
                <a:cxn ang="0">
                  <a:pos x="222" y="226"/>
                </a:cxn>
                <a:cxn ang="0">
                  <a:pos x="218" y="208"/>
                </a:cxn>
                <a:cxn ang="0">
                  <a:pos x="236" y="194"/>
                </a:cxn>
                <a:cxn ang="0">
                  <a:pos x="238" y="182"/>
                </a:cxn>
                <a:cxn ang="0">
                  <a:pos x="244" y="172"/>
                </a:cxn>
                <a:cxn ang="0">
                  <a:pos x="238" y="154"/>
                </a:cxn>
                <a:cxn ang="0">
                  <a:pos x="240" y="120"/>
                </a:cxn>
                <a:cxn ang="0">
                  <a:pos x="236" y="108"/>
                </a:cxn>
                <a:cxn ang="0">
                  <a:pos x="266" y="98"/>
                </a:cxn>
                <a:cxn ang="0">
                  <a:pos x="282" y="74"/>
                </a:cxn>
                <a:cxn ang="0">
                  <a:pos x="270" y="64"/>
                </a:cxn>
                <a:cxn ang="0">
                  <a:pos x="268" y="58"/>
                </a:cxn>
                <a:cxn ang="0">
                  <a:pos x="256" y="64"/>
                </a:cxn>
                <a:cxn ang="0">
                  <a:pos x="234" y="54"/>
                </a:cxn>
                <a:cxn ang="0">
                  <a:pos x="222" y="50"/>
                </a:cxn>
                <a:cxn ang="0">
                  <a:pos x="200" y="62"/>
                </a:cxn>
                <a:cxn ang="0">
                  <a:pos x="182" y="58"/>
                </a:cxn>
                <a:cxn ang="0">
                  <a:pos x="170" y="30"/>
                </a:cxn>
                <a:cxn ang="0">
                  <a:pos x="160" y="2"/>
                </a:cxn>
                <a:cxn ang="0">
                  <a:pos x="148" y="14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4737012" y="3011207"/>
              <a:ext cx="433241" cy="501271"/>
            </a:xfrm>
            <a:custGeom>
              <a:avLst/>
              <a:gdLst/>
              <a:ahLst/>
              <a:cxnLst>
                <a:cxn ang="0">
                  <a:pos x="148" y="4"/>
                </a:cxn>
                <a:cxn ang="0">
                  <a:pos x="126" y="12"/>
                </a:cxn>
                <a:cxn ang="0">
                  <a:pos x="102" y="6"/>
                </a:cxn>
                <a:cxn ang="0">
                  <a:pos x="78" y="6"/>
                </a:cxn>
                <a:cxn ang="0">
                  <a:pos x="62" y="28"/>
                </a:cxn>
                <a:cxn ang="0">
                  <a:pos x="54" y="64"/>
                </a:cxn>
                <a:cxn ang="0">
                  <a:pos x="44" y="74"/>
                </a:cxn>
                <a:cxn ang="0">
                  <a:pos x="44" y="82"/>
                </a:cxn>
                <a:cxn ang="0">
                  <a:pos x="36" y="100"/>
                </a:cxn>
                <a:cxn ang="0">
                  <a:pos x="4" y="132"/>
                </a:cxn>
                <a:cxn ang="0">
                  <a:pos x="6" y="140"/>
                </a:cxn>
                <a:cxn ang="0">
                  <a:pos x="0" y="148"/>
                </a:cxn>
                <a:cxn ang="0">
                  <a:pos x="0" y="156"/>
                </a:cxn>
                <a:cxn ang="0">
                  <a:pos x="30" y="202"/>
                </a:cxn>
                <a:cxn ang="0">
                  <a:pos x="30" y="206"/>
                </a:cxn>
                <a:cxn ang="0">
                  <a:pos x="28" y="210"/>
                </a:cxn>
                <a:cxn ang="0">
                  <a:pos x="40" y="214"/>
                </a:cxn>
                <a:cxn ang="0">
                  <a:pos x="48" y="224"/>
                </a:cxn>
                <a:cxn ang="0">
                  <a:pos x="52" y="246"/>
                </a:cxn>
                <a:cxn ang="0">
                  <a:pos x="58" y="266"/>
                </a:cxn>
                <a:cxn ang="0">
                  <a:pos x="68" y="272"/>
                </a:cxn>
                <a:cxn ang="0">
                  <a:pos x="80" y="270"/>
                </a:cxn>
                <a:cxn ang="0">
                  <a:pos x="90" y="264"/>
                </a:cxn>
                <a:cxn ang="0">
                  <a:pos x="90" y="258"/>
                </a:cxn>
                <a:cxn ang="0">
                  <a:pos x="104" y="250"/>
                </a:cxn>
                <a:cxn ang="0">
                  <a:pos x="122" y="270"/>
                </a:cxn>
                <a:cxn ang="0">
                  <a:pos x="134" y="272"/>
                </a:cxn>
                <a:cxn ang="0">
                  <a:pos x="146" y="268"/>
                </a:cxn>
                <a:cxn ang="0">
                  <a:pos x="152" y="270"/>
                </a:cxn>
                <a:cxn ang="0">
                  <a:pos x="170" y="274"/>
                </a:cxn>
                <a:cxn ang="0">
                  <a:pos x="170" y="246"/>
                </a:cxn>
                <a:cxn ang="0">
                  <a:pos x="180" y="232"/>
                </a:cxn>
                <a:cxn ang="0">
                  <a:pos x="172" y="224"/>
                </a:cxn>
                <a:cxn ang="0">
                  <a:pos x="176" y="220"/>
                </a:cxn>
                <a:cxn ang="0">
                  <a:pos x="198" y="186"/>
                </a:cxn>
                <a:cxn ang="0">
                  <a:pos x="204" y="188"/>
                </a:cxn>
                <a:cxn ang="0">
                  <a:pos x="204" y="204"/>
                </a:cxn>
                <a:cxn ang="0">
                  <a:pos x="226" y="172"/>
                </a:cxn>
                <a:cxn ang="0">
                  <a:pos x="214" y="174"/>
                </a:cxn>
                <a:cxn ang="0">
                  <a:pos x="216" y="136"/>
                </a:cxn>
                <a:cxn ang="0">
                  <a:pos x="214" y="134"/>
                </a:cxn>
                <a:cxn ang="0">
                  <a:pos x="208" y="122"/>
                </a:cxn>
                <a:cxn ang="0">
                  <a:pos x="230" y="116"/>
                </a:cxn>
                <a:cxn ang="0">
                  <a:pos x="240" y="106"/>
                </a:cxn>
                <a:cxn ang="0">
                  <a:pos x="216" y="86"/>
                </a:cxn>
                <a:cxn ang="0">
                  <a:pos x="232" y="66"/>
                </a:cxn>
                <a:cxn ang="0">
                  <a:pos x="220" y="68"/>
                </a:cxn>
                <a:cxn ang="0">
                  <a:pos x="220" y="64"/>
                </a:cxn>
                <a:cxn ang="0">
                  <a:pos x="214" y="54"/>
                </a:cxn>
                <a:cxn ang="0">
                  <a:pos x="204" y="48"/>
                </a:cxn>
                <a:cxn ang="0">
                  <a:pos x="160" y="64"/>
                </a:cxn>
                <a:cxn ang="0">
                  <a:pos x="104" y="48"/>
                </a:cxn>
                <a:cxn ang="0">
                  <a:pos x="158" y="34"/>
                </a:cxn>
                <a:cxn ang="0">
                  <a:pos x="178" y="12"/>
                </a:cxn>
                <a:cxn ang="0">
                  <a:pos x="148" y="4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Freeform 28"/>
            <p:cNvSpPr/>
            <p:nvPr/>
          </p:nvSpPr>
          <p:spPr bwMode="auto">
            <a:xfrm>
              <a:off x="4314512" y="2577965"/>
              <a:ext cx="547818" cy="669555"/>
            </a:xfrm>
            <a:custGeom>
              <a:avLst/>
              <a:gdLst/>
              <a:ahLst/>
              <a:cxnLst>
                <a:cxn ang="0">
                  <a:pos x="186" y="86"/>
                </a:cxn>
                <a:cxn ang="0">
                  <a:pos x="170" y="56"/>
                </a:cxn>
                <a:cxn ang="0">
                  <a:pos x="110" y="34"/>
                </a:cxn>
                <a:cxn ang="0">
                  <a:pos x="80" y="0"/>
                </a:cxn>
                <a:cxn ang="0">
                  <a:pos x="82" y="14"/>
                </a:cxn>
                <a:cxn ang="0">
                  <a:pos x="98" y="38"/>
                </a:cxn>
                <a:cxn ang="0">
                  <a:pos x="74" y="72"/>
                </a:cxn>
                <a:cxn ang="0">
                  <a:pos x="52" y="50"/>
                </a:cxn>
                <a:cxn ang="0">
                  <a:pos x="46" y="70"/>
                </a:cxn>
                <a:cxn ang="0">
                  <a:pos x="44" y="82"/>
                </a:cxn>
                <a:cxn ang="0">
                  <a:pos x="22" y="94"/>
                </a:cxn>
                <a:cxn ang="0">
                  <a:pos x="20" y="124"/>
                </a:cxn>
                <a:cxn ang="0">
                  <a:pos x="0" y="122"/>
                </a:cxn>
                <a:cxn ang="0">
                  <a:pos x="18" y="144"/>
                </a:cxn>
                <a:cxn ang="0">
                  <a:pos x="36" y="162"/>
                </a:cxn>
                <a:cxn ang="0">
                  <a:pos x="54" y="164"/>
                </a:cxn>
                <a:cxn ang="0">
                  <a:pos x="68" y="200"/>
                </a:cxn>
                <a:cxn ang="0">
                  <a:pos x="68" y="214"/>
                </a:cxn>
                <a:cxn ang="0">
                  <a:pos x="54" y="220"/>
                </a:cxn>
                <a:cxn ang="0">
                  <a:pos x="44" y="244"/>
                </a:cxn>
                <a:cxn ang="0">
                  <a:pos x="76" y="258"/>
                </a:cxn>
                <a:cxn ang="0">
                  <a:pos x="102" y="352"/>
                </a:cxn>
                <a:cxn ang="0">
                  <a:pos x="100" y="364"/>
                </a:cxn>
                <a:cxn ang="0">
                  <a:pos x="138" y="362"/>
                </a:cxn>
                <a:cxn ang="0">
                  <a:pos x="146" y="366"/>
                </a:cxn>
                <a:cxn ang="0">
                  <a:pos x="158" y="350"/>
                </a:cxn>
                <a:cxn ang="0">
                  <a:pos x="196" y="358"/>
                </a:cxn>
                <a:cxn ang="0">
                  <a:pos x="260" y="342"/>
                </a:cxn>
                <a:cxn ang="0">
                  <a:pos x="272" y="320"/>
                </a:cxn>
                <a:cxn ang="0">
                  <a:pos x="254" y="286"/>
                </a:cxn>
                <a:cxn ang="0">
                  <a:pos x="288" y="270"/>
                </a:cxn>
                <a:cxn ang="0">
                  <a:pos x="298" y="234"/>
                </a:cxn>
                <a:cxn ang="0">
                  <a:pos x="282" y="222"/>
                </a:cxn>
                <a:cxn ang="0">
                  <a:pos x="270" y="230"/>
                </a:cxn>
                <a:cxn ang="0">
                  <a:pos x="244" y="210"/>
                </a:cxn>
                <a:cxn ang="0">
                  <a:pos x="218" y="192"/>
                </a:cxn>
                <a:cxn ang="0">
                  <a:pos x="214" y="184"/>
                </a:cxn>
                <a:cxn ang="0">
                  <a:pos x="230" y="152"/>
                </a:cxn>
                <a:cxn ang="0">
                  <a:pos x="234" y="128"/>
                </a:cxn>
                <a:cxn ang="0">
                  <a:pos x="260" y="122"/>
                </a:cxn>
                <a:cxn ang="0">
                  <a:pos x="242" y="116"/>
                </a:cxn>
                <a:cxn ang="0">
                  <a:pos x="214" y="120"/>
                </a:cxn>
                <a:cxn ang="0">
                  <a:pos x="194" y="106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4421927" y="1804576"/>
              <a:ext cx="143220" cy="207669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4" y="0"/>
                </a:cxn>
                <a:cxn ang="0">
                  <a:pos x="40" y="2"/>
                </a:cxn>
                <a:cxn ang="0">
                  <a:pos x="38" y="4"/>
                </a:cxn>
                <a:cxn ang="0">
                  <a:pos x="32" y="14"/>
                </a:cxn>
                <a:cxn ang="0">
                  <a:pos x="28" y="12"/>
                </a:cxn>
                <a:cxn ang="0">
                  <a:pos x="28" y="14"/>
                </a:cxn>
                <a:cxn ang="0">
                  <a:pos x="22" y="20"/>
                </a:cxn>
                <a:cxn ang="0">
                  <a:pos x="18" y="22"/>
                </a:cxn>
                <a:cxn ang="0">
                  <a:pos x="10" y="26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6" y="48"/>
                </a:cxn>
                <a:cxn ang="0">
                  <a:pos x="4" y="50"/>
                </a:cxn>
                <a:cxn ang="0">
                  <a:pos x="0" y="60"/>
                </a:cxn>
                <a:cxn ang="0">
                  <a:pos x="0" y="66"/>
                </a:cxn>
                <a:cxn ang="0">
                  <a:pos x="0" y="78"/>
                </a:cxn>
                <a:cxn ang="0">
                  <a:pos x="4" y="102"/>
                </a:cxn>
                <a:cxn ang="0">
                  <a:pos x="8" y="106"/>
                </a:cxn>
                <a:cxn ang="0">
                  <a:pos x="18" y="112"/>
                </a:cxn>
                <a:cxn ang="0">
                  <a:pos x="36" y="116"/>
                </a:cxn>
                <a:cxn ang="0">
                  <a:pos x="44" y="114"/>
                </a:cxn>
                <a:cxn ang="0">
                  <a:pos x="54" y="110"/>
                </a:cxn>
                <a:cxn ang="0">
                  <a:pos x="50" y="100"/>
                </a:cxn>
                <a:cxn ang="0">
                  <a:pos x="50" y="98"/>
                </a:cxn>
                <a:cxn ang="0">
                  <a:pos x="52" y="90"/>
                </a:cxn>
                <a:cxn ang="0">
                  <a:pos x="60" y="74"/>
                </a:cxn>
                <a:cxn ang="0">
                  <a:pos x="76" y="74"/>
                </a:cxn>
                <a:cxn ang="0">
                  <a:pos x="80" y="74"/>
                </a:cxn>
                <a:cxn ang="0">
                  <a:pos x="74" y="64"/>
                </a:cxn>
                <a:cxn ang="0">
                  <a:pos x="64" y="48"/>
                </a:cxn>
                <a:cxn ang="0">
                  <a:pos x="58" y="40"/>
                </a:cxn>
                <a:cxn ang="0">
                  <a:pos x="54" y="30"/>
                </a:cxn>
                <a:cxn ang="0">
                  <a:pos x="52" y="18"/>
                </a:cxn>
                <a:cxn ang="0">
                  <a:pos x="48" y="8"/>
                </a:cxn>
                <a:cxn ang="0">
                  <a:pos x="46" y="2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4278707" y="1711483"/>
              <a:ext cx="189767" cy="204089"/>
            </a:xfrm>
            <a:custGeom>
              <a:avLst/>
              <a:gdLst/>
              <a:ahLst/>
              <a:cxnLst>
                <a:cxn ang="0">
                  <a:pos x="52" y="24"/>
                </a:cxn>
                <a:cxn ang="0">
                  <a:pos x="52" y="26"/>
                </a:cxn>
                <a:cxn ang="0">
                  <a:pos x="48" y="26"/>
                </a:cxn>
                <a:cxn ang="0">
                  <a:pos x="38" y="24"/>
                </a:cxn>
                <a:cxn ang="0">
                  <a:pos x="38" y="28"/>
                </a:cxn>
                <a:cxn ang="0">
                  <a:pos x="38" y="30"/>
                </a:cxn>
                <a:cxn ang="0">
                  <a:pos x="36" y="30"/>
                </a:cxn>
                <a:cxn ang="0">
                  <a:pos x="18" y="38"/>
                </a:cxn>
                <a:cxn ang="0">
                  <a:pos x="18" y="40"/>
                </a:cxn>
                <a:cxn ang="0">
                  <a:pos x="16" y="44"/>
                </a:cxn>
                <a:cxn ang="0">
                  <a:pos x="18" y="48"/>
                </a:cxn>
                <a:cxn ang="0">
                  <a:pos x="24" y="56"/>
                </a:cxn>
                <a:cxn ang="0">
                  <a:pos x="24" y="58"/>
                </a:cxn>
                <a:cxn ang="0">
                  <a:pos x="24" y="60"/>
                </a:cxn>
                <a:cxn ang="0">
                  <a:pos x="14" y="72"/>
                </a:cxn>
                <a:cxn ang="0">
                  <a:pos x="4" y="82"/>
                </a:cxn>
                <a:cxn ang="0">
                  <a:pos x="0" y="86"/>
                </a:cxn>
                <a:cxn ang="0">
                  <a:pos x="0" y="90"/>
                </a:cxn>
                <a:cxn ang="0">
                  <a:pos x="4" y="96"/>
                </a:cxn>
                <a:cxn ang="0">
                  <a:pos x="14" y="100"/>
                </a:cxn>
                <a:cxn ang="0">
                  <a:pos x="20" y="100"/>
                </a:cxn>
                <a:cxn ang="0">
                  <a:pos x="32" y="102"/>
                </a:cxn>
                <a:cxn ang="0">
                  <a:pos x="36" y="102"/>
                </a:cxn>
                <a:cxn ang="0">
                  <a:pos x="40" y="106"/>
                </a:cxn>
                <a:cxn ang="0">
                  <a:pos x="48" y="110"/>
                </a:cxn>
                <a:cxn ang="0">
                  <a:pos x="56" y="114"/>
                </a:cxn>
                <a:cxn ang="0">
                  <a:pos x="62" y="114"/>
                </a:cxn>
                <a:cxn ang="0">
                  <a:pos x="66" y="112"/>
                </a:cxn>
                <a:cxn ang="0">
                  <a:pos x="72" y="106"/>
                </a:cxn>
                <a:cxn ang="0">
                  <a:pos x="78" y="98"/>
                </a:cxn>
                <a:cxn ang="0">
                  <a:pos x="84" y="84"/>
                </a:cxn>
                <a:cxn ang="0">
                  <a:pos x="80" y="66"/>
                </a:cxn>
                <a:cxn ang="0">
                  <a:pos x="86" y="68"/>
                </a:cxn>
                <a:cxn ang="0">
                  <a:pos x="96" y="68"/>
                </a:cxn>
                <a:cxn ang="0">
                  <a:pos x="100" y="66"/>
                </a:cxn>
                <a:cxn ang="0">
                  <a:pos x="102" y="62"/>
                </a:cxn>
                <a:cxn ang="0">
                  <a:pos x="94" y="38"/>
                </a:cxn>
                <a:cxn ang="0">
                  <a:pos x="96" y="30"/>
                </a:cxn>
                <a:cxn ang="0">
                  <a:pos x="102" y="26"/>
                </a:cxn>
                <a:cxn ang="0">
                  <a:pos x="106" y="22"/>
                </a:cxn>
                <a:cxn ang="0">
                  <a:pos x="104" y="18"/>
                </a:cxn>
                <a:cxn ang="0">
                  <a:pos x="86" y="18"/>
                </a:cxn>
                <a:cxn ang="0">
                  <a:pos x="68" y="6"/>
                </a:cxn>
                <a:cxn ang="0">
                  <a:pos x="62" y="2"/>
                </a:cxn>
                <a:cxn ang="0">
                  <a:pos x="58" y="0"/>
                </a:cxn>
                <a:cxn ang="0">
                  <a:pos x="48" y="2"/>
                </a:cxn>
                <a:cxn ang="0">
                  <a:pos x="44" y="2"/>
                </a:cxn>
                <a:cxn ang="0">
                  <a:pos x="44" y="8"/>
                </a:cxn>
                <a:cxn ang="0">
                  <a:pos x="50" y="10"/>
                </a:cxn>
                <a:cxn ang="0">
                  <a:pos x="54" y="16"/>
                </a:cxn>
                <a:cxn ang="0">
                  <a:pos x="54" y="20"/>
                </a:cxn>
                <a:cxn ang="0">
                  <a:pos x="52" y="24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Freeform 31"/>
            <p:cNvSpPr/>
            <p:nvPr/>
          </p:nvSpPr>
          <p:spPr bwMode="auto">
            <a:xfrm>
              <a:off x="4600952" y="1306885"/>
              <a:ext cx="673135" cy="640911"/>
            </a:xfrm>
            <a:custGeom>
              <a:avLst/>
              <a:gdLst/>
              <a:ahLst/>
              <a:cxnLst>
                <a:cxn ang="0">
                  <a:pos x="160" y="64"/>
                </a:cxn>
                <a:cxn ang="0">
                  <a:pos x="142" y="80"/>
                </a:cxn>
                <a:cxn ang="0">
                  <a:pos x="116" y="92"/>
                </a:cxn>
                <a:cxn ang="0">
                  <a:pos x="90" y="116"/>
                </a:cxn>
                <a:cxn ang="0">
                  <a:pos x="68" y="140"/>
                </a:cxn>
                <a:cxn ang="0">
                  <a:pos x="42" y="138"/>
                </a:cxn>
                <a:cxn ang="0">
                  <a:pos x="28" y="156"/>
                </a:cxn>
                <a:cxn ang="0">
                  <a:pos x="4" y="208"/>
                </a:cxn>
                <a:cxn ang="0">
                  <a:pos x="2" y="232"/>
                </a:cxn>
                <a:cxn ang="0">
                  <a:pos x="34" y="238"/>
                </a:cxn>
                <a:cxn ang="0">
                  <a:pos x="46" y="248"/>
                </a:cxn>
                <a:cxn ang="0">
                  <a:pos x="52" y="258"/>
                </a:cxn>
                <a:cxn ang="0">
                  <a:pos x="86" y="270"/>
                </a:cxn>
                <a:cxn ang="0">
                  <a:pos x="122" y="212"/>
                </a:cxn>
                <a:cxn ang="0">
                  <a:pos x="148" y="202"/>
                </a:cxn>
                <a:cxn ang="0">
                  <a:pos x="164" y="194"/>
                </a:cxn>
                <a:cxn ang="0">
                  <a:pos x="174" y="200"/>
                </a:cxn>
                <a:cxn ang="0">
                  <a:pos x="190" y="238"/>
                </a:cxn>
                <a:cxn ang="0">
                  <a:pos x="184" y="270"/>
                </a:cxn>
                <a:cxn ang="0">
                  <a:pos x="170" y="312"/>
                </a:cxn>
                <a:cxn ang="0">
                  <a:pos x="184" y="304"/>
                </a:cxn>
                <a:cxn ang="0">
                  <a:pos x="194" y="308"/>
                </a:cxn>
                <a:cxn ang="0">
                  <a:pos x="186" y="324"/>
                </a:cxn>
                <a:cxn ang="0">
                  <a:pos x="182" y="336"/>
                </a:cxn>
                <a:cxn ang="0">
                  <a:pos x="168" y="346"/>
                </a:cxn>
                <a:cxn ang="0">
                  <a:pos x="158" y="358"/>
                </a:cxn>
                <a:cxn ang="0">
                  <a:pos x="198" y="328"/>
                </a:cxn>
                <a:cxn ang="0">
                  <a:pos x="272" y="260"/>
                </a:cxn>
                <a:cxn ang="0">
                  <a:pos x="304" y="252"/>
                </a:cxn>
                <a:cxn ang="0">
                  <a:pos x="376" y="156"/>
                </a:cxn>
                <a:cxn ang="0">
                  <a:pos x="364" y="122"/>
                </a:cxn>
                <a:cxn ang="0">
                  <a:pos x="356" y="122"/>
                </a:cxn>
                <a:cxn ang="0">
                  <a:pos x="344" y="110"/>
                </a:cxn>
                <a:cxn ang="0">
                  <a:pos x="336" y="62"/>
                </a:cxn>
                <a:cxn ang="0">
                  <a:pos x="308" y="30"/>
                </a:cxn>
                <a:cxn ang="0">
                  <a:pos x="308" y="12"/>
                </a:cxn>
                <a:cxn ang="0">
                  <a:pos x="294" y="24"/>
                </a:cxn>
                <a:cxn ang="0">
                  <a:pos x="274" y="20"/>
                </a:cxn>
                <a:cxn ang="0">
                  <a:pos x="268" y="8"/>
                </a:cxn>
                <a:cxn ang="0">
                  <a:pos x="236" y="0"/>
                </a:cxn>
                <a:cxn ang="0">
                  <a:pos x="234" y="12"/>
                </a:cxn>
                <a:cxn ang="0">
                  <a:pos x="226" y="30"/>
                </a:cxn>
                <a:cxn ang="0">
                  <a:pos x="210" y="48"/>
                </a:cxn>
                <a:cxn ang="0">
                  <a:pos x="172" y="46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Freeform 32"/>
            <p:cNvSpPr/>
            <p:nvPr/>
          </p:nvSpPr>
          <p:spPr bwMode="auto">
            <a:xfrm>
              <a:off x="4751334" y="920190"/>
              <a:ext cx="959576" cy="651652"/>
            </a:xfrm>
            <a:custGeom>
              <a:avLst/>
              <a:gdLst/>
              <a:ahLst/>
              <a:cxnLst>
                <a:cxn ang="0">
                  <a:pos x="92" y="6"/>
                </a:cxn>
                <a:cxn ang="0">
                  <a:pos x="70" y="20"/>
                </a:cxn>
                <a:cxn ang="0">
                  <a:pos x="58" y="36"/>
                </a:cxn>
                <a:cxn ang="0">
                  <a:pos x="28" y="40"/>
                </a:cxn>
                <a:cxn ang="0">
                  <a:pos x="0" y="40"/>
                </a:cxn>
                <a:cxn ang="0">
                  <a:pos x="34" y="64"/>
                </a:cxn>
                <a:cxn ang="0">
                  <a:pos x="50" y="140"/>
                </a:cxn>
                <a:cxn ang="0">
                  <a:pos x="88" y="122"/>
                </a:cxn>
                <a:cxn ang="0">
                  <a:pos x="126" y="176"/>
                </a:cxn>
                <a:cxn ang="0">
                  <a:pos x="128" y="220"/>
                </a:cxn>
                <a:cxn ang="0">
                  <a:pos x="158" y="208"/>
                </a:cxn>
                <a:cxn ang="0">
                  <a:pos x="188" y="216"/>
                </a:cxn>
                <a:cxn ang="0">
                  <a:pos x="194" y="228"/>
                </a:cxn>
                <a:cxn ang="0">
                  <a:pos x="210" y="214"/>
                </a:cxn>
                <a:cxn ang="0">
                  <a:pos x="230" y="218"/>
                </a:cxn>
                <a:cxn ang="0">
                  <a:pos x="232" y="242"/>
                </a:cxn>
                <a:cxn ang="0">
                  <a:pos x="262" y="274"/>
                </a:cxn>
                <a:cxn ang="0">
                  <a:pos x="268" y="324"/>
                </a:cxn>
                <a:cxn ang="0">
                  <a:pos x="282" y="330"/>
                </a:cxn>
                <a:cxn ang="0">
                  <a:pos x="298" y="344"/>
                </a:cxn>
                <a:cxn ang="0">
                  <a:pos x="326" y="304"/>
                </a:cxn>
                <a:cxn ang="0">
                  <a:pos x="352" y="294"/>
                </a:cxn>
                <a:cxn ang="0">
                  <a:pos x="400" y="272"/>
                </a:cxn>
                <a:cxn ang="0">
                  <a:pos x="404" y="260"/>
                </a:cxn>
                <a:cxn ang="0">
                  <a:pos x="430" y="256"/>
                </a:cxn>
                <a:cxn ang="0">
                  <a:pos x="454" y="228"/>
                </a:cxn>
                <a:cxn ang="0">
                  <a:pos x="476" y="170"/>
                </a:cxn>
                <a:cxn ang="0">
                  <a:pos x="496" y="168"/>
                </a:cxn>
                <a:cxn ang="0">
                  <a:pos x="518" y="176"/>
                </a:cxn>
                <a:cxn ang="0">
                  <a:pos x="536" y="124"/>
                </a:cxn>
                <a:cxn ang="0">
                  <a:pos x="504" y="118"/>
                </a:cxn>
                <a:cxn ang="0">
                  <a:pos x="484" y="104"/>
                </a:cxn>
                <a:cxn ang="0">
                  <a:pos x="470" y="112"/>
                </a:cxn>
                <a:cxn ang="0">
                  <a:pos x="446" y="110"/>
                </a:cxn>
                <a:cxn ang="0">
                  <a:pos x="446" y="136"/>
                </a:cxn>
                <a:cxn ang="0">
                  <a:pos x="428" y="146"/>
                </a:cxn>
                <a:cxn ang="0">
                  <a:pos x="414" y="140"/>
                </a:cxn>
                <a:cxn ang="0">
                  <a:pos x="374" y="104"/>
                </a:cxn>
                <a:cxn ang="0">
                  <a:pos x="366" y="88"/>
                </a:cxn>
                <a:cxn ang="0">
                  <a:pos x="368" y="100"/>
                </a:cxn>
                <a:cxn ang="0">
                  <a:pos x="340" y="116"/>
                </a:cxn>
                <a:cxn ang="0">
                  <a:pos x="336" y="100"/>
                </a:cxn>
                <a:cxn ang="0">
                  <a:pos x="314" y="84"/>
                </a:cxn>
                <a:cxn ang="0">
                  <a:pos x="288" y="80"/>
                </a:cxn>
                <a:cxn ang="0">
                  <a:pos x="284" y="56"/>
                </a:cxn>
                <a:cxn ang="0">
                  <a:pos x="252" y="70"/>
                </a:cxn>
                <a:cxn ang="0">
                  <a:pos x="234" y="66"/>
                </a:cxn>
                <a:cxn ang="0">
                  <a:pos x="212" y="46"/>
                </a:cxn>
                <a:cxn ang="0">
                  <a:pos x="194" y="46"/>
                </a:cxn>
                <a:cxn ang="0">
                  <a:pos x="152" y="58"/>
                </a:cxn>
                <a:cxn ang="0">
                  <a:pos x="120" y="42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Freeform 33"/>
            <p:cNvSpPr/>
            <p:nvPr/>
          </p:nvSpPr>
          <p:spPr bwMode="auto">
            <a:xfrm>
              <a:off x="4547245" y="0"/>
              <a:ext cx="1285402" cy="1167245"/>
            </a:xfrm>
            <a:custGeom>
              <a:avLst/>
              <a:gdLst/>
              <a:ahLst/>
              <a:cxnLst>
                <a:cxn ang="0">
                  <a:pos x="712" y="290"/>
                </a:cxn>
                <a:cxn ang="0">
                  <a:pos x="704" y="270"/>
                </a:cxn>
                <a:cxn ang="0">
                  <a:pos x="692" y="234"/>
                </a:cxn>
                <a:cxn ang="0">
                  <a:pos x="662" y="254"/>
                </a:cxn>
                <a:cxn ang="0">
                  <a:pos x="632" y="276"/>
                </a:cxn>
                <a:cxn ang="0">
                  <a:pos x="618" y="320"/>
                </a:cxn>
                <a:cxn ang="0">
                  <a:pos x="510" y="308"/>
                </a:cxn>
                <a:cxn ang="0">
                  <a:pos x="496" y="280"/>
                </a:cxn>
                <a:cxn ang="0">
                  <a:pos x="452" y="246"/>
                </a:cxn>
                <a:cxn ang="0">
                  <a:pos x="332" y="234"/>
                </a:cxn>
                <a:cxn ang="0">
                  <a:pos x="258" y="110"/>
                </a:cxn>
                <a:cxn ang="0">
                  <a:pos x="164" y="14"/>
                </a:cxn>
                <a:cxn ang="0">
                  <a:pos x="94" y="6"/>
                </a:cxn>
                <a:cxn ang="0">
                  <a:pos x="54" y="4"/>
                </a:cxn>
                <a:cxn ang="0">
                  <a:pos x="8" y="36"/>
                </a:cxn>
                <a:cxn ang="0">
                  <a:pos x="0" y="62"/>
                </a:cxn>
                <a:cxn ang="0">
                  <a:pos x="22" y="86"/>
                </a:cxn>
                <a:cxn ang="0">
                  <a:pos x="42" y="70"/>
                </a:cxn>
                <a:cxn ang="0">
                  <a:pos x="74" y="94"/>
                </a:cxn>
                <a:cxn ang="0">
                  <a:pos x="96" y="140"/>
                </a:cxn>
                <a:cxn ang="0">
                  <a:pos x="124" y="148"/>
                </a:cxn>
                <a:cxn ang="0">
                  <a:pos x="176" y="110"/>
                </a:cxn>
                <a:cxn ang="0">
                  <a:pos x="230" y="138"/>
                </a:cxn>
                <a:cxn ang="0">
                  <a:pos x="238" y="196"/>
                </a:cxn>
                <a:cxn ang="0">
                  <a:pos x="240" y="250"/>
                </a:cxn>
                <a:cxn ang="0">
                  <a:pos x="232" y="284"/>
                </a:cxn>
                <a:cxn ang="0">
                  <a:pos x="228" y="330"/>
                </a:cxn>
                <a:cxn ang="0">
                  <a:pos x="214" y="366"/>
                </a:cxn>
                <a:cxn ang="0">
                  <a:pos x="180" y="370"/>
                </a:cxn>
                <a:cxn ang="0">
                  <a:pos x="154" y="414"/>
                </a:cxn>
                <a:cxn ang="0">
                  <a:pos x="144" y="446"/>
                </a:cxn>
                <a:cxn ang="0">
                  <a:pos x="178" y="476"/>
                </a:cxn>
                <a:cxn ang="0">
                  <a:pos x="188" y="516"/>
                </a:cxn>
                <a:cxn ang="0">
                  <a:pos x="226" y="528"/>
                </a:cxn>
                <a:cxn ang="0">
                  <a:pos x="254" y="560"/>
                </a:cxn>
                <a:cxn ang="0">
                  <a:pos x="274" y="560"/>
                </a:cxn>
                <a:cxn ang="0">
                  <a:pos x="308" y="552"/>
                </a:cxn>
                <a:cxn ang="0">
                  <a:pos x="334" y="544"/>
                </a:cxn>
                <a:cxn ang="0">
                  <a:pos x="344" y="556"/>
                </a:cxn>
                <a:cxn ang="0">
                  <a:pos x="362" y="576"/>
                </a:cxn>
                <a:cxn ang="0">
                  <a:pos x="364" y="564"/>
                </a:cxn>
                <a:cxn ang="0">
                  <a:pos x="402" y="562"/>
                </a:cxn>
                <a:cxn ang="0">
                  <a:pos x="422" y="588"/>
                </a:cxn>
                <a:cxn ang="0">
                  <a:pos x="456" y="608"/>
                </a:cxn>
                <a:cxn ang="0">
                  <a:pos x="474" y="616"/>
                </a:cxn>
                <a:cxn ang="0">
                  <a:pos x="474" y="596"/>
                </a:cxn>
                <a:cxn ang="0">
                  <a:pos x="486" y="590"/>
                </a:cxn>
                <a:cxn ang="0">
                  <a:pos x="496" y="616"/>
                </a:cxn>
                <a:cxn ang="0">
                  <a:pos x="512" y="626"/>
                </a:cxn>
                <a:cxn ang="0">
                  <a:pos x="544" y="638"/>
                </a:cxn>
                <a:cxn ang="0">
                  <a:pos x="556" y="618"/>
                </a:cxn>
                <a:cxn ang="0">
                  <a:pos x="592" y="598"/>
                </a:cxn>
                <a:cxn ang="0">
                  <a:pos x="610" y="600"/>
                </a:cxn>
                <a:cxn ang="0">
                  <a:pos x="610" y="618"/>
                </a:cxn>
                <a:cxn ang="0">
                  <a:pos x="640" y="630"/>
                </a:cxn>
                <a:cxn ang="0">
                  <a:pos x="624" y="562"/>
                </a:cxn>
                <a:cxn ang="0">
                  <a:pos x="616" y="518"/>
                </a:cxn>
                <a:cxn ang="0">
                  <a:pos x="662" y="482"/>
                </a:cxn>
                <a:cxn ang="0">
                  <a:pos x="704" y="476"/>
                </a:cxn>
                <a:cxn ang="0">
                  <a:pos x="716" y="382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Freeform 34"/>
            <p:cNvSpPr/>
            <p:nvPr/>
          </p:nvSpPr>
          <p:spPr bwMode="auto">
            <a:xfrm>
              <a:off x="4293029" y="2094597"/>
              <a:ext cx="776970" cy="486949"/>
            </a:xfrm>
            <a:custGeom>
              <a:avLst/>
              <a:gdLst/>
              <a:ahLst/>
              <a:cxnLst>
                <a:cxn ang="0">
                  <a:pos x="396" y="8"/>
                </a:cxn>
                <a:cxn ang="0">
                  <a:pos x="388" y="14"/>
                </a:cxn>
                <a:cxn ang="0">
                  <a:pos x="330" y="6"/>
                </a:cxn>
                <a:cxn ang="0">
                  <a:pos x="270" y="42"/>
                </a:cxn>
                <a:cxn ang="0">
                  <a:pos x="268" y="62"/>
                </a:cxn>
                <a:cxn ang="0">
                  <a:pos x="228" y="62"/>
                </a:cxn>
                <a:cxn ang="0">
                  <a:pos x="218" y="60"/>
                </a:cxn>
                <a:cxn ang="0">
                  <a:pos x="212" y="52"/>
                </a:cxn>
                <a:cxn ang="0">
                  <a:pos x="168" y="0"/>
                </a:cxn>
                <a:cxn ang="0">
                  <a:pos x="150" y="20"/>
                </a:cxn>
                <a:cxn ang="0">
                  <a:pos x="144" y="0"/>
                </a:cxn>
                <a:cxn ang="0">
                  <a:pos x="120" y="18"/>
                </a:cxn>
                <a:cxn ang="0">
                  <a:pos x="102" y="24"/>
                </a:cxn>
                <a:cxn ang="0">
                  <a:pos x="56" y="70"/>
                </a:cxn>
                <a:cxn ang="0">
                  <a:pos x="22" y="148"/>
                </a:cxn>
                <a:cxn ang="0">
                  <a:pos x="20" y="152"/>
                </a:cxn>
                <a:cxn ang="0">
                  <a:pos x="20" y="160"/>
                </a:cxn>
                <a:cxn ang="0">
                  <a:pos x="32" y="188"/>
                </a:cxn>
                <a:cxn ang="0">
                  <a:pos x="34" y="206"/>
                </a:cxn>
                <a:cxn ang="0">
                  <a:pos x="0" y="228"/>
                </a:cxn>
                <a:cxn ang="0">
                  <a:pos x="16" y="244"/>
                </a:cxn>
                <a:cxn ang="0">
                  <a:pos x="18" y="252"/>
                </a:cxn>
                <a:cxn ang="0">
                  <a:pos x="36" y="264"/>
                </a:cxn>
                <a:cxn ang="0">
                  <a:pos x="74" y="266"/>
                </a:cxn>
                <a:cxn ang="0">
                  <a:pos x="92" y="230"/>
                </a:cxn>
                <a:cxn ang="0">
                  <a:pos x="118" y="240"/>
                </a:cxn>
                <a:cxn ang="0">
                  <a:pos x="118" y="244"/>
                </a:cxn>
                <a:cxn ang="0">
                  <a:pos x="116" y="256"/>
                </a:cxn>
                <a:cxn ang="0">
                  <a:pos x="124" y="264"/>
                </a:cxn>
                <a:cxn ang="0">
                  <a:pos x="160" y="260"/>
                </a:cxn>
                <a:cxn ang="0">
                  <a:pos x="172" y="252"/>
                </a:cxn>
                <a:cxn ang="0">
                  <a:pos x="184" y="252"/>
                </a:cxn>
                <a:cxn ang="0">
                  <a:pos x="202" y="258"/>
                </a:cxn>
                <a:cxn ang="0">
                  <a:pos x="212" y="250"/>
                </a:cxn>
                <a:cxn ang="0">
                  <a:pos x="216" y="248"/>
                </a:cxn>
                <a:cxn ang="0">
                  <a:pos x="224" y="236"/>
                </a:cxn>
                <a:cxn ang="0">
                  <a:pos x="238" y="220"/>
                </a:cxn>
                <a:cxn ang="0">
                  <a:pos x="250" y="212"/>
                </a:cxn>
                <a:cxn ang="0">
                  <a:pos x="252" y="214"/>
                </a:cxn>
                <a:cxn ang="0">
                  <a:pos x="260" y="216"/>
                </a:cxn>
                <a:cxn ang="0">
                  <a:pos x="280" y="172"/>
                </a:cxn>
                <a:cxn ang="0">
                  <a:pos x="296" y="160"/>
                </a:cxn>
                <a:cxn ang="0">
                  <a:pos x="300" y="150"/>
                </a:cxn>
                <a:cxn ang="0">
                  <a:pos x="294" y="128"/>
                </a:cxn>
                <a:cxn ang="0">
                  <a:pos x="298" y="120"/>
                </a:cxn>
                <a:cxn ang="0">
                  <a:pos x="310" y="120"/>
                </a:cxn>
                <a:cxn ang="0">
                  <a:pos x="322" y="112"/>
                </a:cxn>
                <a:cxn ang="0">
                  <a:pos x="322" y="108"/>
                </a:cxn>
                <a:cxn ang="0">
                  <a:pos x="338" y="96"/>
                </a:cxn>
                <a:cxn ang="0">
                  <a:pos x="328" y="94"/>
                </a:cxn>
                <a:cxn ang="0">
                  <a:pos x="328" y="88"/>
                </a:cxn>
                <a:cxn ang="0">
                  <a:pos x="332" y="86"/>
                </a:cxn>
                <a:cxn ang="0">
                  <a:pos x="342" y="84"/>
                </a:cxn>
                <a:cxn ang="0">
                  <a:pos x="404" y="40"/>
                </a:cxn>
                <a:cxn ang="0">
                  <a:pos x="428" y="48"/>
                </a:cxn>
                <a:cxn ang="0">
                  <a:pos x="424" y="28"/>
                </a:cxn>
                <a:cxn ang="0">
                  <a:pos x="432" y="12"/>
                </a:cxn>
                <a:cxn ang="0">
                  <a:pos x="426" y="14"/>
                </a:cxn>
                <a:cxn ang="0">
                  <a:pos x="408" y="16"/>
                </a:cxn>
                <a:cxn ang="0">
                  <a:pos x="404" y="12"/>
                </a:cxn>
                <a:cxn ang="0">
                  <a:pos x="396" y="8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5019872" y="2903792"/>
              <a:ext cx="121737" cy="107415"/>
            </a:xfrm>
            <a:custGeom>
              <a:avLst/>
              <a:gdLst/>
              <a:ahLst/>
              <a:cxnLst>
                <a:cxn ang="0">
                  <a:pos x="62" y="32"/>
                </a:cxn>
                <a:cxn ang="0">
                  <a:pos x="68" y="24"/>
                </a:cxn>
                <a:cxn ang="0">
                  <a:pos x="48" y="8"/>
                </a:cxn>
                <a:cxn ang="0">
                  <a:pos x="40" y="4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4" y="2"/>
                </a:cxn>
                <a:cxn ang="0">
                  <a:pos x="14" y="20"/>
                </a:cxn>
                <a:cxn ang="0">
                  <a:pos x="10" y="28"/>
                </a:cxn>
                <a:cxn ang="0">
                  <a:pos x="4" y="36"/>
                </a:cxn>
                <a:cxn ang="0">
                  <a:pos x="0" y="40"/>
                </a:cxn>
                <a:cxn ang="0">
                  <a:pos x="8" y="48"/>
                </a:cxn>
                <a:cxn ang="0">
                  <a:pos x="10" y="48"/>
                </a:cxn>
                <a:cxn ang="0">
                  <a:pos x="12" y="56"/>
                </a:cxn>
                <a:cxn ang="0">
                  <a:pos x="22" y="60"/>
                </a:cxn>
                <a:cxn ang="0">
                  <a:pos x="28" y="56"/>
                </a:cxn>
                <a:cxn ang="0">
                  <a:pos x="34" y="54"/>
                </a:cxn>
                <a:cxn ang="0">
                  <a:pos x="52" y="58"/>
                </a:cxn>
                <a:cxn ang="0">
                  <a:pos x="52" y="52"/>
                </a:cxn>
                <a:cxn ang="0">
                  <a:pos x="54" y="44"/>
                </a:cxn>
                <a:cxn ang="0">
                  <a:pos x="56" y="38"/>
                </a:cxn>
                <a:cxn ang="0">
                  <a:pos x="58" y="34"/>
                </a:cxn>
                <a:cxn ang="0">
                  <a:pos x="62" y="32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Freeform 36"/>
            <p:cNvSpPr/>
            <p:nvPr/>
          </p:nvSpPr>
          <p:spPr bwMode="auto">
            <a:xfrm>
              <a:off x="4450571" y="2492033"/>
              <a:ext cx="676716" cy="522754"/>
            </a:xfrm>
            <a:custGeom>
              <a:avLst/>
              <a:gdLst/>
              <a:ahLst/>
              <a:cxnLst>
                <a:cxn ang="0">
                  <a:pos x="264" y="86"/>
                </a:cxn>
                <a:cxn ang="0">
                  <a:pos x="252" y="70"/>
                </a:cxn>
                <a:cxn ang="0">
                  <a:pos x="226" y="44"/>
                </a:cxn>
                <a:cxn ang="0">
                  <a:pos x="204" y="38"/>
                </a:cxn>
                <a:cxn ang="0">
                  <a:pos x="194" y="28"/>
                </a:cxn>
                <a:cxn ang="0">
                  <a:pos x="170" y="18"/>
                </a:cxn>
                <a:cxn ang="0">
                  <a:pos x="170" y="2"/>
                </a:cxn>
                <a:cxn ang="0">
                  <a:pos x="164" y="0"/>
                </a:cxn>
                <a:cxn ang="0">
                  <a:pos x="148" y="12"/>
                </a:cxn>
                <a:cxn ang="0">
                  <a:pos x="140" y="26"/>
                </a:cxn>
                <a:cxn ang="0">
                  <a:pos x="126" y="46"/>
                </a:cxn>
                <a:cxn ang="0">
                  <a:pos x="120" y="52"/>
                </a:cxn>
                <a:cxn ang="0">
                  <a:pos x="116" y="48"/>
                </a:cxn>
                <a:cxn ang="0">
                  <a:pos x="102" y="40"/>
                </a:cxn>
                <a:cxn ang="0">
                  <a:pos x="88" y="40"/>
                </a:cxn>
                <a:cxn ang="0">
                  <a:pos x="62" y="50"/>
                </a:cxn>
                <a:cxn ang="0">
                  <a:pos x="26" y="44"/>
                </a:cxn>
                <a:cxn ang="0">
                  <a:pos x="20" y="32"/>
                </a:cxn>
                <a:cxn ang="0">
                  <a:pos x="8" y="18"/>
                </a:cxn>
                <a:cxn ang="0">
                  <a:pos x="4" y="36"/>
                </a:cxn>
                <a:cxn ang="0">
                  <a:pos x="0" y="40"/>
                </a:cxn>
                <a:cxn ang="0">
                  <a:pos x="10" y="42"/>
                </a:cxn>
                <a:cxn ang="0">
                  <a:pos x="40" y="76"/>
                </a:cxn>
                <a:cxn ang="0">
                  <a:pos x="98" y="96"/>
                </a:cxn>
                <a:cxn ang="0">
                  <a:pos x="112" y="112"/>
                </a:cxn>
                <a:cxn ang="0">
                  <a:pos x="124" y="150"/>
                </a:cxn>
                <a:cxn ang="0">
                  <a:pos x="146" y="162"/>
                </a:cxn>
                <a:cxn ang="0">
                  <a:pos x="180" y="144"/>
                </a:cxn>
                <a:cxn ang="0">
                  <a:pos x="184" y="144"/>
                </a:cxn>
                <a:cxn ang="0">
                  <a:pos x="200" y="146"/>
                </a:cxn>
                <a:cxn ang="0">
                  <a:pos x="198" y="152"/>
                </a:cxn>
                <a:cxn ang="0">
                  <a:pos x="186" y="186"/>
                </a:cxn>
                <a:cxn ang="0">
                  <a:pos x="166" y="194"/>
                </a:cxn>
                <a:cxn ang="0">
                  <a:pos x="152" y="222"/>
                </a:cxn>
                <a:cxn ang="0">
                  <a:pos x="148" y="234"/>
                </a:cxn>
                <a:cxn ang="0">
                  <a:pos x="172" y="252"/>
                </a:cxn>
                <a:cxn ang="0">
                  <a:pos x="182" y="254"/>
                </a:cxn>
                <a:cxn ang="0">
                  <a:pos x="194" y="270"/>
                </a:cxn>
                <a:cxn ang="0">
                  <a:pos x="204" y="262"/>
                </a:cxn>
                <a:cxn ang="0">
                  <a:pos x="214" y="264"/>
                </a:cxn>
                <a:cxn ang="0">
                  <a:pos x="224" y="270"/>
                </a:cxn>
                <a:cxn ang="0">
                  <a:pos x="236" y="286"/>
                </a:cxn>
                <a:cxn ang="0">
                  <a:pos x="242" y="284"/>
                </a:cxn>
                <a:cxn ang="0">
                  <a:pos x="264" y="288"/>
                </a:cxn>
                <a:cxn ang="0">
                  <a:pos x="304" y="286"/>
                </a:cxn>
                <a:cxn ang="0">
                  <a:pos x="318" y="278"/>
                </a:cxn>
                <a:cxn ang="0">
                  <a:pos x="312" y="268"/>
                </a:cxn>
                <a:cxn ang="0">
                  <a:pos x="322" y="256"/>
                </a:cxn>
                <a:cxn ang="0">
                  <a:pos x="324" y="238"/>
                </a:cxn>
                <a:cxn ang="0">
                  <a:pos x="326" y="230"/>
                </a:cxn>
                <a:cxn ang="0">
                  <a:pos x="340" y="222"/>
                </a:cxn>
                <a:cxn ang="0">
                  <a:pos x="356" y="226"/>
                </a:cxn>
                <a:cxn ang="0">
                  <a:pos x="378" y="238"/>
                </a:cxn>
                <a:cxn ang="0">
                  <a:pos x="364" y="210"/>
                </a:cxn>
                <a:cxn ang="0">
                  <a:pos x="348" y="194"/>
                </a:cxn>
                <a:cxn ang="0">
                  <a:pos x="294" y="170"/>
                </a:cxn>
                <a:cxn ang="0">
                  <a:pos x="292" y="146"/>
                </a:cxn>
                <a:cxn ang="0">
                  <a:pos x="270" y="94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Freeform 37"/>
            <p:cNvSpPr/>
            <p:nvPr/>
          </p:nvSpPr>
          <p:spPr bwMode="auto">
            <a:xfrm>
              <a:off x="4096101" y="1493072"/>
              <a:ext cx="630169" cy="898707"/>
            </a:xfrm>
            <a:custGeom>
              <a:avLst/>
              <a:gdLst/>
              <a:ahLst/>
              <a:cxnLst>
                <a:cxn ang="0">
                  <a:pos x="312" y="144"/>
                </a:cxn>
                <a:cxn ang="0">
                  <a:pos x="270" y="122"/>
                </a:cxn>
                <a:cxn ang="0">
                  <a:pos x="278" y="102"/>
                </a:cxn>
                <a:cxn ang="0">
                  <a:pos x="246" y="88"/>
                </a:cxn>
                <a:cxn ang="0">
                  <a:pos x="234" y="48"/>
                </a:cxn>
                <a:cxn ang="0">
                  <a:pos x="226" y="40"/>
                </a:cxn>
                <a:cxn ang="0">
                  <a:pos x="210" y="30"/>
                </a:cxn>
                <a:cxn ang="0">
                  <a:pos x="200" y="0"/>
                </a:cxn>
                <a:cxn ang="0">
                  <a:pos x="178" y="16"/>
                </a:cxn>
                <a:cxn ang="0">
                  <a:pos x="146" y="64"/>
                </a:cxn>
                <a:cxn ang="0">
                  <a:pos x="130" y="68"/>
                </a:cxn>
                <a:cxn ang="0">
                  <a:pos x="114" y="78"/>
                </a:cxn>
                <a:cxn ang="0">
                  <a:pos x="80" y="96"/>
                </a:cxn>
                <a:cxn ang="0">
                  <a:pos x="50" y="94"/>
                </a:cxn>
                <a:cxn ang="0">
                  <a:pos x="42" y="56"/>
                </a:cxn>
                <a:cxn ang="0">
                  <a:pos x="16" y="96"/>
                </a:cxn>
                <a:cxn ang="0">
                  <a:pos x="0" y="122"/>
                </a:cxn>
                <a:cxn ang="0">
                  <a:pos x="38" y="186"/>
                </a:cxn>
                <a:cxn ang="0">
                  <a:pos x="12" y="200"/>
                </a:cxn>
                <a:cxn ang="0">
                  <a:pos x="48" y="240"/>
                </a:cxn>
                <a:cxn ang="0">
                  <a:pos x="36" y="284"/>
                </a:cxn>
                <a:cxn ang="0">
                  <a:pos x="8" y="332"/>
                </a:cxn>
                <a:cxn ang="0">
                  <a:pos x="48" y="376"/>
                </a:cxn>
                <a:cxn ang="0">
                  <a:pos x="32" y="416"/>
                </a:cxn>
                <a:cxn ang="0">
                  <a:pos x="14" y="456"/>
                </a:cxn>
                <a:cxn ang="0">
                  <a:pos x="14" y="468"/>
                </a:cxn>
                <a:cxn ang="0">
                  <a:pos x="28" y="488"/>
                </a:cxn>
                <a:cxn ang="0">
                  <a:pos x="80" y="500"/>
                </a:cxn>
                <a:cxn ang="0">
                  <a:pos x="122" y="486"/>
                </a:cxn>
                <a:cxn ang="0">
                  <a:pos x="158" y="400"/>
                </a:cxn>
                <a:cxn ang="0">
                  <a:pos x="240" y="332"/>
                </a:cxn>
                <a:cxn ang="0">
                  <a:pos x="226" y="302"/>
                </a:cxn>
                <a:cxn ang="0">
                  <a:pos x="196" y="292"/>
                </a:cxn>
                <a:cxn ang="0">
                  <a:pos x="176" y="256"/>
                </a:cxn>
                <a:cxn ang="0">
                  <a:pos x="146" y="240"/>
                </a:cxn>
                <a:cxn ang="0">
                  <a:pos x="110" y="226"/>
                </a:cxn>
                <a:cxn ang="0">
                  <a:pos x="96" y="210"/>
                </a:cxn>
                <a:cxn ang="0">
                  <a:pos x="110" y="192"/>
                </a:cxn>
                <a:cxn ang="0">
                  <a:pos x="112" y="164"/>
                </a:cxn>
                <a:cxn ang="0">
                  <a:pos x="120" y="152"/>
                </a:cxn>
                <a:cxn ang="0">
                  <a:pos x="150" y="140"/>
                </a:cxn>
                <a:cxn ang="0">
                  <a:pos x="140" y="128"/>
                </a:cxn>
                <a:cxn ang="0">
                  <a:pos x="160" y="116"/>
                </a:cxn>
                <a:cxn ang="0">
                  <a:pos x="208" y="134"/>
                </a:cxn>
                <a:cxn ang="0">
                  <a:pos x="210" y="152"/>
                </a:cxn>
                <a:cxn ang="0">
                  <a:pos x="210" y="180"/>
                </a:cxn>
                <a:cxn ang="0">
                  <a:pos x="234" y="172"/>
                </a:cxn>
                <a:cxn ang="0">
                  <a:pos x="246" y="210"/>
                </a:cxn>
                <a:cxn ang="0">
                  <a:pos x="300" y="244"/>
                </a:cxn>
                <a:cxn ang="0">
                  <a:pos x="336" y="188"/>
                </a:cxn>
                <a:cxn ang="0">
                  <a:pos x="350" y="176"/>
                </a:cxn>
                <a:cxn ang="0">
                  <a:pos x="326" y="156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Freeform 38"/>
            <p:cNvSpPr/>
            <p:nvPr/>
          </p:nvSpPr>
          <p:spPr bwMode="auto">
            <a:xfrm>
              <a:off x="3809660" y="2355974"/>
              <a:ext cx="662394" cy="655233"/>
            </a:xfrm>
            <a:custGeom>
              <a:avLst/>
              <a:gdLst/>
              <a:ahLst/>
              <a:cxnLst>
                <a:cxn ang="0">
                  <a:pos x="80" y="120"/>
                </a:cxn>
                <a:cxn ang="0">
                  <a:pos x="2" y="162"/>
                </a:cxn>
                <a:cxn ang="0">
                  <a:pos x="2" y="196"/>
                </a:cxn>
                <a:cxn ang="0">
                  <a:pos x="10" y="210"/>
                </a:cxn>
                <a:cxn ang="0">
                  <a:pos x="30" y="222"/>
                </a:cxn>
                <a:cxn ang="0">
                  <a:pos x="54" y="276"/>
                </a:cxn>
                <a:cxn ang="0">
                  <a:pos x="66" y="286"/>
                </a:cxn>
                <a:cxn ang="0">
                  <a:pos x="86" y="290"/>
                </a:cxn>
                <a:cxn ang="0">
                  <a:pos x="104" y="300"/>
                </a:cxn>
                <a:cxn ang="0">
                  <a:pos x="194" y="304"/>
                </a:cxn>
                <a:cxn ang="0">
                  <a:pos x="210" y="310"/>
                </a:cxn>
                <a:cxn ang="0">
                  <a:pos x="214" y="318"/>
                </a:cxn>
                <a:cxn ang="0">
                  <a:pos x="214" y="342"/>
                </a:cxn>
                <a:cxn ang="0">
                  <a:pos x="234" y="342"/>
                </a:cxn>
                <a:cxn ang="0">
                  <a:pos x="250" y="338"/>
                </a:cxn>
                <a:cxn ang="0">
                  <a:pos x="258" y="342"/>
                </a:cxn>
                <a:cxn ang="0">
                  <a:pos x="278" y="362"/>
                </a:cxn>
                <a:cxn ang="0">
                  <a:pos x="282" y="366"/>
                </a:cxn>
                <a:cxn ang="0">
                  <a:pos x="298" y="350"/>
                </a:cxn>
                <a:cxn ang="0">
                  <a:pos x="314" y="358"/>
                </a:cxn>
                <a:cxn ang="0">
                  <a:pos x="326" y="342"/>
                </a:cxn>
                <a:cxn ang="0">
                  <a:pos x="334" y="334"/>
                </a:cxn>
                <a:cxn ang="0">
                  <a:pos x="346" y="330"/>
                </a:cxn>
                <a:cxn ang="0">
                  <a:pos x="342" y="326"/>
                </a:cxn>
                <a:cxn ang="0">
                  <a:pos x="338" y="300"/>
                </a:cxn>
                <a:cxn ang="0">
                  <a:pos x="328" y="294"/>
                </a:cxn>
                <a:cxn ang="0">
                  <a:pos x="310" y="296"/>
                </a:cxn>
                <a:cxn ang="0">
                  <a:pos x="302" y="294"/>
                </a:cxn>
                <a:cxn ang="0">
                  <a:pos x="302" y="286"/>
                </a:cxn>
                <a:cxn ang="0">
                  <a:pos x="282" y="262"/>
                </a:cxn>
                <a:cxn ang="0">
                  <a:pos x="274" y="250"/>
                </a:cxn>
                <a:cxn ang="0">
                  <a:pos x="274" y="238"/>
                </a:cxn>
                <a:cxn ang="0">
                  <a:pos x="298" y="240"/>
                </a:cxn>
                <a:cxn ang="0">
                  <a:pos x="296" y="216"/>
                </a:cxn>
                <a:cxn ang="0">
                  <a:pos x="300" y="210"/>
                </a:cxn>
                <a:cxn ang="0">
                  <a:pos x="310" y="204"/>
                </a:cxn>
                <a:cxn ang="0">
                  <a:pos x="318" y="196"/>
                </a:cxn>
                <a:cxn ang="0">
                  <a:pos x="312" y="170"/>
                </a:cxn>
                <a:cxn ang="0">
                  <a:pos x="318" y="162"/>
                </a:cxn>
                <a:cxn ang="0">
                  <a:pos x="338" y="166"/>
                </a:cxn>
                <a:cxn ang="0">
                  <a:pos x="340" y="168"/>
                </a:cxn>
                <a:cxn ang="0">
                  <a:pos x="370" y="162"/>
                </a:cxn>
                <a:cxn ang="0">
                  <a:pos x="348" y="128"/>
                </a:cxn>
                <a:cxn ang="0">
                  <a:pos x="334" y="134"/>
                </a:cxn>
                <a:cxn ang="0">
                  <a:pos x="292" y="122"/>
                </a:cxn>
                <a:cxn ang="0">
                  <a:pos x="280" y="110"/>
                </a:cxn>
                <a:cxn ang="0">
                  <a:pos x="260" y="96"/>
                </a:cxn>
                <a:cxn ang="0">
                  <a:pos x="294" y="58"/>
                </a:cxn>
                <a:cxn ang="0">
                  <a:pos x="286" y="30"/>
                </a:cxn>
                <a:cxn ang="0">
                  <a:pos x="258" y="22"/>
                </a:cxn>
                <a:cxn ang="0">
                  <a:pos x="226" y="28"/>
                </a:cxn>
                <a:cxn ang="0">
                  <a:pos x="200" y="14"/>
                </a:cxn>
                <a:cxn ang="0">
                  <a:pos x="190" y="10"/>
                </a:cxn>
                <a:cxn ang="0">
                  <a:pos x="186" y="2"/>
                </a:cxn>
                <a:cxn ang="0">
                  <a:pos x="184" y="22"/>
                </a:cxn>
                <a:cxn ang="0">
                  <a:pos x="180" y="34"/>
                </a:cxn>
                <a:cxn ang="0">
                  <a:pos x="184" y="40"/>
                </a:cxn>
                <a:cxn ang="0">
                  <a:pos x="182" y="50"/>
                </a:cxn>
                <a:cxn ang="0">
                  <a:pos x="184" y="68"/>
                </a:cxn>
                <a:cxn ang="0">
                  <a:pos x="182" y="70"/>
                </a:cxn>
                <a:cxn ang="0">
                  <a:pos x="172" y="96"/>
                </a:cxn>
                <a:cxn ang="0">
                  <a:pos x="148" y="106"/>
                </a:cxn>
                <a:cxn ang="0">
                  <a:pos x="98" y="106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3" name="Freeform 39"/>
            <p:cNvSpPr/>
            <p:nvPr/>
          </p:nvSpPr>
          <p:spPr bwMode="auto">
            <a:xfrm>
              <a:off x="5055677" y="3755952"/>
              <a:ext cx="189767" cy="458305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80" y="0"/>
                </a:cxn>
                <a:cxn ang="0">
                  <a:pos x="62" y="14"/>
                </a:cxn>
                <a:cxn ang="0">
                  <a:pos x="46" y="32"/>
                </a:cxn>
                <a:cxn ang="0">
                  <a:pos x="34" y="50"/>
                </a:cxn>
                <a:cxn ang="0">
                  <a:pos x="24" y="70"/>
                </a:cxn>
                <a:cxn ang="0">
                  <a:pos x="10" y="98"/>
                </a:cxn>
                <a:cxn ang="0">
                  <a:pos x="4" y="104"/>
                </a:cxn>
                <a:cxn ang="0">
                  <a:pos x="0" y="108"/>
                </a:cxn>
                <a:cxn ang="0">
                  <a:pos x="6" y="152"/>
                </a:cxn>
                <a:cxn ang="0">
                  <a:pos x="6" y="154"/>
                </a:cxn>
                <a:cxn ang="0">
                  <a:pos x="2" y="184"/>
                </a:cxn>
                <a:cxn ang="0">
                  <a:pos x="2" y="196"/>
                </a:cxn>
                <a:cxn ang="0">
                  <a:pos x="2" y="200"/>
                </a:cxn>
                <a:cxn ang="0">
                  <a:pos x="4" y="202"/>
                </a:cxn>
                <a:cxn ang="0">
                  <a:pos x="36" y="224"/>
                </a:cxn>
                <a:cxn ang="0">
                  <a:pos x="38" y="224"/>
                </a:cxn>
                <a:cxn ang="0">
                  <a:pos x="38" y="226"/>
                </a:cxn>
                <a:cxn ang="0">
                  <a:pos x="42" y="236"/>
                </a:cxn>
                <a:cxn ang="0">
                  <a:pos x="50" y="248"/>
                </a:cxn>
                <a:cxn ang="0">
                  <a:pos x="56" y="252"/>
                </a:cxn>
                <a:cxn ang="0">
                  <a:pos x="62" y="256"/>
                </a:cxn>
                <a:cxn ang="0">
                  <a:pos x="66" y="204"/>
                </a:cxn>
                <a:cxn ang="0">
                  <a:pos x="66" y="202"/>
                </a:cxn>
                <a:cxn ang="0">
                  <a:pos x="90" y="146"/>
                </a:cxn>
                <a:cxn ang="0">
                  <a:pos x="98" y="80"/>
                </a:cxn>
                <a:cxn ang="0">
                  <a:pos x="98" y="78"/>
                </a:cxn>
                <a:cxn ang="0">
                  <a:pos x="106" y="60"/>
                </a:cxn>
                <a:cxn ang="0">
                  <a:pos x="100" y="44"/>
                </a:cxn>
                <a:cxn ang="0">
                  <a:pos x="98" y="44"/>
                </a:cxn>
                <a:cxn ang="0">
                  <a:pos x="98" y="24"/>
                </a:cxn>
                <a:cxn ang="0">
                  <a:pos x="98" y="22"/>
                </a:cxn>
                <a:cxn ang="0">
                  <a:pos x="102" y="16"/>
                </a:cxn>
                <a:cxn ang="0">
                  <a:pos x="106" y="12"/>
                </a:cxn>
                <a:cxn ang="0">
                  <a:pos x="80" y="0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4" name="Freeform 40"/>
            <p:cNvSpPr/>
            <p:nvPr/>
          </p:nvSpPr>
          <p:spPr bwMode="auto">
            <a:xfrm>
              <a:off x="3659279" y="4568727"/>
              <a:ext cx="286441" cy="25063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0" y="18"/>
                </a:cxn>
                <a:cxn ang="0">
                  <a:pos x="68" y="20"/>
                </a:cxn>
                <a:cxn ang="0">
                  <a:pos x="36" y="28"/>
                </a:cxn>
                <a:cxn ang="0">
                  <a:pos x="38" y="32"/>
                </a:cxn>
                <a:cxn ang="0">
                  <a:pos x="48" y="44"/>
                </a:cxn>
                <a:cxn ang="0">
                  <a:pos x="44" y="46"/>
                </a:cxn>
                <a:cxn ang="0">
                  <a:pos x="30" y="54"/>
                </a:cxn>
                <a:cxn ang="0">
                  <a:pos x="6" y="72"/>
                </a:cxn>
                <a:cxn ang="0">
                  <a:pos x="2" y="80"/>
                </a:cxn>
                <a:cxn ang="0">
                  <a:pos x="0" y="92"/>
                </a:cxn>
                <a:cxn ang="0">
                  <a:pos x="4" y="108"/>
                </a:cxn>
                <a:cxn ang="0">
                  <a:pos x="10" y="126"/>
                </a:cxn>
                <a:cxn ang="0">
                  <a:pos x="34" y="128"/>
                </a:cxn>
                <a:cxn ang="0">
                  <a:pos x="36" y="128"/>
                </a:cxn>
                <a:cxn ang="0">
                  <a:pos x="60" y="140"/>
                </a:cxn>
                <a:cxn ang="0">
                  <a:pos x="86" y="136"/>
                </a:cxn>
                <a:cxn ang="0">
                  <a:pos x="94" y="132"/>
                </a:cxn>
                <a:cxn ang="0">
                  <a:pos x="102" y="126"/>
                </a:cxn>
                <a:cxn ang="0">
                  <a:pos x="112" y="118"/>
                </a:cxn>
                <a:cxn ang="0">
                  <a:pos x="122" y="106"/>
                </a:cxn>
                <a:cxn ang="0">
                  <a:pos x="124" y="106"/>
                </a:cxn>
                <a:cxn ang="0">
                  <a:pos x="126" y="104"/>
                </a:cxn>
                <a:cxn ang="0">
                  <a:pos x="136" y="100"/>
                </a:cxn>
                <a:cxn ang="0">
                  <a:pos x="134" y="66"/>
                </a:cxn>
                <a:cxn ang="0">
                  <a:pos x="148" y="44"/>
                </a:cxn>
                <a:cxn ang="0">
                  <a:pos x="160" y="34"/>
                </a:cxn>
                <a:cxn ang="0">
                  <a:pos x="160" y="22"/>
                </a:cxn>
                <a:cxn ang="0">
                  <a:pos x="158" y="14"/>
                </a:cxn>
                <a:cxn ang="0">
                  <a:pos x="156" y="10"/>
                </a:cxn>
                <a:cxn ang="0">
                  <a:pos x="152" y="2"/>
                </a:cxn>
                <a:cxn ang="0">
                  <a:pos x="146" y="0"/>
                </a:cxn>
                <a:cxn ang="0">
                  <a:pos x="146" y="12"/>
                </a:cxn>
                <a:cxn ang="0">
                  <a:pos x="126" y="8"/>
                </a:cxn>
                <a:cxn ang="0">
                  <a:pos x="116" y="14"/>
                </a:cxn>
                <a:cxn ang="0">
                  <a:pos x="114" y="14"/>
                </a:cxn>
                <a:cxn ang="0">
                  <a:pos x="72" y="14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614880" y="3309429"/>
            <a:ext cx="458984" cy="441685"/>
            <a:chOff x="3934709" y="3458120"/>
            <a:chExt cx="458984" cy="441685"/>
          </a:xfrm>
          <a:solidFill>
            <a:schemeClr val="bg1">
              <a:alpha val="50000"/>
            </a:schemeClr>
          </a:solidFill>
        </p:grpSpPr>
        <p:sp>
          <p:nvSpPr>
            <p:cNvPr id="67" name="椭圆 66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8" name="文本框 2"/>
            <p:cNvSpPr txBox="1"/>
            <p:nvPr/>
          </p:nvSpPr>
          <p:spPr>
            <a:xfrm>
              <a:off x="3939723" y="34943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556068" y="4610317"/>
            <a:ext cx="458984" cy="441685"/>
            <a:chOff x="3934709" y="3458120"/>
            <a:chExt cx="458984" cy="441685"/>
          </a:xfrm>
          <a:solidFill>
            <a:schemeClr val="bg1">
              <a:alpha val="50000"/>
            </a:schemeClr>
          </a:solidFill>
        </p:grpSpPr>
        <p:sp>
          <p:nvSpPr>
            <p:cNvPr id="70" name="椭圆 69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文本框 73"/>
            <p:cNvSpPr txBox="1"/>
            <p:nvPr/>
          </p:nvSpPr>
          <p:spPr>
            <a:xfrm>
              <a:off x="3939723" y="3494320"/>
              <a:ext cx="453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388914" y="2039226"/>
            <a:ext cx="458984" cy="441685"/>
            <a:chOff x="3934709" y="3458120"/>
            <a:chExt cx="458984" cy="441685"/>
          </a:xfrm>
          <a:solidFill>
            <a:schemeClr val="bg1">
              <a:alpha val="50000"/>
            </a:schemeClr>
          </a:solidFill>
        </p:grpSpPr>
        <p:sp>
          <p:nvSpPr>
            <p:cNvPr id="73" name="椭圆 72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文本框 76"/>
            <p:cNvSpPr txBox="1"/>
            <p:nvPr/>
          </p:nvSpPr>
          <p:spPr>
            <a:xfrm>
              <a:off x="3939723" y="34943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268766" y="3123695"/>
            <a:ext cx="446309" cy="441685"/>
            <a:chOff x="3934709" y="3458120"/>
            <a:chExt cx="446309" cy="441685"/>
          </a:xfrm>
          <a:solidFill>
            <a:schemeClr val="bg1">
              <a:alpha val="50000"/>
            </a:schemeClr>
          </a:solidFill>
        </p:grpSpPr>
        <p:sp>
          <p:nvSpPr>
            <p:cNvPr id="76" name="椭圆 75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7" name="文本框 79"/>
            <p:cNvSpPr txBox="1"/>
            <p:nvPr/>
          </p:nvSpPr>
          <p:spPr>
            <a:xfrm>
              <a:off x="3957356" y="3494320"/>
              <a:ext cx="418704" cy="369332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/>
            </a:lstStyle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02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271273" y="4595387"/>
            <a:ext cx="458984" cy="441685"/>
            <a:chOff x="3934709" y="3458120"/>
            <a:chExt cx="458984" cy="441685"/>
          </a:xfrm>
          <a:solidFill>
            <a:schemeClr val="bg1">
              <a:alpha val="50000"/>
            </a:schemeClr>
          </a:solidFill>
        </p:grpSpPr>
        <p:sp>
          <p:nvSpPr>
            <p:cNvPr id="79" name="椭圆 78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0" name="文本框 82"/>
            <p:cNvSpPr txBox="1"/>
            <p:nvPr/>
          </p:nvSpPr>
          <p:spPr>
            <a:xfrm>
              <a:off x="3939723" y="3494320"/>
              <a:ext cx="453970" cy="369332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03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268766" y="1704895"/>
            <a:ext cx="458984" cy="441685"/>
            <a:chOff x="3934709" y="3458120"/>
            <a:chExt cx="458984" cy="441685"/>
          </a:xfrm>
          <a:solidFill>
            <a:schemeClr val="bg1">
              <a:alpha val="50000"/>
            </a:schemeClr>
          </a:solidFill>
        </p:grpSpPr>
        <p:sp>
          <p:nvSpPr>
            <p:cNvPr id="82" name="椭圆 81"/>
            <p:cNvSpPr/>
            <p:nvPr/>
          </p:nvSpPr>
          <p:spPr>
            <a:xfrm>
              <a:off x="3934709" y="3458120"/>
              <a:ext cx="446309" cy="441685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3" name="文本框 85"/>
            <p:cNvSpPr txBox="1"/>
            <p:nvPr/>
          </p:nvSpPr>
          <p:spPr>
            <a:xfrm>
              <a:off x="3939723" y="3494320"/>
              <a:ext cx="453970" cy="369332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01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946851" y="1467509"/>
            <a:ext cx="2497036" cy="942927"/>
            <a:chOff x="8626301" y="2526505"/>
            <a:chExt cx="2497036" cy="942927"/>
          </a:xfrm>
        </p:grpSpPr>
        <p:sp>
          <p:nvSpPr>
            <p:cNvPr id="85" name="文本框 87"/>
            <p:cNvSpPr txBox="1"/>
            <p:nvPr/>
          </p:nvSpPr>
          <p:spPr>
            <a:xfrm>
              <a:off x="8638976" y="252650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文本框 88"/>
            <p:cNvSpPr txBox="1"/>
            <p:nvPr/>
          </p:nvSpPr>
          <p:spPr>
            <a:xfrm>
              <a:off x="8626301" y="2860034"/>
              <a:ext cx="249703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946851" y="2890663"/>
            <a:ext cx="2497036" cy="942927"/>
            <a:chOff x="8626301" y="2526505"/>
            <a:chExt cx="2497036" cy="942927"/>
          </a:xfrm>
        </p:grpSpPr>
        <p:sp>
          <p:nvSpPr>
            <p:cNvPr id="88" name="文本框 90"/>
            <p:cNvSpPr txBox="1"/>
            <p:nvPr/>
          </p:nvSpPr>
          <p:spPr>
            <a:xfrm>
              <a:off x="8638976" y="252650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文本框 91"/>
            <p:cNvSpPr txBox="1"/>
            <p:nvPr/>
          </p:nvSpPr>
          <p:spPr>
            <a:xfrm>
              <a:off x="8626301" y="2860034"/>
              <a:ext cx="249703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8048451" y="4394201"/>
            <a:ext cx="2497036" cy="942927"/>
            <a:chOff x="8626301" y="2526505"/>
            <a:chExt cx="2497036" cy="942927"/>
          </a:xfrm>
        </p:grpSpPr>
        <p:sp>
          <p:nvSpPr>
            <p:cNvPr id="91" name="文本框 93"/>
            <p:cNvSpPr txBox="1"/>
            <p:nvPr/>
          </p:nvSpPr>
          <p:spPr>
            <a:xfrm>
              <a:off x="8638976" y="252650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2" name="文本框 94"/>
            <p:cNvSpPr txBox="1"/>
            <p:nvPr/>
          </p:nvSpPr>
          <p:spPr>
            <a:xfrm>
              <a:off x="8626301" y="2860034"/>
              <a:ext cx="249703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26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5262947" y="5156677"/>
            <a:ext cx="1414463" cy="1541463"/>
            <a:chOff x="2143126" y="4930775"/>
            <a:chExt cx="1414463" cy="154146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4" name="Freeform 5"/>
            <p:cNvSpPr/>
            <p:nvPr/>
          </p:nvSpPr>
          <p:spPr bwMode="auto">
            <a:xfrm>
              <a:off x="2143126" y="5083175"/>
              <a:ext cx="1414463" cy="1257300"/>
            </a:xfrm>
            <a:custGeom>
              <a:avLst/>
              <a:gdLst>
                <a:gd name="T0" fmla="*/ 334 w 891"/>
                <a:gd name="T1" fmla="*/ 790 h 792"/>
                <a:gd name="T2" fmla="*/ 228 w 891"/>
                <a:gd name="T3" fmla="*/ 775 h 792"/>
                <a:gd name="T4" fmla="*/ 212 w 891"/>
                <a:gd name="T5" fmla="*/ 764 h 792"/>
                <a:gd name="T6" fmla="*/ 190 w 891"/>
                <a:gd name="T7" fmla="*/ 734 h 792"/>
                <a:gd name="T8" fmla="*/ 110 w 891"/>
                <a:gd name="T9" fmla="*/ 683 h 792"/>
                <a:gd name="T10" fmla="*/ 65 w 891"/>
                <a:gd name="T11" fmla="*/ 631 h 792"/>
                <a:gd name="T12" fmla="*/ 56 w 891"/>
                <a:gd name="T13" fmla="*/ 597 h 792"/>
                <a:gd name="T14" fmla="*/ 61 w 891"/>
                <a:gd name="T15" fmla="*/ 560 h 792"/>
                <a:gd name="T16" fmla="*/ 45 w 891"/>
                <a:gd name="T17" fmla="*/ 545 h 792"/>
                <a:gd name="T18" fmla="*/ 26 w 891"/>
                <a:gd name="T19" fmla="*/ 528 h 792"/>
                <a:gd name="T20" fmla="*/ 48 w 891"/>
                <a:gd name="T21" fmla="*/ 513 h 792"/>
                <a:gd name="T22" fmla="*/ 61 w 891"/>
                <a:gd name="T23" fmla="*/ 501 h 792"/>
                <a:gd name="T24" fmla="*/ 56 w 891"/>
                <a:gd name="T25" fmla="*/ 465 h 792"/>
                <a:gd name="T26" fmla="*/ 65 w 891"/>
                <a:gd name="T27" fmla="*/ 442 h 792"/>
                <a:gd name="T28" fmla="*/ 48 w 891"/>
                <a:gd name="T29" fmla="*/ 435 h 792"/>
                <a:gd name="T30" fmla="*/ 23 w 891"/>
                <a:gd name="T31" fmla="*/ 425 h 792"/>
                <a:gd name="T32" fmla="*/ 34 w 891"/>
                <a:gd name="T33" fmla="*/ 405 h 792"/>
                <a:gd name="T34" fmla="*/ 56 w 891"/>
                <a:gd name="T35" fmla="*/ 393 h 792"/>
                <a:gd name="T36" fmla="*/ 55 w 891"/>
                <a:gd name="T37" fmla="*/ 365 h 792"/>
                <a:gd name="T38" fmla="*/ 56 w 891"/>
                <a:gd name="T39" fmla="*/ 343 h 792"/>
                <a:gd name="T40" fmla="*/ 53 w 891"/>
                <a:gd name="T41" fmla="*/ 320 h 792"/>
                <a:gd name="T42" fmla="*/ 32 w 891"/>
                <a:gd name="T43" fmla="*/ 310 h 792"/>
                <a:gd name="T44" fmla="*/ 36 w 891"/>
                <a:gd name="T45" fmla="*/ 291 h 792"/>
                <a:gd name="T46" fmla="*/ 60 w 891"/>
                <a:gd name="T47" fmla="*/ 281 h 792"/>
                <a:gd name="T48" fmla="*/ 64 w 891"/>
                <a:gd name="T49" fmla="*/ 262 h 792"/>
                <a:gd name="T50" fmla="*/ 61 w 891"/>
                <a:gd name="T51" fmla="*/ 245 h 792"/>
                <a:gd name="T52" fmla="*/ 71 w 891"/>
                <a:gd name="T53" fmla="*/ 218 h 792"/>
                <a:gd name="T54" fmla="*/ 59 w 891"/>
                <a:gd name="T55" fmla="*/ 214 h 792"/>
                <a:gd name="T56" fmla="*/ 34 w 891"/>
                <a:gd name="T57" fmla="*/ 203 h 792"/>
                <a:gd name="T58" fmla="*/ 0 w 891"/>
                <a:gd name="T59" fmla="*/ 0 h 792"/>
                <a:gd name="T60" fmla="*/ 873 w 891"/>
                <a:gd name="T61" fmla="*/ 147 h 792"/>
                <a:gd name="T62" fmla="*/ 854 w 891"/>
                <a:gd name="T63" fmla="*/ 164 h 792"/>
                <a:gd name="T64" fmla="*/ 835 w 891"/>
                <a:gd name="T65" fmla="*/ 168 h 792"/>
                <a:gd name="T66" fmla="*/ 832 w 891"/>
                <a:gd name="T67" fmla="*/ 180 h 792"/>
                <a:gd name="T68" fmla="*/ 839 w 891"/>
                <a:gd name="T69" fmla="*/ 205 h 792"/>
                <a:gd name="T70" fmla="*/ 832 w 891"/>
                <a:gd name="T71" fmla="*/ 228 h 792"/>
                <a:gd name="T72" fmla="*/ 848 w 891"/>
                <a:gd name="T73" fmla="*/ 237 h 792"/>
                <a:gd name="T74" fmla="*/ 871 w 891"/>
                <a:gd name="T75" fmla="*/ 254 h 792"/>
                <a:gd name="T76" fmla="*/ 854 w 891"/>
                <a:gd name="T77" fmla="*/ 271 h 792"/>
                <a:gd name="T78" fmla="*/ 841 w 891"/>
                <a:gd name="T79" fmla="*/ 281 h 792"/>
                <a:gd name="T80" fmla="*/ 845 w 891"/>
                <a:gd name="T81" fmla="*/ 310 h 792"/>
                <a:gd name="T82" fmla="*/ 841 w 891"/>
                <a:gd name="T83" fmla="*/ 336 h 792"/>
                <a:gd name="T84" fmla="*/ 856 w 891"/>
                <a:gd name="T85" fmla="*/ 355 h 792"/>
                <a:gd name="T86" fmla="*/ 877 w 891"/>
                <a:gd name="T87" fmla="*/ 369 h 792"/>
                <a:gd name="T88" fmla="*/ 863 w 891"/>
                <a:gd name="T89" fmla="*/ 386 h 792"/>
                <a:gd name="T90" fmla="*/ 836 w 891"/>
                <a:gd name="T91" fmla="*/ 390 h 792"/>
                <a:gd name="T92" fmla="*/ 843 w 891"/>
                <a:gd name="T93" fmla="*/ 411 h 792"/>
                <a:gd name="T94" fmla="*/ 841 w 891"/>
                <a:gd name="T95" fmla="*/ 435 h 792"/>
                <a:gd name="T96" fmla="*/ 844 w 891"/>
                <a:gd name="T97" fmla="*/ 463 h 792"/>
                <a:gd name="T98" fmla="*/ 867 w 891"/>
                <a:gd name="T99" fmla="*/ 474 h 792"/>
                <a:gd name="T100" fmla="*/ 870 w 891"/>
                <a:gd name="T101" fmla="*/ 490 h 792"/>
                <a:gd name="T102" fmla="*/ 845 w 891"/>
                <a:gd name="T103" fmla="*/ 503 h 792"/>
                <a:gd name="T104" fmla="*/ 841 w 891"/>
                <a:gd name="T105" fmla="*/ 535 h 792"/>
                <a:gd name="T106" fmla="*/ 844 w 891"/>
                <a:gd name="T107" fmla="*/ 554 h 792"/>
                <a:gd name="T108" fmla="*/ 858 w 891"/>
                <a:gd name="T109" fmla="*/ 572 h 792"/>
                <a:gd name="T110" fmla="*/ 856 w 891"/>
                <a:gd name="T111" fmla="*/ 595 h 792"/>
                <a:gd name="T112" fmla="*/ 820 w 891"/>
                <a:gd name="T113" fmla="*/ 653 h 792"/>
                <a:gd name="T114" fmla="*/ 776 w 891"/>
                <a:gd name="T115" fmla="*/ 695 h 792"/>
                <a:gd name="T116" fmla="*/ 711 w 891"/>
                <a:gd name="T117" fmla="*/ 742 h 792"/>
                <a:gd name="T118" fmla="*/ 695 w 891"/>
                <a:gd name="T119" fmla="*/ 764 h 792"/>
                <a:gd name="T120" fmla="*/ 675 w 891"/>
                <a:gd name="T121" fmla="*/ 775 h 792"/>
                <a:gd name="T122" fmla="*/ 548 w 891"/>
                <a:gd name="T123" fmla="*/ 79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1" h="792">
                  <a:moveTo>
                    <a:pt x="435" y="792"/>
                  </a:moveTo>
                  <a:lnTo>
                    <a:pt x="435" y="792"/>
                  </a:lnTo>
                  <a:lnTo>
                    <a:pt x="370" y="791"/>
                  </a:lnTo>
                  <a:lnTo>
                    <a:pt x="334" y="790"/>
                  </a:lnTo>
                  <a:lnTo>
                    <a:pt x="298" y="787"/>
                  </a:lnTo>
                  <a:lnTo>
                    <a:pt x="266" y="783"/>
                  </a:lnTo>
                  <a:lnTo>
                    <a:pt x="237" y="778"/>
                  </a:lnTo>
                  <a:lnTo>
                    <a:pt x="228" y="775"/>
                  </a:lnTo>
                  <a:lnTo>
                    <a:pt x="220" y="772"/>
                  </a:lnTo>
                  <a:lnTo>
                    <a:pt x="213" y="768"/>
                  </a:lnTo>
                  <a:lnTo>
                    <a:pt x="212" y="764"/>
                  </a:lnTo>
                  <a:lnTo>
                    <a:pt x="212" y="764"/>
                  </a:lnTo>
                  <a:lnTo>
                    <a:pt x="209" y="756"/>
                  </a:lnTo>
                  <a:lnTo>
                    <a:pt x="205" y="749"/>
                  </a:lnTo>
                  <a:lnTo>
                    <a:pt x="198" y="741"/>
                  </a:lnTo>
                  <a:lnTo>
                    <a:pt x="190" y="734"/>
                  </a:lnTo>
                  <a:lnTo>
                    <a:pt x="164" y="717"/>
                  </a:lnTo>
                  <a:lnTo>
                    <a:pt x="129" y="695"/>
                  </a:lnTo>
                  <a:lnTo>
                    <a:pt x="129" y="695"/>
                  </a:lnTo>
                  <a:lnTo>
                    <a:pt x="110" y="683"/>
                  </a:lnTo>
                  <a:lnTo>
                    <a:pt x="95" y="669"/>
                  </a:lnTo>
                  <a:lnTo>
                    <a:pt x="82" y="657"/>
                  </a:lnTo>
                  <a:lnTo>
                    <a:pt x="72" y="643"/>
                  </a:lnTo>
                  <a:lnTo>
                    <a:pt x="65" y="631"/>
                  </a:lnTo>
                  <a:lnTo>
                    <a:pt x="60" y="619"/>
                  </a:lnTo>
                  <a:lnTo>
                    <a:pt x="57" y="608"/>
                  </a:lnTo>
                  <a:lnTo>
                    <a:pt x="56" y="597"/>
                  </a:lnTo>
                  <a:lnTo>
                    <a:pt x="56" y="597"/>
                  </a:lnTo>
                  <a:lnTo>
                    <a:pt x="57" y="589"/>
                  </a:lnTo>
                  <a:lnTo>
                    <a:pt x="59" y="581"/>
                  </a:lnTo>
                  <a:lnTo>
                    <a:pt x="61" y="566"/>
                  </a:lnTo>
                  <a:lnTo>
                    <a:pt x="61" y="560"/>
                  </a:lnTo>
                  <a:lnTo>
                    <a:pt x="59" y="554"/>
                  </a:lnTo>
                  <a:lnTo>
                    <a:pt x="55" y="549"/>
                  </a:lnTo>
                  <a:lnTo>
                    <a:pt x="45" y="545"/>
                  </a:lnTo>
                  <a:lnTo>
                    <a:pt x="45" y="545"/>
                  </a:lnTo>
                  <a:lnTo>
                    <a:pt x="36" y="541"/>
                  </a:lnTo>
                  <a:lnTo>
                    <a:pt x="30" y="537"/>
                  </a:lnTo>
                  <a:lnTo>
                    <a:pt x="28" y="532"/>
                  </a:lnTo>
                  <a:lnTo>
                    <a:pt x="26" y="528"/>
                  </a:lnTo>
                  <a:lnTo>
                    <a:pt x="29" y="524"/>
                  </a:lnTo>
                  <a:lnTo>
                    <a:pt x="33" y="522"/>
                  </a:lnTo>
                  <a:lnTo>
                    <a:pt x="40" y="518"/>
                  </a:lnTo>
                  <a:lnTo>
                    <a:pt x="48" y="513"/>
                  </a:lnTo>
                  <a:lnTo>
                    <a:pt x="48" y="513"/>
                  </a:lnTo>
                  <a:lnTo>
                    <a:pt x="55" y="511"/>
                  </a:lnTo>
                  <a:lnTo>
                    <a:pt x="59" y="505"/>
                  </a:lnTo>
                  <a:lnTo>
                    <a:pt x="61" y="501"/>
                  </a:lnTo>
                  <a:lnTo>
                    <a:pt x="61" y="496"/>
                  </a:lnTo>
                  <a:lnTo>
                    <a:pt x="59" y="482"/>
                  </a:lnTo>
                  <a:lnTo>
                    <a:pt x="57" y="474"/>
                  </a:lnTo>
                  <a:lnTo>
                    <a:pt x="56" y="465"/>
                  </a:lnTo>
                  <a:lnTo>
                    <a:pt x="56" y="465"/>
                  </a:lnTo>
                  <a:lnTo>
                    <a:pt x="57" y="457"/>
                  </a:lnTo>
                  <a:lnTo>
                    <a:pt x="60" y="450"/>
                  </a:lnTo>
                  <a:lnTo>
                    <a:pt x="65" y="442"/>
                  </a:lnTo>
                  <a:lnTo>
                    <a:pt x="65" y="439"/>
                  </a:lnTo>
                  <a:lnTo>
                    <a:pt x="64" y="436"/>
                  </a:lnTo>
                  <a:lnTo>
                    <a:pt x="59" y="435"/>
                  </a:lnTo>
                  <a:lnTo>
                    <a:pt x="48" y="435"/>
                  </a:lnTo>
                  <a:lnTo>
                    <a:pt x="48" y="435"/>
                  </a:lnTo>
                  <a:lnTo>
                    <a:pt x="36" y="432"/>
                  </a:lnTo>
                  <a:lnTo>
                    <a:pt x="28" y="430"/>
                  </a:lnTo>
                  <a:lnTo>
                    <a:pt x="23" y="425"/>
                  </a:lnTo>
                  <a:lnTo>
                    <a:pt x="22" y="420"/>
                  </a:lnTo>
                  <a:lnTo>
                    <a:pt x="23" y="415"/>
                  </a:lnTo>
                  <a:lnTo>
                    <a:pt x="28" y="409"/>
                  </a:lnTo>
                  <a:lnTo>
                    <a:pt x="34" y="405"/>
                  </a:lnTo>
                  <a:lnTo>
                    <a:pt x="42" y="401"/>
                  </a:lnTo>
                  <a:lnTo>
                    <a:pt x="42" y="401"/>
                  </a:lnTo>
                  <a:lnTo>
                    <a:pt x="51" y="397"/>
                  </a:lnTo>
                  <a:lnTo>
                    <a:pt x="56" y="393"/>
                  </a:lnTo>
                  <a:lnTo>
                    <a:pt x="59" y="389"/>
                  </a:lnTo>
                  <a:lnTo>
                    <a:pt x="59" y="384"/>
                  </a:lnTo>
                  <a:lnTo>
                    <a:pt x="56" y="371"/>
                  </a:lnTo>
                  <a:lnTo>
                    <a:pt x="55" y="365"/>
                  </a:lnTo>
                  <a:lnTo>
                    <a:pt x="55" y="356"/>
                  </a:lnTo>
                  <a:lnTo>
                    <a:pt x="55" y="356"/>
                  </a:lnTo>
                  <a:lnTo>
                    <a:pt x="55" y="350"/>
                  </a:lnTo>
                  <a:lnTo>
                    <a:pt x="56" y="343"/>
                  </a:lnTo>
                  <a:lnTo>
                    <a:pt x="59" y="332"/>
                  </a:lnTo>
                  <a:lnTo>
                    <a:pt x="59" y="328"/>
                  </a:lnTo>
                  <a:lnTo>
                    <a:pt x="57" y="324"/>
                  </a:lnTo>
                  <a:lnTo>
                    <a:pt x="53" y="320"/>
                  </a:lnTo>
                  <a:lnTo>
                    <a:pt x="45" y="317"/>
                  </a:lnTo>
                  <a:lnTo>
                    <a:pt x="45" y="317"/>
                  </a:lnTo>
                  <a:lnTo>
                    <a:pt x="37" y="314"/>
                  </a:lnTo>
                  <a:lnTo>
                    <a:pt x="32" y="310"/>
                  </a:lnTo>
                  <a:lnTo>
                    <a:pt x="29" y="305"/>
                  </a:lnTo>
                  <a:lnTo>
                    <a:pt x="29" y="301"/>
                  </a:lnTo>
                  <a:lnTo>
                    <a:pt x="30" y="296"/>
                  </a:lnTo>
                  <a:lnTo>
                    <a:pt x="36" y="291"/>
                  </a:lnTo>
                  <a:lnTo>
                    <a:pt x="42" y="287"/>
                  </a:lnTo>
                  <a:lnTo>
                    <a:pt x="52" y="283"/>
                  </a:lnTo>
                  <a:lnTo>
                    <a:pt x="52" y="283"/>
                  </a:lnTo>
                  <a:lnTo>
                    <a:pt x="60" y="281"/>
                  </a:lnTo>
                  <a:lnTo>
                    <a:pt x="65" y="278"/>
                  </a:lnTo>
                  <a:lnTo>
                    <a:pt x="68" y="275"/>
                  </a:lnTo>
                  <a:lnTo>
                    <a:pt x="68" y="271"/>
                  </a:lnTo>
                  <a:lnTo>
                    <a:pt x="64" y="262"/>
                  </a:lnTo>
                  <a:lnTo>
                    <a:pt x="63" y="256"/>
                  </a:lnTo>
                  <a:lnTo>
                    <a:pt x="61" y="251"/>
                  </a:lnTo>
                  <a:lnTo>
                    <a:pt x="61" y="251"/>
                  </a:lnTo>
                  <a:lnTo>
                    <a:pt x="61" y="245"/>
                  </a:lnTo>
                  <a:lnTo>
                    <a:pt x="63" y="239"/>
                  </a:lnTo>
                  <a:lnTo>
                    <a:pt x="68" y="228"/>
                  </a:lnTo>
                  <a:lnTo>
                    <a:pt x="70" y="222"/>
                  </a:lnTo>
                  <a:lnTo>
                    <a:pt x="71" y="218"/>
                  </a:lnTo>
                  <a:lnTo>
                    <a:pt x="70" y="216"/>
                  </a:lnTo>
                  <a:lnTo>
                    <a:pt x="65" y="216"/>
                  </a:lnTo>
                  <a:lnTo>
                    <a:pt x="65" y="216"/>
                  </a:lnTo>
                  <a:lnTo>
                    <a:pt x="59" y="214"/>
                  </a:lnTo>
                  <a:lnTo>
                    <a:pt x="53" y="213"/>
                  </a:lnTo>
                  <a:lnTo>
                    <a:pt x="46" y="210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30" y="198"/>
                  </a:lnTo>
                  <a:lnTo>
                    <a:pt x="28" y="193"/>
                  </a:lnTo>
                  <a:lnTo>
                    <a:pt x="25" y="187"/>
                  </a:lnTo>
                  <a:lnTo>
                    <a:pt x="0" y="0"/>
                  </a:lnTo>
                  <a:lnTo>
                    <a:pt x="891" y="0"/>
                  </a:lnTo>
                  <a:lnTo>
                    <a:pt x="874" y="140"/>
                  </a:lnTo>
                  <a:lnTo>
                    <a:pt x="874" y="140"/>
                  </a:lnTo>
                  <a:lnTo>
                    <a:pt x="873" y="147"/>
                  </a:lnTo>
                  <a:lnTo>
                    <a:pt x="870" y="152"/>
                  </a:lnTo>
                  <a:lnTo>
                    <a:pt x="864" y="157"/>
                  </a:lnTo>
                  <a:lnTo>
                    <a:pt x="859" y="161"/>
                  </a:lnTo>
                  <a:lnTo>
                    <a:pt x="854" y="164"/>
                  </a:lnTo>
                  <a:lnTo>
                    <a:pt x="847" y="167"/>
                  </a:lnTo>
                  <a:lnTo>
                    <a:pt x="840" y="168"/>
                  </a:lnTo>
                  <a:lnTo>
                    <a:pt x="835" y="168"/>
                  </a:lnTo>
                  <a:lnTo>
                    <a:pt x="835" y="168"/>
                  </a:lnTo>
                  <a:lnTo>
                    <a:pt x="831" y="170"/>
                  </a:lnTo>
                  <a:lnTo>
                    <a:pt x="829" y="172"/>
                  </a:lnTo>
                  <a:lnTo>
                    <a:pt x="829" y="176"/>
                  </a:lnTo>
                  <a:lnTo>
                    <a:pt x="832" y="180"/>
                  </a:lnTo>
                  <a:lnTo>
                    <a:pt x="837" y="193"/>
                  </a:lnTo>
                  <a:lnTo>
                    <a:pt x="839" y="198"/>
                  </a:lnTo>
                  <a:lnTo>
                    <a:pt x="839" y="205"/>
                  </a:lnTo>
                  <a:lnTo>
                    <a:pt x="839" y="205"/>
                  </a:lnTo>
                  <a:lnTo>
                    <a:pt x="837" y="210"/>
                  </a:lnTo>
                  <a:lnTo>
                    <a:pt x="835" y="216"/>
                  </a:lnTo>
                  <a:lnTo>
                    <a:pt x="832" y="224"/>
                  </a:lnTo>
                  <a:lnTo>
                    <a:pt x="832" y="228"/>
                  </a:lnTo>
                  <a:lnTo>
                    <a:pt x="833" y="232"/>
                  </a:lnTo>
                  <a:lnTo>
                    <a:pt x="839" y="235"/>
                  </a:lnTo>
                  <a:lnTo>
                    <a:pt x="848" y="237"/>
                  </a:lnTo>
                  <a:lnTo>
                    <a:pt x="848" y="237"/>
                  </a:lnTo>
                  <a:lnTo>
                    <a:pt x="858" y="240"/>
                  </a:lnTo>
                  <a:lnTo>
                    <a:pt x="864" y="244"/>
                  </a:lnTo>
                  <a:lnTo>
                    <a:pt x="868" y="249"/>
                  </a:lnTo>
                  <a:lnTo>
                    <a:pt x="871" y="254"/>
                  </a:lnTo>
                  <a:lnTo>
                    <a:pt x="870" y="259"/>
                  </a:lnTo>
                  <a:lnTo>
                    <a:pt x="867" y="263"/>
                  </a:lnTo>
                  <a:lnTo>
                    <a:pt x="862" y="267"/>
                  </a:lnTo>
                  <a:lnTo>
                    <a:pt x="854" y="271"/>
                  </a:lnTo>
                  <a:lnTo>
                    <a:pt x="854" y="271"/>
                  </a:lnTo>
                  <a:lnTo>
                    <a:pt x="847" y="274"/>
                  </a:lnTo>
                  <a:lnTo>
                    <a:pt x="843" y="277"/>
                  </a:lnTo>
                  <a:lnTo>
                    <a:pt x="841" y="281"/>
                  </a:lnTo>
                  <a:lnTo>
                    <a:pt x="840" y="286"/>
                  </a:lnTo>
                  <a:lnTo>
                    <a:pt x="843" y="297"/>
                  </a:lnTo>
                  <a:lnTo>
                    <a:pt x="844" y="304"/>
                  </a:lnTo>
                  <a:lnTo>
                    <a:pt x="845" y="310"/>
                  </a:lnTo>
                  <a:lnTo>
                    <a:pt x="845" y="310"/>
                  </a:lnTo>
                  <a:lnTo>
                    <a:pt x="844" y="317"/>
                  </a:lnTo>
                  <a:lnTo>
                    <a:pt x="843" y="324"/>
                  </a:lnTo>
                  <a:lnTo>
                    <a:pt x="841" y="336"/>
                  </a:lnTo>
                  <a:lnTo>
                    <a:pt x="841" y="342"/>
                  </a:lnTo>
                  <a:lnTo>
                    <a:pt x="844" y="347"/>
                  </a:lnTo>
                  <a:lnTo>
                    <a:pt x="848" y="351"/>
                  </a:lnTo>
                  <a:lnTo>
                    <a:pt x="856" y="355"/>
                  </a:lnTo>
                  <a:lnTo>
                    <a:pt x="856" y="355"/>
                  </a:lnTo>
                  <a:lnTo>
                    <a:pt x="866" y="359"/>
                  </a:lnTo>
                  <a:lnTo>
                    <a:pt x="873" y="363"/>
                  </a:lnTo>
                  <a:lnTo>
                    <a:pt x="877" y="369"/>
                  </a:lnTo>
                  <a:lnTo>
                    <a:pt x="878" y="374"/>
                  </a:lnTo>
                  <a:lnTo>
                    <a:pt x="877" y="378"/>
                  </a:lnTo>
                  <a:lnTo>
                    <a:pt x="871" y="384"/>
                  </a:lnTo>
                  <a:lnTo>
                    <a:pt x="863" y="386"/>
                  </a:lnTo>
                  <a:lnTo>
                    <a:pt x="852" y="388"/>
                  </a:lnTo>
                  <a:lnTo>
                    <a:pt x="852" y="388"/>
                  </a:lnTo>
                  <a:lnTo>
                    <a:pt x="841" y="389"/>
                  </a:lnTo>
                  <a:lnTo>
                    <a:pt x="836" y="390"/>
                  </a:lnTo>
                  <a:lnTo>
                    <a:pt x="833" y="392"/>
                  </a:lnTo>
                  <a:lnTo>
                    <a:pt x="835" y="396"/>
                  </a:lnTo>
                  <a:lnTo>
                    <a:pt x="840" y="404"/>
                  </a:lnTo>
                  <a:lnTo>
                    <a:pt x="843" y="411"/>
                  </a:lnTo>
                  <a:lnTo>
                    <a:pt x="843" y="419"/>
                  </a:lnTo>
                  <a:lnTo>
                    <a:pt x="843" y="419"/>
                  </a:lnTo>
                  <a:lnTo>
                    <a:pt x="843" y="428"/>
                  </a:lnTo>
                  <a:lnTo>
                    <a:pt x="841" y="435"/>
                  </a:lnTo>
                  <a:lnTo>
                    <a:pt x="839" y="449"/>
                  </a:lnTo>
                  <a:lnTo>
                    <a:pt x="839" y="455"/>
                  </a:lnTo>
                  <a:lnTo>
                    <a:pt x="840" y="459"/>
                  </a:lnTo>
                  <a:lnTo>
                    <a:pt x="844" y="463"/>
                  </a:lnTo>
                  <a:lnTo>
                    <a:pt x="852" y="467"/>
                  </a:lnTo>
                  <a:lnTo>
                    <a:pt x="852" y="467"/>
                  </a:lnTo>
                  <a:lnTo>
                    <a:pt x="860" y="472"/>
                  </a:lnTo>
                  <a:lnTo>
                    <a:pt x="867" y="474"/>
                  </a:lnTo>
                  <a:lnTo>
                    <a:pt x="871" y="478"/>
                  </a:lnTo>
                  <a:lnTo>
                    <a:pt x="873" y="482"/>
                  </a:lnTo>
                  <a:lnTo>
                    <a:pt x="873" y="486"/>
                  </a:lnTo>
                  <a:lnTo>
                    <a:pt x="870" y="490"/>
                  </a:lnTo>
                  <a:lnTo>
                    <a:pt x="863" y="495"/>
                  </a:lnTo>
                  <a:lnTo>
                    <a:pt x="854" y="499"/>
                  </a:lnTo>
                  <a:lnTo>
                    <a:pt x="854" y="499"/>
                  </a:lnTo>
                  <a:lnTo>
                    <a:pt x="845" y="503"/>
                  </a:lnTo>
                  <a:lnTo>
                    <a:pt x="840" y="508"/>
                  </a:lnTo>
                  <a:lnTo>
                    <a:pt x="839" y="513"/>
                  </a:lnTo>
                  <a:lnTo>
                    <a:pt x="837" y="520"/>
                  </a:lnTo>
                  <a:lnTo>
                    <a:pt x="841" y="535"/>
                  </a:lnTo>
                  <a:lnTo>
                    <a:pt x="843" y="543"/>
                  </a:lnTo>
                  <a:lnTo>
                    <a:pt x="843" y="551"/>
                  </a:lnTo>
                  <a:lnTo>
                    <a:pt x="843" y="551"/>
                  </a:lnTo>
                  <a:lnTo>
                    <a:pt x="844" y="554"/>
                  </a:lnTo>
                  <a:lnTo>
                    <a:pt x="845" y="557"/>
                  </a:lnTo>
                  <a:lnTo>
                    <a:pt x="852" y="564"/>
                  </a:lnTo>
                  <a:lnTo>
                    <a:pt x="855" y="568"/>
                  </a:lnTo>
                  <a:lnTo>
                    <a:pt x="858" y="572"/>
                  </a:lnTo>
                  <a:lnTo>
                    <a:pt x="859" y="576"/>
                  </a:lnTo>
                  <a:lnTo>
                    <a:pt x="859" y="581"/>
                  </a:lnTo>
                  <a:lnTo>
                    <a:pt x="859" y="581"/>
                  </a:lnTo>
                  <a:lnTo>
                    <a:pt x="856" y="595"/>
                  </a:lnTo>
                  <a:lnTo>
                    <a:pt x="850" y="610"/>
                  </a:lnTo>
                  <a:lnTo>
                    <a:pt x="841" y="625"/>
                  </a:lnTo>
                  <a:lnTo>
                    <a:pt x="832" y="638"/>
                  </a:lnTo>
                  <a:lnTo>
                    <a:pt x="820" y="653"/>
                  </a:lnTo>
                  <a:lnTo>
                    <a:pt x="806" y="668"/>
                  </a:lnTo>
                  <a:lnTo>
                    <a:pt x="793" y="681"/>
                  </a:lnTo>
                  <a:lnTo>
                    <a:pt x="776" y="695"/>
                  </a:lnTo>
                  <a:lnTo>
                    <a:pt x="776" y="695"/>
                  </a:lnTo>
                  <a:lnTo>
                    <a:pt x="761" y="707"/>
                  </a:lnTo>
                  <a:lnTo>
                    <a:pt x="747" y="718"/>
                  </a:lnTo>
                  <a:lnTo>
                    <a:pt x="722" y="734"/>
                  </a:lnTo>
                  <a:lnTo>
                    <a:pt x="711" y="742"/>
                  </a:lnTo>
                  <a:lnTo>
                    <a:pt x="703" y="749"/>
                  </a:lnTo>
                  <a:lnTo>
                    <a:pt x="698" y="756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4" y="765"/>
                  </a:lnTo>
                  <a:lnTo>
                    <a:pt x="692" y="768"/>
                  </a:lnTo>
                  <a:lnTo>
                    <a:pt x="686" y="772"/>
                  </a:lnTo>
                  <a:lnTo>
                    <a:pt x="675" y="775"/>
                  </a:lnTo>
                  <a:lnTo>
                    <a:pt x="663" y="778"/>
                  </a:lnTo>
                  <a:lnTo>
                    <a:pt x="629" y="783"/>
                  </a:lnTo>
                  <a:lnTo>
                    <a:pt x="590" y="787"/>
                  </a:lnTo>
                  <a:lnTo>
                    <a:pt x="548" y="790"/>
                  </a:lnTo>
                  <a:lnTo>
                    <a:pt x="504" y="791"/>
                  </a:lnTo>
                  <a:lnTo>
                    <a:pt x="435" y="792"/>
                  </a:lnTo>
                  <a:lnTo>
                    <a:pt x="435" y="7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2446338" y="5083175"/>
              <a:ext cx="400050" cy="1257300"/>
            </a:xfrm>
            <a:custGeom>
              <a:avLst/>
              <a:gdLst>
                <a:gd name="T0" fmla="*/ 92 w 252"/>
                <a:gd name="T1" fmla="*/ 790 h 792"/>
                <a:gd name="T2" fmla="*/ 59 w 252"/>
                <a:gd name="T3" fmla="*/ 772 h 792"/>
                <a:gd name="T4" fmla="*/ 55 w 252"/>
                <a:gd name="T5" fmla="*/ 749 h 792"/>
                <a:gd name="T6" fmla="*/ 33 w 252"/>
                <a:gd name="T7" fmla="*/ 695 h 792"/>
                <a:gd name="T8" fmla="*/ 14 w 252"/>
                <a:gd name="T9" fmla="*/ 619 h 792"/>
                <a:gd name="T10" fmla="*/ 14 w 252"/>
                <a:gd name="T11" fmla="*/ 566 h 792"/>
                <a:gd name="T12" fmla="*/ 10 w 252"/>
                <a:gd name="T13" fmla="*/ 545 h 792"/>
                <a:gd name="T14" fmla="*/ 10 w 252"/>
                <a:gd name="T15" fmla="*/ 513 h 792"/>
                <a:gd name="T16" fmla="*/ 14 w 252"/>
                <a:gd name="T17" fmla="*/ 496 h 792"/>
                <a:gd name="T18" fmla="*/ 14 w 252"/>
                <a:gd name="T19" fmla="*/ 450 h 792"/>
                <a:gd name="T20" fmla="*/ 13 w 252"/>
                <a:gd name="T21" fmla="*/ 435 h 792"/>
                <a:gd name="T22" fmla="*/ 4 w 252"/>
                <a:gd name="T23" fmla="*/ 430 h 792"/>
                <a:gd name="T24" fmla="*/ 6 w 252"/>
                <a:gd name="T25" fmla="*/ 405 h 792"/>
                <a:gd name="T26" fmla="*/ 13 w 252"/>
                <a:gd name="T27" fmla="*/ 393 h 792"/>
                <a:gd name="T28" fmla="*/ 13 w 252"/>
                <a:gd name="T29" fmla="*/ 332 h 792"/>
                <a:gd name="T30" fmla="*/ 10 w 252"/>
                <a:gd name="T31" fmla="*/ 317 h 792"/>
                <a:gd name="T32" fmla="*/ 6 w 252"/>
                <a:gd name="T33" fmla="*/ 291 h 792"/>
                <a:gd name="T34" fmla="*/ 14 w 252"/>
                <a:gd name="T35" fmla="*/ 281 h 792"/>
                <a:gd name="T36" fmla="*/ 14 w 252"/>
                <a:gd name="T37" fmla="*/ 251 h 792"/>
                <a:gd name="T38" fmla="*/ 17 w 252"/>
                <a:gd name="T39" fmla="*/ 216 h 792"/>
                <a:gd name="T40" fmla="*/ 7 w 252"/>
                <a:gd name="T41" fmla="*/ 207 h 792"/>
                <a:gd name="T42" fmla="*/ 4 w 252"/>
                <a:gd name="T43" fmla="*/ 174 h 792"/>
                <a:gd name="T44" fmla="*/ 7 w 252"/>
                <a:gd name="T45" fmla="*/ 133 h 792"/>
                <a:gd name="T46" fmla="*/ 7 w 252"/>
                <a:gd name="T47" fmla="*/ 65 h 792"/>
                <a:gd name="T48" fmla="*/ 252 w 252"/>
                <a:gd name="T49" fmla="*/ 0 h 792"/>
                <a:gd name="T50" fmla="*/ 250 w 252"/>
                <a:gd name="T51" fmla="*/ 34 h 792"/>
                <a:gd name="T52" fmla="*/ 244 w 252"/>
                <a:gd name="T53" fmla="*/ 87 h 792"/>
                <a:gd name="T54" fmla="*/ 247 w 252"/>
                <a:gd name="T55" fmla="*/ 140 h 792"/>
                <a:gd name="T56" fmla="*/ 240 w 252"/>
                <a:gd name="T57" fmla="*/ 167 h 792"/>
                <a:gd name="T58" fmla="*/ 235 w 252"/>
                <a:gd name="T59" fmla="*/ 172 h 792"/>
                <a:gd name="T60" fmla="*/ 237 w 252"/>
                <a:gd name="T61" fmla="*/ 205 h 792"/>
                <a:gd name="T62" fmla="*/ 240 w 252"/>
                <a:gd name="T63" fmla="*/ 237 h 792"/>
                <a:gd name="T64" fmla="*/ 247 w 252"/>
                <a:gd name="T65" fmla="*/ 254 h 792"/>
                <a:gd name="T66" fmla="*/ 241 w 252"/>
                <a:gd name="T67" fmla="*/ 271 h 792"/>
                <a:gd name="T68" fmla="*/ 239 w 252"/>
                <a:gd name="T69" fmla="*/ 310 h 792"/>
                <a:gd name="T70" fmla="*/ 240 w 252"/>
                <a:gd name="T71" fmla="*/ 351 h 792"/>
                <a:gd name="T72" fmla="*/ 247 w 252"/>
                <a:gd name="T73" fmla="*/ 363 h 792"/>
                <a:gd name="T74" fmla="*/ 244 w 252"/>
                <a:gd name="T75" fmla="*/ 386 h 792"/>
                <a:gd name="T76" fmla="*/ 236 w 252"/>
                <a:gd name="T77" fmla="*/ 390 h 792"/>
                <a:gd name="T78" fmla="*/ 239 w 252"/>
                <a:gd name="T79" fmla="*/ 419 h 792"/>
                <a:gd name="T80" fmla="*/ 237 w 252"/>
                <a:gd name="T81" fmla="*/ 459 h 792"/>
                <a:gd name="T82" fmla="*/ 245 w 252"/>
                <a:gd name="T83" fmla="*/ 474 h 792"/>
                <a:gd name="T84" fmla="*/ 241 w 252"/>
                <a:gd name="T85" fmla="*/ 499 h 792"/>
                <a:gd name="T86" fmla="*/ 237 w 252"/>
                <a:gd name="T87" fmla="*/ 535 h 792"/>
                <a:gd name="T88" fmla="*/ 241 w 252"/>
                <a:gd name="T89" fmla="*/ 564 h 792"/>
                <a:gd name="T90" fmla="*/ 240 w 252"/>
                <a:gd name="T91" fmla="*/ 610 h 792"/>
                <a:gd name="T92" fmla="*/ 220 w 252"/>
                <a:gd name="T93" fmla="*/ 695 h 792"/>
                <a:gd name="T94" fmla="*/ 197 w 252"/>
                <a:gd name="T95" fmla="*/ 756 h 792"/>
                <a:gd name="T96" fmla="*/ 193 w 252"/>
                <a:gd name="T97" fmla="*/ 772 h 792"/>
                <a:gd name="T98" fmla="*/ 166 w 252"/>
                <a:gd name="T99" fmla="*/ 787 h 792"/>
                <a:gd name="T100" fmla="*/ 121 w 252"/>
                <a:gd name="T101" fmla="*/ 792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792">
                  <a:moveTo>
                    <a:pt x="121" y="792"/>
                  </a:moveTo>
                  <a:lnTo>
                    <a:pt x="121" y="792"/>
                  </a:lnTo>
                  <a:lnTo>
                    <a:pt x="103" y="791"/>
                  </a:lnTo>
                  <a:lnTo>
                    <a:pt x="92" y="790"/>
                  </a:lnTo>
                  <a:lnTo>
                    <a:pt x="82" y="787"/>
                  </a:lnTo>
                  <a:lnTo>
                    <a:pt x="72" y="783"/>
                  </a:lnTo>
                  <a:lnTo>
                    <a:pt x="64" y="778"/>
                  </a:lnTo>
                  <a:lnTo>
                    <a:pt x="59" y="772"/>
                  </a:lnTo>
                  <a:lnTo>
                    <a:pt x="57" y="768"/>
                  </a:lnTo>
                  <a:lnTo>
                    <a:pt x="57" y="764"/>
                  </a:lnTo>
                  <a:lnTo>
                    <a:pt x="57" y="764"/>
                  </a:lnTo>
                  <a:lnTo>
                    <a:pt x="55" y="749"/>
                  </a:lnTo>
                  <a:lnTo>
                    <a:pt x="50" y="734"/>
                  </a:lnTo>
                  <a:lnTo>
                    <a:pt x="44" y="717"/>
                  </a:lnTo>
                  <a:lnTo>
                    <a:pt x="33" y="695"/>
                  </a:lnTo>
                  <a:lnTo>
                    <a:pt x="33" y="695"/>
                  </a:lnTo>
                  <a:lnTo>
                    <a:pt x="27" y="683"/>
                  </a:lnTo>
                  <a:lnTo>
                    <a:pt x="23" y="669"/>
                  </a:lnTo>
                  <a:lnTo>
                    <a:pt x="17" y="643"/>
                  </a:lnTo>
                  <a:lnTo>
                    <a:pt x="14" y="619"/>
                  </a:lnTo>
                  <a:lnTo>
                    <a:pt x="13" y="597"/>
                  </a:lnTo>
                  <a:lnTo>
                    <a:pt x="13" y="597"/>
                  </a:lnTo>
                  <a:lnTo>
                    <a:pt x="13" y="581"/>
                  </a:lnTo>
                  <a:lnTo>
                    <a:pt x="14" y="566"/>
                  </a:lnTo>
                  <a:lnTo>
                    <a:pt x="13" y="554"/>
                  </a:lnTo>
                  <a:lnTo>
                    <a:pt x="11" y="549"/>
                  </a:lnTo>
                  <a:lnTo>
                    <a:pt x="10" y="545"/>
                  </a:lnTo>
                  <a:lnTo>
                    <a:pt x="10" y="545"/>
                  </a:lnTo>
                  <a:lnTo>
                    <a:pt x="4" y="537"/>
                  </a:lnTo>
                  <a:lnTo>
                    <a:pt x="4" y="528"/>
                  </a:lnTo>
                  <a:lnTo>
                    <a:pt x="6" y="522"/>
                  </a:lnTo>
                  <a:lnTo>
                    <a:pt x="10" y="513"/>
                  </a:lnTo>
                  <a:lnTo>
                    <a:pt x="10" y="513"/>
                  </a:lnTo>
                  <a:lnTo>
                    <a:pt x="13" y="511"/>
                  </a:lnTo>
                  <a:lnTo>
                    <a:pt x="13" y="505"/>
                  </a:lnTo>
                  <a:lnTo>
                    <a:pt x="14" y="496"/>
                  </a:lnTo>
                  <a:lnTo>
                    <a:pt x="13" y="482"/>
                  </a:lnTo>
                  <a:lnTo>
                    <a:pt x="13" y="465"/>
                  </a:lnTo>
                  <a:lnTo>
                    <a:pt x="13" y="465"/>
                  </a:lnTo>
                  <a:lnTo>
                    <a:pt x="14" y="450"/>
                  </a:lnTo>
                  <a:lnTo>
                    <a:pt x="15" y="442"/>
                  </a:lnTo>
                  <a:lnTo>
                    <a:pt x="15" y="439"/>
                  </a:lnTo>
                  <a:lnTo>
                    <a:pt x="14" y="436"/>
                  </a:lnTo>
                  <a:lnTo>
                    <a:pt x="13" y="435"/>
                  </a:lnTo>
                  <a:lnTo>
                    <a:pt x="10" y="435"/>
                  </a:lnTo>
                  <a:lnTo>
                    <a:pt x="10" y="435"/>
                  </a:lnTo>
                  <a:lnTo>
                    <a:pt x="7" y="432"/>
                  </a:lnTo>
                  <a:lnTo>
                    <a:pt x="4" y="430"/>
                  </a:lnTo>
                  <a:lnTo>
                    <a:pt x="3" y="425"/>
                  </a:lnTo>
                  <a:lnTo>
                    <a:pt x="3" y="420"/>
                  </a:lnTo>
                  <a:lnTo>
                    <a:pt x="4" y="409"/>
                  </a:lnTo>
                  <a:lnTo>
                    <a:pt x="6" y="405"/>
                  </a:lnTo>
                  <a:lnTo>
                    <a:pt x="9" y="401"/>
                  </a:lnTo>
                  <a:lnTo>
                    <a:pt x="9" y="401"/>
                  </a:lnTo>
                  <a:lnTo>
                    <a:pt x="11" y="397"/>
                  </a:lnTo>
                  <a:lnTo>
                    <a:pt x="13" y="393"/>
                  </a:lnTo>
                  <a:lnTo>
                    <a:pt x="13" y="384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3" y="332"/>
                  </a:lnTo>
                  <a:lnTo>
                    <a:pt x="13" y="324"/>
                  </a:lnTo>
                  <a:lnTo>
                    <a:pt x="11" y="320"/>
                  </a:lnTo>
                  <a:lnTo>
                    <a:pt x="10" y="317"/>
                  </a:lnTo>
                  <a:lnTo>
                    <a:pt x="10" y="317"/>
                  </a:lnTo>
                  <a:lnTo>
                    <a:pt x="7" y="314"/>
                  </a:lnTo>
                  <a:lnTo>
                    <a:pt x="6" y="310"/>
                  </a:lnTo>
                  <a:lnTo>
                    <a:pt x="4" y="301"/>
                  </a:lnTo>
                  <a:lnTo>
                    <a:pt x="6" y="291"/>
                  </a:lnTo>
                  <a:lnTo>
                    <a:pt x="9" y="287"/>
                  </a:lnTo>
                  <a:lnTo>
                    <a:pt x="11" y="283"/>
                  </a:lnTo>
                  <a:lnTo>
                    <a:pt x="11" y="283"/>
                  </a:lnTo>
                  <a:lnTo>
                    <a:pt x="14" y="281"/>
                  </a:lnTo>
                  <a:lnTo>
                    <a:pt x="15" y="278"/>
                  </a:lnTo>
                  <a:lnTo>
                    <a:pt x="15" y="271"/>
                  </a:lnTo>
                  <a:lnTo>
                    <a:pt x="14" y="251"/>
                  </a:lnTo>
                  <a:lnTo>
                    <a:pt x="14" y="251"/>
                  </a:lnTo>
                  <a:lnTo>
                    <a:pt x="14" y="239"/>
                  </a:lnTo>
                  <a:lnTo>
                    <a:pt x="15" y="228"/>
                  </a:lnTo>
                  <a:lnTo>
                    <a:pt x="17" y="218"/>
                  </a:lnTo>
                  <a:lnTo>
                    <a:pt x="17" y="216"/>
                  </a:lnTo>
                  <a:lnTo>
                    <a:pt x="15" y="216"/>
                  </a:lnTo>
                  <a:lnTo>
                    <a:pt x="15" y="216"/>
                  </a:lnTo>
                  <a:lnTo>
                    <a:pt x="11" y="213"/>
                  </a:lnTo>
                  <a:lnTo>
                    <a:pt x="7" y="207"/>
                  </a:lnTo>
                  <a:lnTo>
                    <a:pt x="4" y="198"/>
                  </a:lnTo>
                  <a:lnTo>
                    <a:pt x="3" y="187"/>
                  </a:lnTo>
                  <a:lnTo>
                    <a:pt x="3" y="187"/>
                  </a:lnTo>
                  <a:lnTo>
                    <a:pt x="4" y="174"/>
                  </a:lnTo>
                  <a:lnTo>
                    <a:pt x="6" y="163"/>
                  </a:lnTo>
                  <a:lnTo>
                    <a:pt x="7" y="149"/>
                  </a:lnTo>
                  <a:lnTo>
                    <a:pt x="7" y="133"/>
                  </a:lnTo>
                  <a:lnTo>
                    <a:pt x="7" y="133"/>
                  </a:lnTo>
                  <a:lnTo>
                    <a:pt x="9" y="96"/>
                  </a:lnTo>
                  <a:lnTo>
                    <a:pt x="7" y="80"/>
                  </a:lnTo>
                  <a:lnTo>
                    <a:pt x="7" y="65"/>
                  </a:lnTo>
                  <a:lnTo>
                    <a:pt x="7" y="65"/>
                  </a:lnTo>
                  <a:lnTo>
                    <a:pt x="3" y="34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21"/>
                  </a:lnTo>
                  <a:lnTo>
                    <a:pt x="251" y="27"/>
                  </a:lnTo>
                  <a:lnTo>
                    <a:pt x="250" y="34"/>
                  </a:lnTo>
                  <a:lnTo>
                    <a:pt x="250" y="34"/>
                  </a:lnTo>
                  <a:lnTo>
                    <a:pt x="245" y="46"/>
                  </a:lnTo>
                  <a:lnTo>
                    <a:pt x="244" y="59"/>
                  </a:lnTo>
                  <a:lnTo>
                    <a:pt x="244" y="87"/>
                  </a:lnTo>
                  <a:lnTo>
                    <a:pt x="244" y="87"/>
                  </a:lnTo>
                  <a:lnTo>
                    <a:pt x="244" y="103"/>
                  </a:lnTo>
                  <a:lnTo>
                    <a:pt x="245" y="115"/>
                  </a:lnTo>
                  <a:lnTo>
                    <a:pt x="247" y="128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47" y="152"/>
                  </a:lnTo>
                  <a:lnTo>
                    <a:pt x="243" y="161"/>
                  </a:lnTo>
                  <a:lnTo>
                    <a:pt x="240" y="167"/>
                  </a:lnTo>
                  <a:lnTo>
                    <a:pt x="236" y="168"/>
                  </a:lnTo>
                  <a:lnTo>
                    <a:pt x="236" y="168"/>
                  </a:lnTo>
                  <a:lnTo>
                    <a:pt x="235" y="170"/>
                  </a:lnTo>
                  <a:lnTo>
                    <a:pt x="235" y="172"/>
                  </a:lnTo>
                  <a:lnTo>
                    <a:pt x="235" y="180"/>
                  </a:lnTo>
                  <a:lnTo>
                    <a:pt x="236" y="193"/>
                  </a:lnTo>
                  <a:lnTo>
                    <a:pt x="237" y="205"/>
                  </a:lnTo>
                  <a:lnTo>
                    <a:pt x="237" y="205"/>
                  </a:lnTo>
                  <a:lnTo>
                    <a:pt x="235" y="224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40" y="237"/>
                  </a:lnTo>
                  <a:lnTo>
                    <a:pt x="240" y="237"/>
                  </a:lnTo>
                  <a:lnTo>
                    <a:pt x="243" y="240"/>
                  </a:lnTo>
                  <a:lnTo>
                    <a:pt x="244" y="244"/>
                  </a:lnTo>
                  <a:lnTo>
                    <a:pt x="247" y="254"/>
                  </a:lnTo>
                  <a:lnTo>
                    <a:pt x="245" y="263"/>
                  </a:lnTo>
                  <a:lnTo>
                    <a:pt x="244" y="267"/>
                  </a:lnTo>
                  <a:lnTo>
                    <a:pt x="241" y="271"/>
                  </a:lnTo>
                  <a:lnTo>
                    <a:pt x="241" y="271"/>
                  </a:lnTo>
                  <a:lnTo>
                    <a:pt x="240" y="274"/>
                  </a:lnTo>
                  <a:lnTo>
                    <a:pt x="239" y="277"/>
                  </a:lnTo>
                  <a:lnTo>
                    <a:pt x="237" y="286"/>
                  </a:lnTo>
                  <a:lnTo>
                    <a:pt x="239" y="310"/>
                  </a:lnTo>
                  <a:lnTo>
                    <a:pt x="239" y="310"/>
                  </a:lnTo>
                  <a:lnTo>
                    <a:pt x="237" y="336"/>
                  </a:lnTo>
                  <a:lnTo>
                    <a:pt x="239" y="347"/>
                  </a:lnTo>
                  <a:lnTo>
                    <a:pt x="240" y="351"/>
                  </a:lnTo>
                  <a:lnTo>
                    <a:pt x="243" y="355"/>
                  </a:lnTo>
                  <a:lnTo>
                    <a:pt x="243" y="355"/>
                  </a:lnTo>
                  <a:lnTo>
                    <a:pt x="245" y="359"/>
                  </a:lnTo>
                  <a:lnTo>
                    <a:pt x="247" y="363"/>
                  </a:lnTo>
                  <a:lnTo>
                    <a:pt x="248" y="374"/>
                  </a:lnTo>
                  <a:lnTo>
                    <a:pt x="248" y="378"/>
                  </a:lnTo>
                  <a:lnTo>
                    <a:pt x="247" y="384"/>
                  </a:lnTo>
                  <a:lnTo>
                    <a:pt x="244" y="386"/>
                  </a:lnTo>
                  <a:lnTo>
                    <a:pt x="241" y="388"/>
                  </a:lnTo>
                  <a:lnTo>
                    <a:pt x="241" y="388"/>
                  </a:lnTo>
                  <a:lnTo>
                    <a:pt x="237" y="389"/>
                  </a:lnTo>
                  <a:lnTo>
                    <a:pt x="236" y="390"/>
                  </a:lnTo>
                  <a:lnTo>
                    <a:pt x="236" y="392"/>
                  </a:lnTo>
                  <a:lnTo>
                    <a:pt x="236" y="396"/>
                  </a:lnTo>
                  <a:lnTo>
                    <a:pt x="237" y="404"/>
                  </a:lnTo>
                  <a:lnTo>
                    <a:pt x="239" y="419"/>
                  </a:lnTo>
                  <a:lnTo>
                    <a:pt x="239" y="419"/>
                  </a:lnTo>
                  <a:lnTo>
                    <a:pt x="237" y="435"/>
                  </a:lnTo>
                  <a:lnTo>
                    <a:pt x="237" y="449"/>
                  </a:lnTo>
                  <a:lnTo>
                    <a:pt x="237" y="459"/>
                  </a:lnTo>
                  <a:lnTo>
                    <a:pt x="239" y="463"/>
                  </a:lnTo>
                  <a:lnTo>
                    <a:pt x="241" y="467"/>
                  </a:lnTo>
                  <a:lnTo>
                    <a:pt x="241" y="467"/>
                  </a:lnTo>
                  <a:lnTo>
                    <a:pt x="245" y="474"/>
                  </a:lnTo>
                  <a:lnTo>
                    <a:pt x="247" y="482"/>
                  </a:lnTo>
                  <a:lnTo>
                    <a:pt x="245" y="490"/>
                  </a:lnTo>
                  <a:lnTo>
                    <a:pt x="241" y="499"/>
                  </a:lnTo>
                  <a:lnTo>
                    <a:pt x="241" y="499"/>
                  </a:lnTo>
                  <a:lnTo>
                    <a:pt x="239" y="503"/>
                  </a:lnTo>
                  <a:lnTo>
                    <a:pt x="237" y="508"/>
                  </a:lnTo>
                  <a:lnTo>
                    <a:pt x="237" y="520"/>
                  </a:lnTo>
                  <a:lnTo>
                    <a:pt x="237" y="535"/>
                  </a:lnTo>
                  <a:lnTo>
                    <a:pt x="239" y="551"/>
                  </a:lnTo>
                  <a:lnTo>
                    <a:pt x="239" y="551"/>
                  </a:lnTo>
                  <a:lnTo>
                    <a:pt x="239" y="557"/>
                  </a:lnTo>
                  <a:lnTo>
                    <a:pt x="241" y="564"/>
                  </a:lnTo>
                  <a:lnTo>
                    <a:pt x="243" y="572"/>
                  </a:lnTo>
                  <a:lnTo>
                    <a:pt x="243" y="581"/>
                  </a:lnTo>
                  <a:lnTo>
                    <a:pt x="243" y="581"/>
                  </a:lnTo>
                  <a:lnTo>
                    <a:pt x="240" y="610"/>
                  </a:lnTo>
                  <a:lnTo>
                    <a:pt x="235" y="638"/>
                  </a:lnTo>
                  <a:lnTo>
                    <a:pt x="228" y="668"/>
                  </a:lnTo>
                  <a:lnTo>
                    <a:pt x="220" y="695"/>
                  </a:lnTo>
                  <a:lnTo>
                    <a:pt x="220" y="695"/>
                  </a:lnTo>
                  <a:lnTo>
                    <a:pt x="210" y="718"/>
                  </a:lnTo>
                  <a:lnTo>
                    <a:pt x="204" y="734"/>
                  </a:lnTo>
                  <a:lnTo>
                    <a:pt x="198" y="749"/>
                  </a:lnTo>
                  <a:lnTo>
                    <a:pt x="197" y="756"/>
                  </a:lnTo>
                  <a:lnTo>
                    <a:pt x="195" y="764"/>
                  </a:lnTo>
                  <a:lnTo>
                    <a:pt x="195" y="764"/>
                  </a:lnTo>
                  <a:lnTo>
                    <a:pt x="195" y="768"/>
                  </a:lnTo>
                  <a:lnTo>
                    <a:pt x="193" y="772"/>
                  </a:lnTo>
                  <a:lnTo>
                    <a:pt x="190" y="775"/>
                  </a:lnTo>
                  <a:lnTo>
                    <a:pt x="186" y="778"/>
                  </a:lnTo>
                  <a:lnTo>
                    <a:pt x="176" y="783"/>
                  </a:lnTo>
                  <a:lnTo>
                    <a:pt x="166" y="787"/>
                  </a:lnTo>
                  <a:lnTo>
                    <a:pt x="153" y="790"/>
                  </a:lnTo>
                  <a:lnTo>
                    <a:pt x="141" y="791"/>
                  </a:lnTo>
                  <a:lnTo>
                    <a:pt x="121" y="792"/>
                  </a:lnTo>
                  <a:lnTo>
                    <a:pt x="121" y="7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" name="Freeform 7"/>
            <p:cNvSpPr/>
            <p:nvPr/>
          </p:nvSpPr>
          <p:spPr bwMode="auto">
            <a:xfrm>
              <a:off x="2700338" y="6330950"/>
              <a:ext cx="322263" cy="141288"/>
            </a:xfrm>
            <a:custGeom>
              <a:avLst/>
              <a:gdLst>
                <a:gd name="T0" fmla="*/ 102 w 203"/>
                <a:gd name="T1" fmla="*/ 0 h 89"/>
                <a:gd name="T2" fmla="*/ 102 w 203"/>
                <a:gd name="T3" fmla="*/ 0 h 89"/>
                <a:gd name="T4" fmla="*/ 122 w 203"/>
                <a:gd name="T5" fmla="*/ 1 h 89"/>
                <a:gd name="T6" fmla="*/ 141 w 203"/>
                <a:gd name="T7" fmla="*/ 4 h 89"/>
                <a:gd name="T8" fmla="*/ 159 w 203"/>
                <a:gd name="T9" fmla="*/ 8 h 89"/>
                <a:gd name="T10" fmla="*/ 174 w 203"/>
                <a:gd name="T11" fmla="*/ 13 h 89"/>
                <a:gd name="T12" fmla="*/ 186 w 203"/>
                <a:gd name="T13" fmla="*/ 20 h 89"/>
                <a:gd name="T14" fmla="*/ 195 w 203"/>
                <a:gd name="T15" fmla="*/ 27 h 89"/>
                <a:gd name="T16" fmla="*/ 199 w 203"/>
                <a:gd name="T17" fmla="*/ 31 h 89"/>
                <a:gd name="T18" fmla="*/ 202 w 203"/>
                <a:gd name="T19" fmla="*/ 36 h 89"/>
                <a:gd name="T20" fmla="*/ 203 w 203"/>
                <a:gd name="T21" fmla="*/ 40 h 89"/>
                <a:gd name="T22" fmla="*/ 203 w 203"/>
                <a:gd name="T23" fmla="*/ 44 h 89"/>
                <a:gd name="T24" fmla="*/ 203 w 203"/>
                <a:gd name="T25" fmla="*/ 44 h 89"/>
                <a:gd name="T26" fmla="*/ 203 w 203"/>
                <a:gd name="T27" fmla="*/ 50 h 89"/>
                <a:gd name="T28" fmla="*/ 202 w 203"/>
                <a:gd name="T29" fmla="*/ 54 h 89"/>
                <a:gd name="T30" fmla="*/ 199 w 203"/>
                <a:gd name="T31" fmla="*/ 58 h 89"/>
                <a:gd name="T32" fmla="*/ 195 w 203"/>
                <a:gd name="T33" fmla="*/ 62 h 89"/>
                <a:gd name="T34" fmla="*/ 186 w 203"/>
                <a:gd name="T35" fmla="*/ 70 h 89"/>
                <a:gd name="T36" fmla="*/ 174 w 203"/>
                <a:gd name="T37" fmla="*/ 77 h 89"/>
                <a:gd name="T38" fmla="*/ 159 w 203"/>
                <a:gd name="T39" fmla="*/ 82 h 89"/>
                <a:gd name="T40" fmla="*/ 141 w 203"/>
                <a:gd name="T41" fmla="*/ 86 h 89"/>
                <a:gd name="T42" fmla="*/ 122 w 203"/>
                <a:gd name="T43" fmla="*/ 89 h 89"/>
                <a:gd name="T44" fmla="*/ 102 w 203"/>
                <a:gd name="T45" fmla="*/ 89 h 89"/>
                <a:gd name="T46" fmla="*/ 102 w 203"/>
                <a:gd name="T47" fmla="*/ 89 h 89"/>
                <a:gd name="T48" fmla="*/ 81 w 203"/>
                <a:gd name="T49" fmla="*/ 89 h 89"/>
                <a:gd name="T50" fmla="*/ 62 w 203"/>
                <a:gd name="T51" fmla="*/ 86 h 89"/>
                <a:gd name="T52" fmla="*/ 45 w 203"/>
                <a:gd name="T53" fmla="*/ 82 h 89"/>
                <a:gd name="T54" fmla="*/ 30 w 203"/>
                <a:gd name="T55" fmla="*/ 77 h 89"/>
                <a:gd name="T56" fmla="*/ 18 w 203"/>
                <a:gd name="T57" fmla="*/ 70 h 89"/>
                <a:gd name="T58" fmla="*/ 8 w 203"/>
                <a:gd name="T59" fmla="*/ 62 h 89"/>
                <a:gd name="T60" fmla="*/ 4 w 203"/>
                <a:gd name="T61" fmla="*/ 58 h 89"/>
                <a:gd name="T62" fmla="*/ 2 w 203"/>
                <a:gd name="T63" fmla="*/ 54 h 89"/>
                <a:gd name="T64" fmla="*/ 0 w 203"/>
                <a:gd name="T65" fmla="*/ 50 h 89"/>
                <a:gd name="T66" fmla="*/ 0 w 203"/>
                <a:gd name="T67" fmla="*/ 44 h 89"/>
                <a:gd name="T68" fmla="*/ 0 w 203"/>
                <a:gd name="T69" fmla="*/ 44 h 89"/>
                <a:gd name="T70" fmla="*/ 0 w 203"/>
                <a:gd name="T71" fmla="*/ 40 h 89"/>
                <a:gd name="T72" fmla="*/ 2 w 203"/>
                <a:gd name="T73" fmla="*/ 36 h 89"/>
                <a:gd name="T74" fmla="*/ 4 w 203"/>
                <a:gd name="T75" fmla="*/ 31 h 89"/>
                <a:gd name="T76" fmla="*/ 8 w 203"/>
                <a:gd name="T77" fmla="*/ 27 h 89"/>
                <a:gd name="T78" fmla="*/ 18 w 203"/>
                <a:gd name="T79" fmla="*/ 20 h 89"/>
                <a:gd name="T80" fmla="*/ 30 w 203"/>
                <a:gd name="T81" fmla="*/ 13 h 89"/>
                <a:gd name="T82" fmla="*/ 45 w 203"/>
                <a:gd name="T83" fmla="*/ 8 h 89"/>
                <a:gd name="T84" fmla="*/ 62 w 203"/>
                <a:gd name="T85" fmla="*/ 4 h 89"/>
                <a:gd name="T86" fmla="*/ 81 w 203"/>
                <a:gd name="T87" fmla="*/ 1 h 89"/>
                <a:gd name="T88" fmla="*/ 102 w 203"/>
                <a:gd name="T89" fmla="*/ 0 h 89"/>
                <a:gd name="T90" fmla="*/ 102 w 203"/>
                <a:gd name="T9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3" h="89">
                  <a:moveTo>
                    <a:pt x="102" y="0"/>
                  </a:moveTo>
                  <a:lnTo>
                    <a:pt x="102" y="0"/>
                  </a:lnTo>
                  <a:lnTo>
                    <a:pt x="122" y="1"/>
                  </a:lnTo>
                  <a:lnTo>
                    <a:pt x="141" y="4"/>
                  </a:lnTo>
                  <a:lnTo>
                    <a:pt x="159" y="8"/>
                  </a:lnTo>
                  <a:lnTo>
                    <a:pt x="174" y="13"/>
                  </a:lnTo>
                  <a:lnTo>
                    <a:pt x="186" y="20"/>
                  </a:lnTo>
                  <a:lnTo>
                    <a:pt x="195" y="27"/>
                  </a:lnTo>
                  <a:lnTo>
                    <a:pt x="199" y="31"/>
                  </a:lnTo>
                  <a:lnTo>
                    <a:pt x="202" y="36"/>
                  </a:lnTo>
                  <a:lnTo>
                    <a:pt x="203" y="40"/>
                  </a:lnTo>
                  <a:lnTo>
                    <a:pt x="203" y="44"/>
                  </a:lnTo>
                  <a:lnTo>
                    <a:pt x="203" y="44"/>
                  </a:lnTo>
                  <a:lnTo>
                    <a:pt x="203" y="50"/>
                  </a:lnTo>
                  <a:lnTo>
                    <a:pt x="202" y="54"/>
                  </a:lnTo>
                  <a:lnTo>
                    <a:pt x="199" y="58"/>
                  </a:lnTo>
                  <a:lnTo>
                    <a:pt x="195" y="62"/>
                  </a:lnTo>
                  <a:lnTo>
                    <a:pt x="186" y="70"/>
                  </a:lnTo>
                  <a:lnTo>
                    <a:pt x="174" y="77"/>
                  </a:lnTo>
                  <a:lnTo>
                    <a:pt x="159" y="82"/>
                  </a:lnTo>
                  <a:lnTo>
                    <a:pt x="141" y="86"/>
                  </a:lnTo>
                  <a:lnTo>
                    <a:pt x="122" y="89"/>
                  </a:lnTo>
                  <a:lnTo>
                    <a:pt x="102" y="89"/>
                  </a:lnTo>
                  <a:lnTo>
                    <a:pt x="102" y="89"/>
                  </a:lnTo>
                  <a:lnTo>
                    <a:pt x="81" y="89"/>
                  </a:lnTo>
                  <a:lnTo>
                    <a:pt x="62" y="86"/>
                  </a:lnTo>
                  <a:lnTo>
                    <a:pt x="45" y="82"/>
                  </a:lnTo>
                  <a:lnTo>
                    <a:pt x="30" y="77"/>
                  </a:lnTo>
                  <a:lnTo>
                    <a:pt x="18" y="70"/>
                  </a:lnTo>
                  <a:lnTo>
                    <a:pt x="8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4" y="31"/>
                  </a:lnTo>
                  <a:lnTo>
                    <a:pt x="8" y="27"/>
                  </a:lnTo>
                  <a:lnTo>
                    <a:pt x="18" y="20"/>
                  </a:lnTo>
                  <a:lnTo>
                    <a:pt x="30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1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7" name="Freeform 8"/>
            <p:cNvSpPr/>
            <p:nvPr/>
          </p:nvSpPr>
          <p:spPr bwMode="auto">
            <a:xfrm>
              <a:off x="2579688" y="6265863"/>
              <a:ext cx="563563" cy="157163"/>
            </a:xfrm>
            <a:custGeom>
              <a:avLst/>
              <a:gdLst>
                <a:gd name="T0" fmla="*/ 178 w 355"/>
                <a:gd name="T1" fmla="*/ 0 h 99"/>
                <a:gd name="T2" fmla="*/ 178 w 355"/>
                <a:gd name="T3" fmla="*/ 0 h 99"/>
                <a:gd name="T4" fmla="*/ 213 w 355"/>
                <a:gd name="T5" fmla="*/ 1 h 99"/>
                <a:gd name="T6" fmla="*/ 247 w 355"/>
                <a:gd name="T7" fmla="*/ 4 h 99"/>
                <a:gd name="T8" fmla="*/ 277 w 355"/>
                <a:gd name="T9" fmla="*/ 8 h 99"/>
                <a:gd name="T10" fmla="*/ 302 w 355"/>
                <a:gd name="T11" fmla="*/ 15 h 99"/>
                <a:gd name="T12" fmla="*/ 324 w 355"/>
                <a:gd name="T13" fmla="*/ 22 h 99"/>
                <a:gd name="T14" fmla="*/ 333 w 355"/>
                <a:gd name="T15" fmla="*/ 26 h 99"/>
                <a:gd name="T16" fmla="*/ 340 w 355"/>
                <a:gd name="T17" fmla="*/ 30 h 99"/>
                <a:gd name="T18" fmla="*/ 347 w 355"/>
                <a:gd name="T19" fmla="*/ 34 h 99"/>
                <a:gd name="T20" fmla="*/ 351 w 355"/>
                <a:gd name="T21" fmla="*/ 39 h 99"/>
                <a:gd name="T22" fmla="*/ 354 w 355"/>
                <a:gd name="T23" fmla="*/ 45 h 99"/>
                <a:gd name="T24" fmla="*/ 355 w 355"/>
                <a:gd name="T25" fmla="*/ 49 h 99"/>
                <a:gd name="T26" fmla="*/ 355 w 355"/>
                <a:gd name="T27" fmla="*/ 49 h 99"/>
                <a:gd name="T28" fmla="*/ 354 w 355"/>
                <a:gd name="T29" fmla="*/ 54 h 99"/>
                <a:gd name="T30" fmla="*/ 351 w 355"/>
                <a:gd name="T31" fmla="*/ 60 h 99"/>
                <a:gd name="T32" fmla="*/ 347 w 355"/>
                <a:gd name="T33" fmla="*/ 64 h 99"/>
                <a:gd name="T34" fmla="*/ 340 w 355"/>
                <a:gd name="T35" fmla="*/ 68 h 99"/>
                <a:gd name="T36" fmla="*/ 333 w 355"/>
                <a:gd name="T37" fmla="*/ 73 h 99"/>
                <a:gd name="T38" fmla="*/ 324 w 355"/>
                <a:gd name="T39" fmla="*/ 77 h 99"/>
                <a:gd name="T40" fmla="*/ 302 w 355"/>
                <a:gd name="T41" fmla="*/ 84 h 99"/>
                <a:gd name="T42" fmla="*/ 277 w 355"/>
                <a:gd name="T43" fmla="*/ 89 h 99"/>
                <a:gd name="T44" fmla="*/ 247 w 355"/>
                <a:gd name="T45" fmla="*/ 95 h 99"/>
                <a:gd name="T46" fmla="*/ 213 w 355"/>
                <a:gd name="T47" fmla="*/ 98 h 99"/>
                <a:gd name="T48" fmla="*/ 178 w 355"/>
                <a:gd name="T49" fmla="*/ 99 h 99"/>
                <a:gd name="T50" fmla="*/ 178 w 355"/>
                <a:gd name="T51" fmla="*/ 99 h 99"/>
                <a:gd name="T52" fmla="*/ 143 w 355"/>
                <a:gd name="T53" fmla="*/ 98 h 99"/>
                <a:gd name="T54" fmla="*/ 109 w 355"/>
                <a:gd name="T55" fmla="*/ 95 h 99"/>
                <a:gd name="T56" fmla="*/ 79 w 355"/>
                <a:gd name="T57" fmla="*/ 89 h 99"/>
                <a:gd name="T58" fmla="*/ 53 w 355"/>
                <a:gd name="T59" fmla="*/ 84 h 99"/>
                <a:gd name="T60" fmla="*/ 31 w 355"/>
                <a:gd name="T61" fmla="*/ 77 h 99"/>
                <a:gd name="T62" fmla="*/ 22 w 355"/>
                <a:gd name="T63" fmla="*/ 73 h 99"/>
                <a:gd name="T64" fmla="*/ 15 w 355"/>
                <a:gd name="T65" fmla="*/ 68 h 99"/>
                <a:gd name="T66" fmla="*/ 8 w 355"/>
                <a:gd name="T67" fmla="*/ 64 h 99"/>
                <a:gd name="T68" fmla="*/ 4 w 355"/>
                <a:gd name="T69" fmla="*/ 60 h 99"/>
                <a:gd name="T70" fmla="*/ 2 w 355"/>
                <a:gd name="T71" fmla="*/ 54 h 99"/>
                <a:gd name="T72" fmla="*/ 0 w 355"/>
                <a:gd name="T73" fmla="*/ 49 h 99"/>
                <a:gd name="T74" fmla="*/ 0 w 355"/>
                <a:gd name="T75" fmla="*/ 49 h 99"/>
                <a:gd name="T76" fmla="*/ 2 w 355"/>
                <a:gd name="T77" fmla="*/ 45 h 99"/>
                <a:gd name="T78" fmla="*/ 4 w 355"/>
                <a:gd name="T79" fmla="*/ 39 h 99"/>
                <a:gd name="T80" fmla="*/ 8 w 355"/>
                <a:gd name="T81" fmla="*/ 34 h 99"/>
                <a:gd name="T82" fmla="*/ 15 w 355"/>
                <a:gd name="T83" fmla="*/ 30 h 99"/>
                <a:gd name="T84" fmla="*/ 22 w 355"/>
                <a:gd name="T85" fmla="*/ 26 h 99"/>
                <a:gd name="T86" fmla="*/ 31 w 355"/>
                <a:gd name="T87" fmla="*/ 22 h 99"/>
                <a:gd name="T88" fmla="*/ 53 w 355"/>
                <a:gd name="T89" fmla="*/ 15 h 99"/>
                <a:gd name="T90" fmla="*/ 79 w 355"/>
                <a:gd name="T91" fmla="*/ 8 h 99"/>
                <a:gd name="T92" fmla="*/ 109 w 355"/>
                <a:gd name="T93" fmla="*/ 4 h 99"/>
                <a:gd name="T94" fmla="*/ 143 w 355"/>
                <a:gd name="T95" fmla="*/ 1 h 99"/>
                <a:gd name="T96" fmla="*/ 178 w 355"/>
                <a:gd name="T97" fmla="*/ 0 h 99"/>
                <a:gd name="T98" fmla="*/ 178 w 355"/>
                <a:gd name="T9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5" h="99">
                  <a:moveTo>
                    <a:pt x="178" y="0"/>
                  </a:moveTo>
                  <a:lnTo>
                    <a:pt x="178" y="0"/>
                  </a:lnTo>
                  <a:lnTo>
                    <a:pt x="213" y="1"/>
                  </a:lnTo>
                  <a:lnTo>
                    <a:pt x="247" y="4"/>
                  </a:lnTo>
                  <a:lnTo>
                    <a:pt x="277" y="8"/>
                  </a:lnTo>
                  <a:lnTo>
                    <a:pt x="302" y="15"/>
                  </a:lnTo>
                  <a:lnTo>
                    <a:pt x="324" y="22"/>
                  </a:lnTo>
                  <a:lnTo>
                    <a:pt x="333" y="26"/>
                  </a:lnTo>
                  <a:lnTo>
                    <a:pt x="340" y="30"/>
                  </a:lnTo>
                  <a:lnTo>
                    <a:pt x="347" y="34"/>
                  </a:lnTo>
                  <a:lnTo>
                    <a:pt x="351" y="39"/>
                  </a:lnTo>
                  <a:lnTo>
                    <a:pt x="354" y="45"/>
                  </a:lnTo>
                  <a:lnTo>
                    <a:pt x="355" y="49"/>
                  </a:lnTo>
                  <a:lnTo>
                    <a:pt x="355" y="49"/>
                  </a:lnTo>
                  <a:lnTo>
                    <a:pt x="354" y="54"/>
                  </a:lnTo>
                  <a:lnTo>
                    <a:pt x="351" y="60"/>
                  </a:lnTo>
                  <a:lnTo>
                    <a:pt x="347" y="64"/>
                  </a:lnTo>
                  <a:lnTo>
                    <a:pt x="340" y="68"/>
                  </a:lnTo>
                  <a:lnTo>
                    <a:pt x="333" y="73"/>
                  </a:lnTo>
                  <a:lnTo>
                    <a:pt x="324" y="77"/>
                  </a:lnTo>
                  <a:lnTo>
                    <a:pt x="302" y="84"/>
                  </a:lnTo>
                  <a:lnTo>
                    <a:pt x="277" y="89"/>
                  </a:lnTo>
                  <a:lnTo>
                    <a:pt x="247" y="95"/>
                  </a:lnTo>
                  <a:lnTo>
                    <a:pt x="213" y="98"/>
                  </a:lnTo>
                  <a:lnTo>
                    <a:pt x="178" y="99"/>
                  </a:lnTo>
                  <a:lnTo>
                    <a:pt x="178" y="99"/>
                  </a:lnTo>
                  <a:lnTo>
                    <a:pt x="143" y="98"/>
                  </a:lnTo>
                  <a:lnTo>
                    <a:pt x="109" y="95"/>
                  </a:lnTo>
                  <a:lnTo>
                    <a:pt x="79" y="89"/>
                  </a:lnTo>
                  <a:lnTo>
                    <a:pt x="53" y="84"/>
                  </a:lnTo>
                  <a:lnTo>
                    <a:pt x="31" y="77"/>
                  </a:lnTo>
                  <a:lnTo>
                    <a:pt x="22" y="73"/>
                  </a:lnTo>
                  <a:lnTo>
                    <a:pt x="15" y="68"/>
                  </a:lnTo>
                  <a:lnTo>
                    <a:pt x="8" y="64"/>
                  </a:lnTo>
                  <a:lnTo>
                    <a:pt x="4" y="60"/>
                  </a:lnTo>
                  <a:lnTo>
                    <a:pt x="2" y="54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45"/>
                  </a:lnTo>
                  <a:lnTo>
                    <a:pt x="4" y="39"/>
                  </a:lnTo>
                  <a:lnTo>
                    <a:pt x="8" y="34"/>
                  </a:lnTo>
                  <a:lnTo>
                    <a:pt x="15" y="30"/>
                  </a:lnTo>
                  <a:lnTo>
                    <a:pt x="22" y="26"/>
                  </a:lnTo>
                  <a:lnTo>
                    <a:pt x="31" y="22"/>
                  </a:lnTo>
                  <a:lnTo>
                    <a:pt x="53" y="15"/>
                  </a:lnTo>
                  <a:lnTo>
                    <a:pt x="79" y="8"/>
                  </a:lnTo>
                  <a:lnTo>
                    <a:pt x="109" y="4"/>
                  </a:lnTo>
                  <a:lnTo>
                    <a:pt x="143" y="1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2505076" y="6310313"/>
              <a:ext cx="714375" cy="58738"/>
            </a:xfrm>
            <a:custGeom>
              <a:avLst/>
              <a:gdLst>
                <a:gd name="T0" fmla="*/ 207 w 450"/>
                <a:gd name="T1" fmla="*/ 37 h 37"/>
                <a:gd name="T2" fmla="*/ 207 w 450"/>
                <a:gd name="T3" fmla="*/ 37 h 37"/>
                <a:gd name="T4" fmla="*/ 149 w 450"/>
                <a:gd name="T5" fmla="*/ 37 h 37"/>
                <a:gd name="T6" fmla="*/ 115 w 450"/>
                <a:gd name="T7" fmla="*/ 34 h 37"/>
                <a:gd name="T8" fmla="*/ 83 w 450"/>
                <a:gd name="T9" fmla="*/ 32 h 37"/>
                <a:gd name="T10" fmla="*/ 53 w 450"/>
                <a:gd name="T11" fmla="*/ 29 h 37"/>
                <a:gd name="T12" fmla="*/ 27 w 450"/>
                <a:gd name="T13" fmla="*/ 23 h 37"/>
                <a:gd name="T14" fmla="*/ 18 w 450"/>
                <a:gd name="T15" fmla="*/ 21 h 37"/>
                <a:gd name="T16" fmla="*/ 9 w 450"/>
                <a:gd name="T17" fmla="*/ 18 h 37"/>
                <a:gd name="T18" fmla="*/ 5 w 450"/>
                <a:gd name="T19" fmla="*/ 15 h 37"/>
                <a:gd name="T20" fmla="*/ 3 w 450"/>
                <a:gd name="T21" fmla="*/ 11 h 37"/>
                <a:gd name="T22" fmla="*/ 3 w 450"/>
                <a:gd name="T23" fmla="*/ 11 h 37"/>
                <a:gd name="T24" fmla="*/ 0 w 450"/>
                <a:gd name="T25" fmla="*/ 2 h 37"/>
                <a:gd name="T26" fmla="*/ 0 w 450"/>
                <a:gd name="T27" fmla="*/ 2 h 37"/>
                <a:gd name="T28" fmla="*/ 19 w 450"/>
                <a:gd name="T29" fmla="*/ 7 h 37"/>
                <a:gd name="T30" fmla="*/ 42 w 450"/>
                <a:gd name="T31" fmla="*/ 10 h 37"/>
                <a:gd name="T32" fmla="*/ 69 w 450"/>
                <a:gd name="T33" fmla="*/ 14 h 37"/>
                <a:gd name="T34" fmla="*/ 97 w 450"/>
                <a:gd name="T35" fmla="*/ 15 h 37"/>
                <a:gd name="T36" fmla="*/ 156 w 450"/>
                <a:gd name="T37" fmla="*/ 19 h 37"/>
                <a:gd name="T38" fmla="*/ 206 w 450"/>
                <a:gd name="T39" fmla="*/ 19 h 37"/>
                <a:gd name="T40" fmla="*/ 206 w 450"/>
                <a:gd name="T41" fmla="*/ 19 h 37"/>
                <a:gd name="T42" fmla="*/ 263 w 450"/>
                <a:gd name="T43" fmla="*/ 18 h 37"/>
                <a:gd name="T44" fmla="*/ 332 w 450"/>
                <a:gd name="T45" fmla="*/ 15 h 37"/>
                <a:gd name="T46" fmla="*/ 367 w 450"/>
                <a:gd name="T47" fmla="*/ 13 h 37"/>
                <a:gd name="T48" fmla="*/ 399 w 450"/>
                <a:gd name="T49" fmla="*/ 10 h 37"/>
                <a:gd name="T50" fmla="*/ 428 w 450"/>
                <a:gd name="T51" fmla="*/ 6 h 37"/>
                <a:gd name="T52" fmla="*/ 450 w 450"/>
                <a:gd name="T53" fmla="*/ 0 h 37"/>
                <a:gd name="T54" fmla="*/ 450 w 450"/>
                <a:gd name="T55" fmla="*/ 0 h 37"/>
                <a:gd name="T56" fmla="*/ 447 w 450"/>
                <a:gd name="T57" fmla="*/ 11 h 37"/>
                <a:gd name="T58" fmla="*/ 447 w 450"/>
                <a:gd name="T59" fmla="*/ 11 h 37"/>
                <a:gd name="T60" fmla="*/ 444 w 450"/>
                <a:gd name="T61" fmla="*/ 15 h 37"/>
                <a:gd name="T62" fmla="*/ 437 w 450"/>
                <a:gd name="T63" fmla="*/ 18 h 37"/>
                <a:gd name="T64" fmla="*/ 429 w 450"/>
                <a:gd name="T65" fmla="*/ 21 h 37"/>
                <a:gd name="T66" fmla="*/ 417 w 450"/>
                <a:gd name="T67" fmla="*/ 23 h 37"/>
                <a:gd name="T68" fmla="*/ 386 w 450"/>
                <a:gd name="T69" fmla="*/ 29 h 37"/>
                <a:gd name="T70" fmla="*/ 351 w 450"/>
                <a:gd name="T71" fmla="*/ 32 h 37"/>
                <a:gd name="T72" fmla="*/ 311 w 450"/>
                <a:gd name="T73" fmla="*/ 34 h 37"/>
                <a:gd name="T74" fmla="*/ 272 w 450"/>
                <a:gd name="T75" fmla="*/ 37 h 37"/>
                <a:gd name="T76" fmla="*/ 207 w 450"/>
                <a:gd name="T77" fmla="*/ 37 h 37"/>
                <a:gd name="T78" fmla="*/ 207 w 450"/>
                <a:gd name="T7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0" h="37">
                  <a:moveTo>
                    <a:pt x="207" y="37"/>
                  </a:moveTo>
                  <a:lnTo>
                    <a:pt x="207" y="37"/>
                  </a:lnTo>
                  <a:lnTo>
                    <a:pt x="149" y="37"/>
                  </a:lnTo>
                  <a:lnTo>
                    <a:pt x="115" y="34"/>
                  </a:lnTo>
                  <a:lnTo>
                    <a:pt x="83" y="32"/>
                  </a:lnTo>
                  <a:lnTo>
                    <a:pt x="53" y="29"/>
                  </a:lnTo>
                  <a:lnTo>
                    <a:pt x="27" y="23"/>
                  </a:lnTo>
                  <a:lnTo>
                    <a:pt x="18" y="21"/>
                  </a:lnTo>
                  <a:lnTo>
                    <a:pt x="9" y="18"/>
                  </a:lnTo>
                  <a:lnTo>
                    <a:pt x="5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9" y="7"/>
                  </a:lnTo>
                  <a:lnTo>
                    <a:pt x="42" y="10"/>
                  </a:lnTo>
                  <a:lnTo>
                    <a:pt x="69" y="14"/>
                  </a:lnTo>
                  <a:lnTo>
                    <a:pt x="97" y="15"/>
                  </a:lnTo>
                  <a:lnTo>
                    <a:pt x="156" y="19"/>
                  </a:lnTo>
                  <a:lnTo>
                    <a:pt x="206" y="19"/>
                  </a:lnTo>
                  <a:lnTo>
                    <a:pt x="206" y="19"/>
                  </a:lnTo>
                  <a:lnTo>
                    <a:pt x="263" y="18"/>
                  </a:lnTo>
                  <a:lnTo>
                    <a:pt x="332" y="15"/>
                  </a:lnTo>
                  <a:lnTo>
                    <a:pt x="367" y="13"/>
                  </a:lnTo>
                  <a:lnTo>
                    <a:pt x="399" y="10"/>
                  </a:lnTo>
                  <a:lnTo>
                    <a:pt x="428" y="6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47" y="11"/>
                  </a:lnTo>
                  <a:lnTo>
                    <a:pt x="447" y="11"/>
                  </a:lnTo>
                  <a:lnTo>
                    <a:pt x="444" y="15"/>
                  </a:lnTo>
                  <a:lnTo>
                    <a:pt x="437" y="18"/>
                  </a:lnTo>
                  <a:lnTo>
                    <a:pt x="429" y="21"/>
                  </a:lnTo>
                  <a:lnTo>
                    <a:pt x="417" y="23"/>
                  </a:lnTo>
                  <a:lnTo>
                    <a:pt x="386" y="29"/>
                  </a:lnTo>
                  <a:lnTo>
                    <a:pt x="351" y="32"/>
                  </a:lnTo>
                  <a:lnTo>
                    <a:pt x="311" y="34"/>
                  </a:lnTo>
                  <a:lnTo>
                    <a:pt x="272" y="37"/>
                  </a:lnTo>
                  <a:lnTo>
                    <a:pt x="207" y="37"/>
                  </a:lnTo>
                  <a:lnTo>
                    <a:pt x="207" y="3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Freeform 10"/>
            <p:cNvSpPr/>
            <p:nvPr/>
          </p:nvSpPr>
          <p:spPr bwMode="auto">
            <a:xfrm>
              <a:off x="2212976" y="5440363"/>
              <a:ext cx="1306513" cy="96838"/>
            </a:xfrm>
            <a:custGeom>
              <a:avLst/>
              <a:gdLst>
                <a:gd name="T0" fmla="*/ 20 w 823"/>
                <a:gd name="T1" fmla="*/ 37 h 61"/>
                <a:gd name="T2" fmla="*/ 788 w 823"/>
                <a:gd name="T3" fmla="*/ 0 h 61"/>
                <a:gd name="T4" fmla="*/ 788 w 823"/>
                <a:gd name="T5" fmla="*/ 0 h 61"/>
                <a:gd name="T6" fmla="*/ 788 w 823"/>
                <a:gd name="T7" fmla="*/ 4 h 61"/>
                <a:gd name="T8" fmla="*/ 791 w 823"/>
                <a:gd name="T9" fmla="*/ 7 h 61"/>
                <a:gd name="T10" fmla="*/ 795 w 823"/>
                <a:gd name="T11" fmla="*/ 10 h 61"/>
                <a:gd name="T12" fmla="*/ 804 w 823"/>
                <a:gd name="T13" fmla="*/ 12 h 61"/>
                <a:gd name="T14" fmla="*/ 804 w 823"/>
                <a:gd name="T15" fmla="*/ 12 h 61"/>
                <a:gd name="T16" fmla="*/ 810 w 823"/>
                <a:gd name="T17" fmla="*/ 15 h 61"/>
                <a:gd name="T18" fmla="*/ 816 w 823"/>
                <a:gd name="T19" fmla="*/ 16 h 61"/>
                <a:gd name="T20" fmla="*/ 820 w 823"/>
                <a:gd name="T21" fmla="*/ 19 h 61"/>
                <a:gd name="T22" fmla="*/ 823 w 823"/>
                <a:gd name="T23" fmla="*/ 23 h 61"/>
                <a:gd name="T24" fmla="*/ 0 w 823"/>
                <a:gd name="T25" fmla="*/ 61 h 61"/>
                <a:gd name="T26" fmla="*/ 0 w 823"/>
                <a:gd name="T27" fmla="*/ 61 h 61"/>
                <a:gd name="T28" fmla="*/ 8 w 823"/>
                <a:gd name="T29" fmla="*/ 58 h 61"/>
                <a:gd name="T30" fmla="*/ 8 w 823"/>
                <a:gd name="T31" fmla="*/ 58 h 61"/>
                <a:gd name="T32" fmla="*/ 15 w 823"/>
                <a:gd name="T33" fmla="*/ 57 h 61"/>
                <a:gd name="T34" fmla="*/ 20 w 823"/>
                <a:gd name="T35" fmla="*/ 54 h 61"/>
                <a:gd name="T36" fmla="*/ 23 w 823"/>
                <a:gd name="T37" fmla="*/ 52 h 61"/>
                <a:gd name="T38" fmla="*/ 24 w 823"/>
                <a:gd name="T39" fmla="*/ 49 h 61"/>
                <a:gd name="T40" fmla="*/ 24 w 823"/>
                <a:gd name="T41" fmla="*/ 46 h 61"/>
                <a:gd name="T42" fmla="*/ 23 w 823"/>
                <a:gd name="T43" fmla="*/ 43 h 61"/>
                <a:gd name="T44" fmla="*/ 20 w 823"/>
                <a:gd name="T45" fmla="*/ 37 h 61"/>
                <a:gd name="T46" fmla="*/ 20 w 823"/>
                <a:gd name="T47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3" h="61">
                  <a:moveTo>
                    <a:pt x="20" y="37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88" y="4"/>
                  </a:lnTo>
                  <a:lnTo>
                    <a:pt x="791" y="7"/>
                  </a:lnTo>
                  <a:lnTo>
                    <a:pt x="795" y="10"/>
                  </a:lnTo>
                  <a:lnTo>
                    <a:pt x="804" y="12"/>
                  </a:lnTo>
                  <a:lnTo>
                    <a:pt x="804" y="12"/>
                  </a:lnTo>
                  <a:lnTo>
                    <a:pt x="810" y="15"/>
                  </a:lnTo>
                  <a:lnTo>
                    <a:pt x="816" y="16"/>
                  </a:lnTo>
                  <a:lnTo>
                    <a:pt x="820" y="19"/>
                  </a:lnTo>
                  <a:lnTo>
                    <a:pt x="823" y="2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15" y="57"/>
                  </a:lnTo>
                  <a:lnTo>
                    <a:pt x="20" y="54"/>
                  </a:lnTo>
                  <a:lnTo>
                    <a:pt x="23" y="52"/>
                  </a:lnTo>
                  <a:lnTo>
                    <a:pt x="24" y="49"/>
                  </a:lnTo>
                  <a:lnTo>
                    <a:pt x="24" y="46"/>
                  </a:lnTo>
                  <a:lnTo>
                    <a:pt x="23" y="43"/>
                  </a:lnTo>
                  <a:lnTo>
                    <a:pt x="20" y="37"/>
                  </a:lnTo>
                  <a:lnTo>
                    <a:pt x="20" y="3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Freeform 11"/>
            <p:cNvSpPr/>
            <p:nvPr/>
          </p:nvSpPr>
          <p:spPr bwMode="auto">
            <a:xfrm>
              <a:off x="2189163" y="5332413"/>
              <a:ext cx="1325563" cy="100013"/>
            </a:xfrm>
            <a:custGeom>
              <a:avLst/>
              <a:gdLst>
                <a:gd name="T0" fmla="*/ 0 w 835"/>
                <a:gd name="T1" fmla="*/ 40 h 63"/>
                <a:gd name="T2" fmla="*/ 835 w 835"/>
                <a:gd name="T3" fmla="*/ 0 h 63"/>
                <a:gd name="T4" fmla="*/ 835 w 835"/>
                <a:gd name="T5" fmla="*/ 0 h 63"/>
                <a:gd name="T6" fmla="*/ 829 w 835"/>
                <a:gd name="T7" fmla="*/ 6 h 63"/>
                <a:gd name="T8" fmla="*/ 821 w 835"/>
                <a:gd name="T9" fmla="*/ 9 h 63"/>
                <a:gd name="T10" fmla="*/ 812 w 835"/>
                <a:gd name="T11" fmla="*/ 11 h 63"/>
                <a:gd name="T12" fmla="*/ 806 w 835"/>
                <a:gd name="T13" fmla="*/ 11 h 63"/>
                <a:gd name="T14" fmla="*/ 806 w 835"/>
                <a:gd name="T15" fmla="*/ 11 h 63"/>
                <a:gd name="T16" fmla="*/ 800 w 835"/>
                <a:gd name="T17" fmla="*/ 13 h 63"/>
                <a:gd name="T18" fmla="*/ 800 w 835"/>
                <a:gd name="T19" fmla="*/ 14 h 63"/>
                <a:gd name="T20" fmla="*/ 800 w 835"/>
                <a:gd name="T21" fmla="*/ 17 h 63"/>
                <a:gd name="T22" fmla="*/ 802 w 835"/>
                <a:gd name="T23" fmla="*/ 21 h 63"/>
                <a:gd name="T24" fmla="*/ 804 w 835"/>
                <a:gd name="T25" fmla="*/ 26 h 63"/>
                <a:gd name="T26" fmla="*/ 42 w 835"/>
                <a:gd name="T27" fmla="*/ 63 h 63"/>
                <a:gd name="T28" fmla="*/ 42 w 835"/>
                <a:gd name="T29" fmla="*/ 63 h 63"/>
                <a:gd name="T30" fmla="*/ 42 w 835"/>
                <a:gd name="T31" fmla="*/ 60 h 63"/>
                <a:gd name="T32" fmla="*/ 41 w 835"/>
                <a:gd name="T33" fmla="*/ 60 h 63"/>
                <a:gd name="T34" fmla="*/ 36 w 835"/>
                <a:gd name="T35" fmla="*/ 59 h 63"/>
                <a:gd name="T36" fmla="*/ 36 w 835"/>
                <a:gd name="T37" fmla="*/ 59 h 63"/>
                <a:gd name="T38" fmla="*/ 27 w 835"/>
                <a:gd name="T39" fmla="*/ 57 h 63"/>
                <a:gd name="T40" fmla="*/ 16 w 835"/>
                <a:gd name="T41" fmla="*/ 53 h 63"/>
                <a:gd name="T42" fmla="*/ 7 w 835"/>
                <a:gd name="T43" fmla="*/ 48 h 63"/>
                <a:gd name="T44" fmla="*/ 3 w 835"/>
                <a:gd name="T45" fmla="*/ 44 h 63"/>
                <a:gd name="T46" fmla="*/ 0 w 835"/>
                <a:gd name="T47" fmla="*/ 40 h 63"/>
                <a:gd name="T48" fmla="*/ 0 w 835"/>
                <a:gd name="T49" fmla="*/ 4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63">
                  <a:moveTo>
                    <a:pt x="0" y="40"/>
                  </a:moveTo>
                  <a:lnTo>
                    <a:pt x="835" y="0"/>
                  </a:lnTo>
                  <a:lnTo>
                    <a:pt x="835" y="0"/>
                  </a:lnTo>
                  <a:lnTo>
                    <a:pt x="829" y="6"/>
                  </a:lnTo>
                  <a:lnTo>
                    <a:pt x="821" y="9"/>
                  </a:lnTo>
                  <a:lnTo>
                    <a:pt x="812" y="11"/>
                  </a:lnTo>
                  <a:lnTo>
                    <a:pt x="806" y="11"/>
                  </a:lnTo>
                  <a:lnTo>
                    <a:pt x="806" y="11"/>
                  </a:lnTo>
                  <a:lnTo>
                    <a:pt x="800" y="13"/>
                  </a:lnTo>
                  <a:lnTo>
                    <a:pt x="800" y="14"/>
                  </a:lnTo>
                  <a:lnTo>
                    <a:pt x="800" y="17"/>
                  </a:lnTo>
                  <a:lnTo>
                    <a:pt x="802" y="21"/>
                  </a:lnTo>
                  <a:lnTo>
                    <a:pt x="804" y="26"/>
                  </a:lnTo>
                  <a:lnTo>
                    <a:pt x="42" y="63"/>
                  </a:lnTo>
                  <a:lnTo>
                    <a:pt x="42" y="63"/>
                  </a:lnTo>
                  <a:lnTo>
                    <a:pt x="42" y="60"/>
                  </a:lnTo>
                  <a:lnTo>
                    <a:pt x="41" y="60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27" y="57"/>
                  </a:lnTo>
                  <a:lnTo>
                    <a:pt x="16" y="53"/>
                  </a:lnTo>
                  <a:lnTo>
                    <a:pt x="7" y="48"/>
                  </a:lnTo>
                  <a:lnTo>
                    <a:pt x="3" y="44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2216151" y="5529263"/>
              <a:ext cx="1268413" cy="96838"/>
            </a:xfrm>
            <a:custGeom>
              <a:avLst/>
              <a:gdLst>
                <a:gd name="T0" fmla="*/ 0 w 799"/>
                <a:gd name="T1" fmla="*/ 36 h 61"/>
                <a:gd name="T2" fmla="*/ 795 w 799"/>
                <a:gd name="T3" fmla="*/ 0 h 61"/>
                <a:gd name="T4" fmla="*/ 795 w 799"/>
                <a:gd name="T5" fmla="*/ 0 h 61"/>
                <a:gd name="T6" fmla="*/ 794 w 799"/>
                <a:gd name="T7" fmla="*/ 4 h 61"/>
                <a:gd name="T8" fmla="*/ 795 w 799"/>
                <a:gd name="T9" fmla="*/ 10 h 61"/>
                <a:gd name="T10" fmla="*/ 799 w 799"/>
                <a:gd name="T11" fmla="*/ 23 h 61"/>
                <a:gd name="T12" fmla="*/ 11 w 799"/>
                <a:gd name="T13" fmla="*/ 61 h 61"/>
                <a:gd name="T14" fmla="*/ 11 w 799"/>
                <a:gd name="T15" fmla="*/ 61 h 61"/>
                <a:gd name="T16" fmla="*/ 13 w 799"/>
                <a:gd name="T17" fmla="*/ 52 h 61"/>
                <a:gd name="T18" fmla="*/ 13 w 799"/>
                <a:gd name="T19" fmla="*/ 46 h 61"/>
                <a:gd name="T20" fmla="*/ 11 w 799"/>
                <a:gd name="T21" fmla="*/ 43 h 61"/>
                <a:gd name="T22" fmla="*/ 10 w 799"/>
                <a:gd name="T23" fmla="*/ 40 h 61"/>
                <a:gd name="T24" fmla="*/ 6 w 799"/>
                <a:gd name="T25" fmla="*/ 39 h 61"/>
                <a:gd name="T26" fmla="*/ 0 w 799"/>
                <a:gd name="T27" fmla="*/ 36 h 61"/>
                <a:gd name="T28" fmla="*/ 0 w 799"/>
                <a:gd name="T29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9" h="61">
                  <a:moveTo>
                    <a:pt x="0" y="36"/>
                  </a:moveTo>
                  <a:lnTo>
                    <a:pt x="795" y="0"/>
                  </a:lnTo>
                  <a:lnTo>
                    <a:pt x="795" y="0"/>
                  </a:lnTo>
                  <a:lnTo>
                    <a:pt x="794" y="4"/>
                  </a:lnTo>
                  <a:lnTo>
                    <a:pt x="795" y="10"/>
                  </a:lnTo>
                  <a:lnTo>
                    <a:pt x="799" y="23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3" y="52"/>
                  </a:lnTo>
                  <a:lnTo>
                    <a:pt x="13" y="46"/>
                  </a:lnTo>
                  <a:lnTo>
                    <a:pt x="11" y="43"/>
                  </a:lnTo>
                  <a:lnTo>
                    <a:pt x="10" y="40"/>
                  </a:lnTo>
                  <a:lnTo>
                    <a:pt x="6" y="39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2227263" y="5614988"/>
              <a:ext cx="1285875" cy="96838"/>
            </a:xfrm>
            <a:custGeom>
              <a:avLst/>
              <a:gdLst>
                <a:gd name="T0" fmla="*/ 3 w 810"/>
                <a:gd name="T1" fmla="*/ 36 h 61"/>
                <a:gd name="T2" fmla="*/ 788 w 810"/>
                <a:gd name="T3" fmla="*/ 0 h 61"/>
                <a:gd name="T4" fmla="*/ 788 w 810"/>
                <a:gd name="T5" fmla="*/ 0 h 61"/>
                <a:gd name="T6" fmla="*/ 788 w 810"/>
                <a:gd name="T7" fmla="*/ 5 h 61"/>
                <a:gd name="T8" fmla="*/ 790 w 810"/>
                <a:gd name="T9" fmla="*/ 11 h 61"/>
                <a:gd name="T10" fmla="*/ 795 w 810"/>
                <a:gd name="T11" fmla="*/ 16 h 61"/>
                <a:gd name="T12" fmla="*/ 803 w 810"/>
                <a:gd name="T13" fmla="*/ 20 h 61"/>
                <a:gd name="T14" fmla="*/ 803 w 810"/>
                <a:gd name="T15" fmla="*/ 20 h 61"/>
                <a:gd name="T16" fmla="*/ 810 w 810"/>
                <a:gd name="T17" fmla="*/ 23 h 61"/>
                <a:gd name="T18" fmla="*/ 0 w 810"/>
                <a:gd name="T19" fmla="*/ 61 h 61"/>
                <a:gd name="T20" fmla="*/ 0 w 810"/>
                <a:gd name="T21" fmla="*/ 61 h 61"/>
                <a:gd name="T22" fmla="*/ 4 w 810"/>
                <a:gd name="T23" fmla="*/ 55 h 61"/>
                <a:gd name="T24" fmla="*/ 6 w 810"/>
                <a:gd name="T25" fmla="*/ 50 h 61"/>
                <a:gd name="T26" fmla="*/ 4 w 810"/>
                <a:gd name="T27" fmla="*/ 43 h 61"/>
                <a:gd name="T28" fmla="*/ 3 w 810"/>
                <a:gd name="T29" fmla="*/ 36 h 61"/>
                <a:gd name="T30" fmla="*/ 3 w 810"/>
                <a:gd name="T31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0" h="61">
                  <a:moveTo>
                    <a:pt x="3" y="36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88" y="5"/>
                  </a:lnTo>
                  <a:lnTo>
                    <a:pt x="790" y="11"/>
                  </a:lnTo>
                  <a:lnTo>
                    <a:pt x="795" y="16"/>
                  </a:lnTo>
                  <a:lnTo>
                    <a:pt x="803" y="20"/>
                  </a:lnTo>
                  <a:lnTo>
                    <a:pt x="803" y="20"/>
                  </a:lnTo>
                  <a:lnTo>
                    <a:pt x="810" y="23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4" y="55"/>
                  </a:lnTo>
                  <a:lnTo>
                    <a:pt x="6" y="50"/>
                  </a:lnTo>
                  <a:lnTo>
                    <a:pt x="4" y="43"/>
                  </a:lnTo>
                  <a:lnTo>
                    <a:pt x="3" y="36"/>
                  </a:lnTo>
                  <a:lnTo>
                    <a:pt x="3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2219326" y="5713413"/>
              <a:ext cx="1262063" cy="96838"/>
            </a:xfrm>
            <a:custGeom>
              <a:avLst/>
              <a:gdLst>
                <a:gd name="T0" fmla="*/ 0 w 795"/>
                <a:gd name="T1" fmla="*/ 38 h 61"/>
                <a:gd name="T2" fmla="*/ 788 w 795"/>
                <a:gd name="T3" fmla="*/ 0 h 61"/>
                <a:gd name="T4" fmla="*/ 788 w 795"/>
                <a:gd name="T5" fmla="*/ 0 h 61"/>
                <a:gd name="T6" fmla="*/ 792 w 795"/>
                <a:gd name="T7" fmla="*/ 8 h 61"/>
                <a:gd name="T8" fmla="*/ 795 w 795"/>
                <a:gd name="T9" fmla="*/ 15 h 61"/>
                <a:gd name="T10" fmla="*/ 795 w 795"/>
                <a:gd name="T11" fmla="*/ 22 h 61"/>
                <a:gd name="T12" fmla="*/ 795 w 795"/>
                <a:gd name="T13" fmla="*/ 22 h 61"/>
                <a:gd name="T14" fmla="*/ 795 w 795"/>
                <a:gd name="T15" fmla="*/ 24 h 61"/>
                <a:gd name="T16" fmla="*/ 9 w 795"/>
                <a:gd name="T17" fmla="*/ 61 h 61"/>
                <a:gd name="T18" fmla="*/ 9 w 795"/>
                <a:gd name="T19" fmla="*/ 61 h 61"/>
                <a:gd name="T20" fmla="*/ 11 w 795"/>
                <a:gd name="T21" fmla="*/ 56 h 61"/>
                <a:gd name="T22" fmla="*/ 13 w 795"/>
                <a:gd name="T23" fmla="*/ 50 h 61"/>
                <a:gd name="T24" fmla="*/ 17 w 795"/>
                <a:gd name="T25" fmla="*/ 43 h 61"/>
                <a:gd name="T26" fmla="*/ 17 w 795"/>
                <a:gd name="T27" fmla="*/ 41 h 61"/>
                <a:gd name="T28" fmla="*/ 15 w 795"/>
                <a:gd name="T29" fmla="*/ 39 h 61"/>
                <a:gd name="T30" fmla="*/ 9 w 795"/>
                <a:gd name="T31" fmla="*/ 38 h 61"/>
                <a:gd name="T32" fmla="*/ 0 w 795"/>
                <a:gd name="T33" fmla="*/ 38 h 61"/>
                <a:gd name="T34" fmla="*/ 0 w 795"/>
                <a:gd name="T3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5" h="61">
                  <a:moveTo>
                    <a:pt x="0" y="38"/>
                  </a:moveTo>
                  <a:lnTo>
                    <a:pt x="788" y="0"/>
                  </a:lnTo>
                  <a:lnTo>
                    <a:pt x="788" y="0"/>
                  </a:lnTo>
                  <a:lnTo>
                    <a:pt x="792" y="8"/>
                  </a:lnTo>
                  <a:lnTo>
                    <a:pt x="795" y="15"/>
                  </a:lnTo>
                  <a:lnTo>
                    <a:pt x="795" y="22"/>
                  </a:lnTo>
                  <a:lnTo>
                    <a:pt x="795" y="22"/>
                  </a:lnTo>
                  <a:lnTo>
                    <a:pt x="795" y="24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11" y="56"/>
                  </a:lnTo>
                  <a:lnTo>
                    <a:pt x="13" y="50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" name="Freeform 15"/>
            <p:cNvSpPr/>
            <p:nvPr/>
          </p:nvSpPr>
          <p:spPr bwMode="auto">
            <a:xfrm>
              <a:off x="2214563" y="5803900"/>
              <a:ext cx="1306513" cy="96838"/>
            </a:xfrm>
            <a:custGeom>
              <a:avLst/>
              <a:gdLst>
                <a:gd name="T0" fmla="*/ 15 w 823"/>
                <a:gd name="T1" fmla="*/ 36 h 61"/>
                <a:gd name="T2" fmla="*/ 794 w 823"/>
                <a:gd name="T3" fmla="*/ 0 h 61"/>
                <a:gd name="T4" fmla="*/ 794 w 823"/>
                <a:gd name="T5" fmla="*/ 0 h 61"/>
                <a:gd name="T6" fmla="*/ 794 w 823"/>
                <a:gd name="T7" fmla="*/ 4 h 61"/>
                <a:gd name="T8" fmla="*/ 796 w 823"/>
                <a:gd name="T9" fmla="*/ 7 h 61"/>
                <a:gd name="T10" fmla="*/ 800 w 823"/>
                <a:gd name="T11" fmla="*/ 11 h 61"/>
                <a:gd name="T12" fmla="*/ 807 w 823"/>
                <a:gd name="T13" fmla="*/ 13 h 61"/>
                <a:gd name="T14" fmla="*/ 807 w 823"/>
                <a:gd name="T15" fmla="*/ 13 h 61"/>
                <a:gd name="T16" fmla="*/ 817 w 823"/>
                <a:gd name="T17" fmla="*/ 18 h 61"/>
                <a:gd name="T18" fmla="*/ 823 w 823"/>
                <a:gd name="T19" fmla="*/ 22 h 61"/>
                <a:gd name="T20" fmla="*/ 0 w 823"/>
                <a:gd name="T21" fmla="*/ 61 h 61"/>
                <a:gd name="T22" fmla="*/ 0 w 823"/>
                <a:gd name="T23" fmla="*/ 61 h 61"/>
                <a:gd name="T24" fmla="*/ 3 w 823"/>
                <a:gd name="T25" fmla="*/ 59 h 61"/>
                <a:gd name="T26" fmla="*/ 3 w 823"/>
                <a:gd name="T27" fmla="*/ 59 h 61"/>
                <a:gd name="T28" fmla="*/ 11 w 823"/>
                <a:gd name="T29" fmla="*/ 55 h 61"/>
                <a:gd name="T30" fmla="*/ 14 w 823"/>
                <a:gd name="T31" fmla="*/ 53 h 61"/>
                <a:gd name="T32" fmla="*/ 15 w 823"/>
                <a:gd name="T33" fmla="*/ 50 h 61"/>
                <a:gd name="T34" fmla="*/ 16 w 823"/>
                <a:gd name="T35" fmla="*/ 43 h 61"/>
                <a:gd name="T36" fmla="*/ 15 w 823"/>
                <a:gd name="T37" fmla="*/ 36 h 61"/>
                <a:gd name="T38" fmla="*/ 15 w 823"/>
                <a:gd name="T39" fmla="*/ 3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3" h="61">
                  <a:moveTo>
                    <a:pt x="15" y="36"/>
                  </a:moveTo>
                  <a:lnTo>
                    <a:pt x="794" y="0"/>
                  </a:lnTo>
                  <a:lnTo>
                    <a:pt x="794" y="0"/>
                  </a:lnTo>
                  <a:lnTo>
                    <a:pt x="794" y="4"/>
                  </a:lnTo>
                  <a:lnTo>
                    <a:pt x="796" y="7"/>
                  </a:lnTo>
                  <a:lnTo>
                    <a:pt x="800" y="11"/>
                  </a:lnTo>
                  <a:lnTo>
                    <a:pt x="807" y="13"/>
                  </a:lnTo>
                  <a:lnTo>
                    <a:pt x="807" y="13"/>
                  </a:lnTo>
                  <a:lnTo>
                    <a:pt x="817" y="18"/>
                  </a:lnTo>
                  <a:lnTo>
                    <a:pt x="823" y="2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11" y="55"/>
                  </a:lnTo>
                  <a:lnTo>
                    <a:pt x="14" y="53"/>
                  </a:lnTo>
                  <a:lnTo>
                    <a:pt x="15" y="50"/>
                  </a:lnTo>
                  <a:lnTo>
                    <a:pt x="16" y="43"/>
                  </a:lnTo>
                  <a:lnTo>
                    <a:pt x="15" y="36"/>
                  </a:lnTo>
                  <a:lnTo>
                    <a:pt x="15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2227263" y="5895975"/>
              <a:ext cx="1250950" cy="96838"/>
            </a:xfrm>
            <a:custGeom>
              <a:avLst/>
              <a:gdLst>
                <a:gd name="T0" fmla="*/ 0 w 788"/>
                <a:gd name="T1" fmla="*/ 37 h 61"/>
                <a:gd name="T2" fmla="*/ 786 w 788"/>
                <a:gd name="T3" fmla="*/ 0 h 61"/>
                <a:gd name="T4" fmla="*/ 786 w 788"/>
                <a:gd name="T5" fmla="*/ 0 h 61"/>
                <a:gd name="T6" fmla="*/ 784 w 788"/>
                <a:gd name="T7" fmla="*/ 6 h 61"/>
                <a:gd name="T8" fmla="*/ 786 w 788"/>
                <a:gd name="T9" fmla="*/ 11 h 61"/>
                <a:gd name="T10" fmla="*/ 788 w 788"/>
                <a:gd name="T11" fmla="*/ 25 h 61"/>
                <a:gd name="T12" fmla="*/ 7 w 788"/>
                <a:gd name="T13" fmla="*/ 61 h 61"/>
                <a:gd name="T14" fmla="*/ 7 w 788"/>
                <a:gd name="T15" fmla="*/ 61 h 61"/>
                <a:gd name="T16" fmla="*/ 8 w 788"/>
                <a:gd name="T17" fmla="*/ 54 h 61"/>
                <a:gd name="T18" fmla="*/ 8 w 788"/>
                <a:gd name="T19" fmla="*/ 48 h 61"/>
                <a:gd name="T20" fmla="*/ 6 w 788"/>
                <a:gd name="T21" fmla="*/ 42 h 61"/>
                <a:gd name="T22" fmla="*/ 0 w 788"/>
                <a:gd name="T23" fmla="*/ 37 h 61"/>
                <a:gd name="T24" fmla="*/ 0 w 788"/>
                <a:gd name="T25" fmla="*/ 3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8" h="61">
                  <a:moveTo>
                    <a:pt x="0" y="37"/>
                  </a:moveTo>
                  <a:lnTo>
                    <a:pt x="786" y="0"/>
                  </a:lnTo>
                  <a:lnTo>
                    <a:pt x="786" y="0"/>
                  </a:lnTo>
                  <a:lnTo>
                    <a:pt x="784" y="6"/>
                  </a:lnTo>
                  <a:lnTo>
                    <a:pt x="786" y="11"/>
                  </a:lnTo>
                  <a:lnTo>
                    <a:pt x="788" y="25"/>
                  </a:lnTo>
                  <a:lnTo>
                    <a:pt x="7" y="61"/>
                  </a:lnTo>
                  <a:lnTo>
                    <a:pt x="7" y="61"/>
                  </a:lnTo>
                  <a:lnTo>
                    <a:pt x="8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2246313" y="6029325"/>
              <a:ext cx="1254125" cy="311150"/>
            </a:xfrm>
            <a:custGeom>
              <a:avLst/>
              <a:gdLst>
                <a:gd name="T0" fmla="*/ 370 w 790"/>
                <a:gd name="T1" fmla="*/ 196 h 196"/>
                <a:gd name="T2" fmla="*/ 370 w 790"/>
                <a:gd name="T3" fmla="*/ 196 h 196"/>
                <a:gd name="T4" fmla="*/ 305 w 790"/>
                <a:gd name="T5" fmla="*/ 195 h 196"/>
                <a:gd name="T6" fmla="*/ 269 w 790"/>
                <a:gd name="T7" fmla="*/ 194 h 196"/>
                <a:gd name="T8" fmla="*/ 233 w 790"/>
                <a:gd name="T9" fmla="*/ 191 h 196"/>
                <a:gd name="T10" fmla="*/ 201 w 790"/>
                <a:gd name="T11" fmla="*/ 187 h 196"/>
                <a:gd name="T12" fmla="*/ 172 w 790"/>
                <a:gd name="T13" fmla="*/ 182 h 196"/>
                <a:gd name="T14" fmla="*/ 163 w 790"/>
                <a:gd name="T15" fmla="*/ 179 h 196"/>
                <a:gd name="T16" fmla="*/ 155 w 790"/>
                <a:gd name="T17" fmla="*/ 176 h 196"/>
                <a:gd name="T18" fmla="*/ 148 w 790"/>
                <a:gd name="T19" fmla="*/ 172 h 196"/>
                <a:gd name="T20" fmla="*/ 147 w 790"/>
                <a:gd name="T21" fmla="*/ 168 h 196"/>
                <a:gd name="T22" fmla="*/ 147 w 790"/>
                <a:gd name="T23" fmla="*/ 168 h 196"/>
                <a:gd name="T24" fmla="*/ 144 w 790"/>
                <a:gd name="T25" fmla="*/ 160 h 196"/>
                <a:gd name="T26" fmla="*/ 140 w 790"/>
                <a:gd name="T27" fmla="*/ 153 h 196"/>
                <a:gd name="T28" fmla="*/ 133 w 790"/>
                <a:gd name="T29" fmla="*/ 145 h 196"/>
                <a:gd name="T30" fmla="*/ 125 w 790"/>
                <a:gd name="T31" fmla="*/ 138 h 196"/>
                <a:gd name="T32" fmla="*/ 99 w 790"/>
                <a:gd name="T33" fmla="*/ 121 h 196"/>
                <a:gd name="T34" fmla="*/ 64 w 790"/>
                <a:gd name="T35" fmla="*/ 99 h 196"/>
                <a:gd name="T36" fmla="*/ 64 w 790"/>
                <a:gd name="T37" fmla="*/ 99 h 196"/>
                <a:gd name="T38" fmla="*/ 52 w 790"/>
                <a:gd name="T39" fmla="*/ 92 h 196"/>
                <a:gd name="T40" fmla="*/ 42 w 790"/>
                <a:gd name="T41" fmla="*/ 84 h 196"/>
                <a:gd name="T42" fmla="*/ 33 w 790"/>
                <a:gd name="T43" fmla="*/ 76 h 196"/>
                <a:gd name="T44" fmla="*/ 23 w 790"/>
                <a:gd name="T45" fmla="*/ 68 h 196"/>
                <a:gd name="T46" fmla="*/ 11 w 790"/>
                <a:gd name="T47" fmla="*/ 53 h 196"/>
                <a:gd name="T48" fmla="*/ 0 w 790"/>
                <a:gd name="T49" fmla="*/ 37 h 196"/>
                <a:gd name="T50" fmla="*/ 790 w 790"/>
                <a:gd name="T51" fmla="*/ 0 h 196"/>
                <a:gd name="T52" fmla="*/ 790 w 790"/>
                <a:gd name="T53" fmla="*/ 0 h 196"/>
                <a:gd name="T54" fmla="*/ 786 w 790"/>
                <a:gd name="T55" fmla="*/ 12 h 196"/>
                <a:gd name="T56" fmla="*/ 778 w 790"/>
                <a:gd name="T57" fmla="*/ 24 h 196"/>
                <a:gd name="T58" fmla="*/ 770 w 790"/>
                <a:gd name="T59" fmla="*/ 38 h 196"/>
                <a:gd name="T60" fmla="*/ 760 w 790"/>
                <a:gd name="T61" fmla="*/ 50 h 196"/>
                <a:gd name="T62" fmla="*/ 749 w 790"/>
                <a:gd name="T63" fmla="*/ 62 h 196"/>
                <a:gd name="T64" fmla="*/ 738 w 790"/>
                <a:gd name="T65" fmla="*/ 76 h 196"/>
                <a:gd name="T66" fmla="*/ 711 w 790"/>
                <a:gd name="T67" fmla="*/ 99 h 196"/>
                <a:gd name="T68" fmla="*/ 711 w 790"/>
                <a:gd name="T69" fmla="*/ 99 h 196"/>
                <a:gd name="T70" fmla="*/ 696 w 790"/>
                <a:gd name="T71" fmla="*/ 111 h 196"/>
                <a:gd name="T72" fmla="*/ 682 w 790"/>
                <a:gd name="T73" fmla="*/ 122 h 196"/>
                <a:gd name="T74" fmla="*/ 657 w 790"/>
                <a:gd name="T75" fmla="*/ 138 h 196"/>
                <a:gd name="T76" fmla="*/ 646 w 790"/>
                <a:gd name="T77" fmla="*/ 146 h 196"/>
                <a:gd name="T78" fmla="*/ 638 w 790"/>
                <a:gd name="T79" fmla="*/ 153 h 196"/>
                <a:gd name="T80" fmla="*/ 633 w 790"/>
                <a:gd name="T81" fmla="*/ 160 h 196"/>
                <a:gd name="T82" fmla="*/ 630 w 790"/>
                <a:gd name="T83" fmla="*/ 168 h 196"/>
                <a:gd name="T84" fmla="*/ 630 w 790"/>
                <a:gd name="T85" fmla="*/ 168 h 196"/>
                <a:gd name="T86" fmla="*/ 629 w 790"/>
                <a:gd name="T87" fmla="*/ 169 h 196"/>
                <a:gd name="T88" fmla="*/ 627 w 790"/>
                <a:gd name="T89" fmla="*/ 172 h 196"/>
                <a:gd name="T90" fmla="*/ 621 w 790"/>
                <a:gd name="T91" fmla="*/ 176 h 196"/>
                <a:gd name="T92" fmla="*/ 610 w 790"/>
                <a:gd name="T93" fmla="*/ 179 h 196"/>
                <a:gd name="T94" fmla="*/ 598 w 790"/>
                <a:gd name="T95" fmla="*/ 182 h 196"/>
                <a:gd name="T96" fmla="*/ 564 w 790"/>
                <a:gd name="T97" fmla="*/ 187 h 196"/>
                <a:gd name="T98" fmla="*/ 525 w 790"/>
                <a:gd name="T99" fmla="*/ 191 h 196"/>
                <a:gd name="T100" fmla="*/ 483 w 790"/>
                <a:gd name="T101" fmla="*/ 194 h 196"/>
                <a:gd name="T102" fmla="*/ 439 w 790"/>
                <a:gd name="T103" fmla="*/ 195 h 196"/>
                <a:gd name="T104" fmla="*/ 370 w 790"/>
                <a:gd name="T105" fmla="*/ 196 h 196"/>
                <a:gd name="T106" fmla="*/ 370 w 790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90" h="196">
                  <a:moveTo>
                    <a:pt x="370" y="196"/>
                  </a:moveTo>
                  <a:lnTo>
                    <a:pt x="370" y="196"/>
                  </a:lnTo>
                  <a:lnTo>
                    <a:pt x="305" y="195"/>
                  </a:lnTo>
                  <a:lnTo>
                    <a:pt x="269" y="194"/>
                  </a:lnTo>
                  <a:lnTo>
                    <a:pt x="233" y="191"/>
                  </a:lnTo>
                  <a:lnTo>
                    <a:pt x="201" y="187"/>
                  </a:lnTo>
                  <a:lnTo>
                    <a:pt x="172" y="182"/>
                  </a:lnTo>
                  <a:lnTo>
                    <a:pt x="163" y="179"/>
                  </a:lnTo>
                  <a:lnTo>
                    <a:pt x="155" y="176"/>
                  </a:lnTo>
                  <a:lnTo>
                    <a:pt x="148" y="172"/>
                  </a:lnTo>
                  <a:lnTo>
                    <a:pt x="147" y="168"/>
                  </a:lnTo>
                  <a:lnTo>
                    <a:pt x="147" y="168"/>
                  </a:lnTo>
                  <a:lnTo>
                    <a:pt x="144" y="160"/>
                  </a:lnTo>
                  <a:lnTo>
                    <a:pt x="140" y="153"/>
                  </a:lnTo>
                  <a:lnTo>
                    <a:pt x="133" y="145"/>
                  </a:lnTo>
                  <a:lnTo>
                    <a:pt x="125" y="138"/>
                  </a:lnTo>
                  <a:lnTo>
                    <a:pt x="99" y="121"/>
                  </a:lnTo>
                  <a:lnTo>
                    <a:pt x="64" y="99"/>
                  </a:lnTo>
                  <a:lnTo>
                    <a:pt x="64" y="99"/>
                  </a:lnTo>
                  <a:lnTo>
                    <a:pt x="52" y="92"/>
                  </a:lnTo>
                  <a:lnTo>
                    <a:pt x="42" y="84"/>
                  </a:lnTo>
                  <a:lnTo>
                    <a:pt x="33" y="76"/>
                  </a:lnTo>
                  <a:lnTo>
                    <a:pt x="23" y="68"/>
                  </a:lnTo>
                  <a:lnTo>
                    <a:pt x="11" y="53"/>
                  </a:lnTo>
                  <a:lnTo>
                    <a:pt x="0" y="37"/>
                  </a:lnTo>
                  <a:lnTo>
                    <a:pt x="790" y="0"/>
                  </a:lnTo>
                  <a:lnTo>
                    <a:pt x="790" y="0"/>
                  </a:lnTo>
                  <a:lnTo>
                    <a:pt x="786" y="12"/>
                  </a:lnTo>
                  <a:lnTo>
                    <a:pt x="778" y="24"/>
                  </a:lnTo>
                  <a:lnTo>
                    <a:pt x="770" y="38"/>
                  </a:lnTo>
                  <a:lnTo>
                    <a:pt x="760" y="50"/>
                  </a:lnTo>
                  <a:lnTo>
                    <a:pt x="749" y="62"/>
                  </a:lnTo>
                  <a:lnTo>
                    <a:pt x="738" y="76"/>
                  </a:lnTo>
                  <a:lnTo>
                    <a:pt x="711" y="99"/>
                  </a:lnTo>
                  <a:lnTo>
                    <a:pt x="711" y="99"/>
                  </a:lnTo>
                  <a:lnTo>
                    <a:pt x="696" y="111"/>
                  </a:lnTo>
                  <a:lnTo>
                    <a:pt x="682" y="122"/>
                  </a:lnTo>
                  <a:lnTo>
                    <a:pt x="657" y="138"/>
                  </a:lnTo>
                  <a:lnTo>
                    <a:pt x="646" y="146"/>
                  </a:lnTo>
                  <a:lnTo>
                    <a:pt x="638" y="153"/>
                  </a:lnTo>
                  <a:lnTo>
                    <a:pt x="633" y="160"/>
                  </a:lnTo>
                  <a:lnTo>
                    <a:pt x="630" y="168"/>
                  </a:lnTo>
                  <a:lnTo>
                    <a:pt x="630" y="168"/>
                  </a:lnTo>
                  <a:lnTo>
                    <a:pt x="629" y="169"/>
                  </a:lnTo>
                  <a:lnTo>
                    <a:pt x="627" y="172"/>
                  </a:lnTo>
                  <a:lnTo>
                    <a:pt x="621" y="176"/>
                  </a:lnTo>
                  <a:lnTo>
                    <a:pt x="610" y="179"/>
                  </a:lnTo>
                  <a:lnTo>
                    <a:pt x="598" y="182"/>
                  </a:lnTo>
                  <a:lnTo>
                    <a:pt x="564" y="187"/>
                  </a:lnTo>
                  <a:lnTo>
                    <a:pt x="525" y="191"/>
                  </a:lnTo>
                  <a:lnTo>
                    <a:pt x="483" y="194"/>
                  </a:lnTo>
                  <a:lnTo>
                    <a:pt x="439" y="195"/>
                  </a:lnTo>
                  <a:lnTo>
                    <a:pt x="370" y="196"/>
                  </a:lnTo>
                  <a:lnTo>
                    <a:pt x="370" y="1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7" name="Freeform 18"/>
            <p:cNvSpPr/>
            <p:nvPr/>
          </p:nvSpPr>
          <p:spPr bwMode="auto">
            <a:xfrm>
              <a:off x="2470151" y="6061075"/>
              <a:ext cx="361950" cy="279400"/>
            </a:xfrm>
            <a:custGeom>
              <a:avLst/>
              <a:gdLst>
                <a:gd name="T0" fmla="*/ 82 w 228"/>
                <a:gd name="T1" fmla="*/ 170 h 176"/>
                <a:gd name="T2" fmla="*/ 82 w 228"/>
                <a:gd name="T3" fmla="*/ 170 h 176"/>
                <a:gd name="T4" fmla="*/ 73 w 228"/>
                <a:gd name="T5" fmla="*/ 149 h 176"/>
                <a:gd name="T6" fmla="*/ 65 w 228"/>
                <a:gd name="T7" fmla="*/ 130 h 176"/>
                <a:gd name="T8" fmla="*/ 52 w 228"/>
                <a:gd name="T9" fmla="*/ 109 h 176"/>
                <a:gd name="T10" fmla="*/ 34 w 228"/>
                <a:gd name="T11" fmla="*/ 80 h 176"/>
                <a:gd name="T12" fmla="*/ 34 w 228"/>
                <a:gd name="T13" fmla="*/ 80 h 176"/>
                <a:gd name="T14" fmla="*/ 25 w 228"/>
                <a:gd name="T15" fmla="*/ 64 h 176"/>
                <a:gd name="T16" fmla="*/ 15 w 228"/>
                <a:gd name="T17" fmla="*/ 46 h 176"/>
                <a:gd name="T18" fmla="*/ 0 w 228"/>
                <a:gd name="T19" fmla="*/ 10 h 176"/>
                <a:gd name="T20" fmla="*/ 225 w 228"/>
                <a:gd name="T21" fmla="*/ 0 h 176"/>
                <a:gd name="T22" fmla="*/ 225 w 228"/>
                <a:gd name="T23" fmla="*/ 0 h 176"/>
                <a:gd name="T24" fmla="*/ 228 w 228"/>
                <a:gd name="T25" fmla="*/ 41 h 176"/>
                <a:gd name="T26" fmla="*/ 228 w 228"/>
                <a:gd name="T27" fmla="*/ 80 h 176"/>
                <a:gd name="T28" fmla="*/ 228 w 228"/>
                <a:gd name="T29" fmla="*/ 80 h 176"/>
                <a:gd name="T30" fmla="*/ 226 w 228"/>
                <a:gd name="T31" fmla="*/ 110 h 176"/>
                <a:gd name="T32" fmla="*/ 224 w 228"/>
                <a:gd name="T33" fmla="*/ 133 h 176"/>
                <a:gd name="T34" fmla="*/ 224 w 228"/>
                <a:gd name="T35" fmla="*/ 152 h 176"/>
                <a:gd name="T36" fmla="*/ 224 w 228"/>
                <a:gd name="T37" fmla="*/ 162 h 176"/>
                <a:gd name="T38" fmla="*/ 226 w 228"/>
                <a:gd name="T39" fmla="*/ 172 h 176"/>
                <a:gd name="T40" fmla="*/ 226 w 228"/>
                <a:gd name="T41" fmla="*/ 172 h 176"/>
                <a:gd name="T42" fmla="*/ 226 w 228"/>
                <a:gd name="T43" fmla="*/ 176 h 176"/>
                <a:gd name="T44" fmla="*/ 226 w 228"/>
                <a:gd name="T45" fmla="*/ 176 h 176"/>
                <a:gd name="T46" fmla="*/ 157 w 228"/>
                <a:gd name="T47" fmla="*/ 175 h 176"/>
                <a:gd name="T48" fmla="*/ 118 w 228"/>
                <a:gd name="T49" fmla="*/ 172 h 176"/>
                <a:gd name="T50" fmla="*/ 82 w 228"/>
                <a:gd name="T51" fmla="*/ 170 h 176"/>
                <a:gd name="T52" fmla="*/ 82 w 228"/>
                <a:gd name="T53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176">
                  <a:moveTo>
                    <a:pt x="82" y="170"/>
                  </a:moveTo>
                  <a:lnTo>
                    <a:pt x="82" y="170"/>
                  </a:lnTo>
                  <a:lnTo>
                    <a:pt x="73" y="149"/>
                  </a:lnTo>
                  <a:lnTo>
                    <a:pt x="65" y="130"/>
                  </a:lnTo>
                  <a:lnTo>
                    <a:pt x="52" y="109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25" y="64"/>
                  </a:lnTo>
                  <a:lnTo>
                    <a:pt x="15" y="46"/>
                  </a:lnTo>
                  <a:lnTo>
                    <a:pt x="0" y="1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8" y="41"/>
                  </a:lnTo>
                  <a:lnTo>
                    <a:pt x="228" y="80"/>
                  </a:lnTo>
                  <a:lnTo>
                    <a:pt x="228" y="80"/>
                  </a:lnTo>
                  <a:lnTo>
                    <a:pt x="226" y="110"/>
                  </a:lnTo>
                  <a:lnTo>
                    <a:pt x="224" y="133"/>
                  </a:lnTo>
                  <a:lnTo>
                    <a:pt x="224" y="152"/>
                  </a:lnTo>
                  <a:lnTo>
                    <a:pt x="224" y="162"/>
                  </a:lnTo>
                  <a:lnTo>
                    <a:pt x="226" y="172"/>
                  </a:lnTo>
                  <a:lnTo>
                    <a:pt x="226" y="172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157" y="175"/>
                  </a:lnTo>
                  <a:lnTo>
                    <a:pt x="118" y="172"/>
                  </a:lnTo>
                  <a:lnTo>
                    <a:pt x="82" y="170"/>
                  </a:lnTo>
                  <a:lnTo>
                    <a:pt x="82" y="1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3044826" y="5083175"/>
              <a:ext cx="512763" cy="271463"/>
            </a:xfrm>
            <a:custGeom>
              <a:avLst/>
              <a:gdLst>
                <a:gd name="T0" fmla="*/ 0 w 323"/>
                <a:gd name="T1" fmla="*/ 0 h 171"/>
                <a:gd name="T2" fmla="*/ 323 w 323"/>
                <a:gd name="T3" fmla="*/ 0 h 171"/>
                <a:gd name="T4" fmla="*/ 306 w 323"/>
                <a:gd name="T5" fmla="*/ 140 h 171"/>
                <a:gd name="T6" fmla="*/ 306 w 323"/>
                <a:gd name="T7" fmla="*/ 140 h 171"/>
                <a:gd name="T8" fmla="*/ 305 w 323"/>
                <a:gd name="T9" fmla="*/ 147 h 171"/>
                <a:gd name="T10" fmla="*/ 302 w 323"/>
                <a:gd name="T11" fmla="*/ 152 h 171"/>
                <a:gd name="T12" fmla="*/ 296 w 323"/>
                <a:gd name="T13" fmla="*/ 157 h 171"/>
                <a:gd name="T14" fmla="*/ 291 w 323"/>
                <a:gd name="T15" fmla="*/ 161 h 171"/>
                <a:gd name="T16" fmla="*/ 286 w 323"/>
                <a:gd name="T17" fmla="*/ 164 h 171"/>
                <a:gd name="T18" fmla="*/ 279 w 323"/>
                <a:gd name="T19" fmla="*/ 167 h 171"/>
                <a:gd name="T20" fmla="*/ 272 w 323"/>
                <a:gd name="T21" fmla="*/ 168 h 171"/>
                <a:gd name="T22" fmla="*/ 267 w 323"/>
                <a:gd name="T23" fmla="*/ 168 h 171"/>
                <a:gd name="T24" fmla="*/ 0 w 323"/>
                <a:gd name="T25" fmla="*/ 171 h 171"/>
                <a:gd name="T26" fmla="*/ 0 w 323"/>
                <a:gd name="T2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171">
                  <a:moveTo>
                    <a:pt x="0" y="0"/>
                  </a:moveTo>
                  <a:lnTo>
                    <a:pt x="323" y="0"/>
                  </a:lnTo>
                  <a:lnTo>
                    <a:pt x="306" y="140"/>
                  </a:lnTo>
                  <a:lnTo>
                    <a:pt x="306" y="140"/>
                  </a:lnTo>
                  <a:lnTo>
                    <a:pt x="305" y="147"/>
                  </a:lnTo>
                  <a:lnTo>
                    <a:pt x="302" y="152"/>
                  </a:lnTo>
                  <a:lnTo>
                    <a:pt x="296" y="157"/>
                  </a:lnTo>
                  <a:lnTo>
                    <a:pt x="291" y="161"/>
                  </a:lnTo>
                  <a:lnTo>
                    <a:pt x="286" y="164"/>
                  </a:lnTo>
                  <a:lnTo>
                    <a:pt x="279" y="167"/>
                  </a:lnTo>
                  <a:lnTo>
                    <a:pt x="272" y="168"/>
                  </a:lnTo>
                  <a:lnTo>
                    <a:pt x="267" y="168"/>
                  </a:lnTo>
                  <a:lnTo>
                    <a:pt x="0" y="17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3049588" y="5083175"/>
              <a:ext cx="508000" cy="269875"/>
            </a:xfrm>
            <a:custGeom>
              <a:avLst/>
              <a:gdLst>
                <a:gd name="T0" fmla="*/ 0 w 320"/>
                <a:gd name="T1" fmla="*/ 0 h 170"/>
                <a:gd name="T2" fmla="*/ 0 w 320"/>
                <a:gd name="T3" fmla="*/ 0 h 170"/>
                <a:gd name="T4" fmla="*/ 320 w 320"/>
                <a:gd name="T5" fmla="*/ 0 h 170"/>
                <a:gd name="T6" fmla="*/ 320 w 320"/>
                <a:gd name="T7" fmla="*/ 0 h 170"/>
                <a:gd name="T8" fmla="*/ 303 w 320"/>
                <a:gd name="T9" fmla="*/ 140 h 170"/>
                <a:gd name="T10" fmla="*/ 303 w 320"/>
                <a:gd name="T11" fmla="*/ 140 h 170"/>
                <a:gd name="T12" fmla="*/ 302 w 320"/>
                <a:gd name="T13" fmla="*/ 147 h 170"/>
                <a:gd name="T14" fmla="*/ 299 w 320"/>
                <a:gd name="T15" fmla="*/ 152 h 170"/>
                <a:gd name="T16" fmla="*/ 293 w 320"/>
                <a:gd name="T17" fmla="*/ 157 h 170"/>
                <a:gd name="T18" fmla="*/ 288 w 320"/>
                <a:gd name="T19" fmla="*/ 161 h 170"/>
                <a:gd name="T20" fmla="*/ 283 w 320"/>
                <a:gd name="T21" fmla="*/ 164 h 170"/>
                <a:gd name="T22" fmla="*/ 276 w 320"/>
                <a:gd name="T23" fmla="*/ 167 h 170"/>
                <a:gd name="T24" fmla="*/ 269 w 320"/>
                <a:gd name="T25" fmla="*/ 168 h 170"/>
                <a:gd name="T26" fmla="*/ 264 w 320"/>
                <a:gd name="T27" fmla="*/ 168 h 170"/>
                <a:gd name="T28" fmla="*/ 264 w 320"/>
                <a:gd name="T29" fmla="*/ 168 h 170"/>
                <a:gd name="T30" fmla="*/ 1 w 320"/>
                <a:gd name="T31" fmla="*/ 170 h 170"/>
                <a:gd name="T32" fmla="*/ 1 w 320"/>
                <a:gd name="T33" fmla="*/ 170 h 170"/>
                <a:gd name="T34" fmla="*/ 0 w 320"/>
                <a:gd name="T35" fmla="*/ 0 h 170"/>
                <a:gd name="T36" fmla="*/ 0 w 320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" h="170">
                  <a:moveTo>
                    <a:pt x="0" y="0"/>
                  </a:moveTo>
                  <a:lnTo>
                    <a:pt x="0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03" y="140"/>
                  </a:lnTo>
                  <a:lnTo>
                    <a:pt x="303" y="140"/>
                  </a:lnTo>
                  <a:lnTo>
                    <a:pt x="302" y="147"/>
                  </a:lnTo>
                  <a:lnTo>
                    <a:pt x="299" y="152"/>
                  </a:lnTo>
                  <a:lnTo>
                    <a:pt x="293" y="157"/>
                  </a:lnTo>
                  <a:lnTo>
                    <a:pt x="288" y="161"/>
                  </a:lnTo>
                  <a:lnTo>
                    <a:pt x="283" y="164"/>
                  </a:lnTo>
                  <a:lnTo>
                    <a:pt x="276" y="167"/>
                  </a:lnTo>
                  <a:lnTo>
                    <a:pt x="269" y="168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1" y="170"/>
                  </a:lnTo>
                  <a:lnTo>
                    <a:pt x="1" y="1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0" name="Freeform 21"/>
            <p:cNvSpPr/>
            <p:nvPr/>
          </p:nvSpPr>
          <p:spPr bwMode="auto">
            <a:xfrm>
              <a:off x="3055938" y="5083175"/>
              <a:ext cx="501650" cy="269875"/>
            </a:xfrm>
            <a:custGeom>
              <a:avLst/>
              <a:gdLst>
                <a:gd name="T0" fmla="*/ 0 w 316"/>
                <a:gd name="T1" fmla="*/ 0 h 170"/>
                <a:gd name="T2" fmla="*/ 0 w 316"/>
                <a:gd name="T3" fmla="*/ 0 h 170"/>
                <a:gd name="T4" fmla="*/ 316 w 316"/>
                <a:gd name="T5" fmla="*/ 0 h 170"/>
                <a:gd name="T6" fmla="*/ 316 w 316"/>
                <a:gd name="T7" fmla="*/ 0 h 170"/>
                <a:gd name="T8" fmla="*/ 299 w 316"/>
                <a:gd name="T9" fmla="*/ 140 h 170"/>
                <a:gd name="T10" fmla="*/ 299 w 316"/>
                <a:gd name="T11" fmla="*/ 140 h 170"/>
                <a:gd name="T12" fmla="*/ 298 w 316"/>
                <a:gd name="T13" fmla="*/ 147 h 170"/>
                <a:gd name="T14" fmla="*/ 295 w 316"/>
                <a:gd name="T15" fmla="*/ 152 h 170"/>
                <a:gd name="T16" fmla="*/ 289 w 316"/>
                <a:gd name="T17" fmla="*/ 156 h 170"/>
                <a:gd name="T18" fmla="*/ 284 w 316"/>
                <a:gd name="T19" fmla="*/ 160 h 170"/>
                <a:gd name="T20" fmla="*/ 279 w 316"/>
                <a:gd name="T21" fmla="*/ 164 h 170"/>
                <a:gd name="T22" fmla="*/ 272 w 316"/>
                <a:gd name="T23" fmla="*/ 167 h 170"/>
                <a:gd name="T24" fmla="*/ 266 w 316"/>
                <a:gd name="T25" fmla="*/ 168 h 170"/>
                <a:gd name="T26" fmla="*/ 260 w 316"/>
                <a:gd name="T27" fmla="*/ 168 h 170"/>
                <a:gd name="T28" fmla="*/ 260 w 316"/>
                <a:gd name="T29" fmla="*/ 168 h 170"/>
                <a:gd name="T30" fmla="*/ 1 w 316"/>
                <a:gd name="T31" fmla="*/ 170 h 170"/>
                <a:gd name="T32" fmla="*/ 1 w 316"/>
                <a:gd name="T33" fmla="*/ 170 h 170"/>
                <a:gd name="T34" fmla="*/ 0 w 316"/>
                <a:gd name="T35" fmla="*/ 0 h 170"/>
                <a:gd name="T36" fmla="*/ 0 w 316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70">
                  <a:moveTo>
                    <a:pt x="0" y="0"/>
                  </a:moveTo>
                  <a:lnTo>
                    <a:pt x="0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299" y="140"/>
                  </a:lnTo>
                  <a:lnTo>
                    <a:pt x="299" y="140"/>
                  </a:lnTo>
                  <a:lnTo>
                    <a:pt x="298" y="147"/>
                  </a:lnTo>
                  <a:lnTo>
                    <a:pt x="295" y="152"/>
                  </a:lnTo>
                  <a:lnTo>
                    <a:pt x="289" y="156"/>
                  </a:lnTo>
                  <a:lnTo>
                    <a:pt x="284" y="160"/>
                  </a:lnTo>
                  <a:lnTo>
                    <a:pt x="279" y="164"/>
                  </a:lnTo>
                  <a:lnTo>
                    <a:pt x="272" y="167"/>
                  </a:lnTo>
                  <a:lnTo>
                    <a:pt x="266" y="168"/>
                  </a:lnTo>
                  <a:lnTo>
                    <a:pt x="260" y="168"/>
                  </a:lnTo>
                  <a:lnTo>
                    <a:pt x="260" y="168"/>
                  </a:lnTo>
                  <a:lnTo>
                    <a:pt x="1" y="170"/>
                  </a:lnTo>
                  <a:lnTo>
                    <a:pt x="1" y="1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3062288" y="5083175"/>
              <a:ext cx="495300" cy="266700"/>
            </a:xfrm>
            <a:custGeom>
              <a:avLst/>
              <a:gdLst>
                <a:gd name="T0" fmla="*/ 0 w 312"/>
                <a:gd name="T1" fmla="*/ 0 h 168"/>
                <a:gd name="T2" fmla="*/ 0 w 312"/>
                <a:gd name="T3" fmla="*/ 0 h 168"/>
                <a:gd name="T4" fmla="*/ 312 w 312"/>
                <a:gd name="T5" fmla="*/ 0 h 168"/>
                <a:gd name="T6" fmla="*/ 312 w 312"/>
                <a:gd name="T7" fmla="*/ 0 h 168"/>
                <a:gd name="T8" fmla="*/ 295 w 312"/>
                <a:gd name="T9" fmla="*/ 140 h 168"/>
                <a:gd name="T10" fmla="*/ 295 w 312"/>
                <a:gd name="T11" fmla="*/ 140 h 168"/>
                <a:gd name="T12" fmla="*/ 294 w 312"/>
                <a:gd name="T13" fmla="*/ 147 h 168"/>
                <a:gd name="T14" fmla="*/ 291 w 312"/>
                <a:gd name="T15" fmla="*/ 152 h 168"/>
                <a:gd name="T16" fmla="*/ 285 w 312"/>
                <a:gd name="T17" fmla="*/ 156 h 168"/>
                <a:gd name="T18" fmla="*/ 280 w 312"/>
                <a:gd name="T19" fmla="*/ 160 h 168"/>
                <a:gd name="T20" fmla="*/ 275 w 312"/>
                <a:gd name="T21" fmla="*/ 164 h 168"/>
                <a:gd name="T22" fmla="*/ 269 w 312"/>
                <a:gd name="T23" fmla="*/ 167 h 168"/>
                <a:gd name="T24" fmla="*/ 262 w 312"/>
                <a:gd name="T25" fmla="*/ 168 h 168"/>
                <a:gd name="T26" fmla="*/ 257 w 312"/>
                <a:gd name="T27" fmla="*/ 168 h 168"/>
                <a:gd name="T28" fmla="*/ 257 w 312"/>
                <a:gd name="T29" fmla="*/ 168 h 168"/>
                <a:gd name="T30" fmla="*/ 0 w 312"/>
                <a:gd name="T31" fmla="*/ 168 h 168"/>
                <a:gd name="T32" fmla="*/ 0 w 312"/>
                <a:gd name="T33" fmla="*/ 168 h 168"/>
                <a:gd name="T34" fmla="*/ 0 w 312"/>
                <a:gd name="T35" fmla="*/ 0 h 168"/>
                <a:gd name="T36" fmla="*/ 0 w 31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" h="168">
                  <a:moveTo>
                    <a:pt x="0" y="0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295" y="140"/>
                  </a:lnTo>
                  <a:lnTo>
                    <a:pt x="295" y="140"/>
                  </a:lnTo>
                  <a:lnTo>
                    <a:pt x="294" y="147"/>
                  </a:lnTo>
                  <a:lnTo>
                    <a:pt x="291" y="152"/>
                  </a:lnTo>
                  <a:lnTo>
                    <a:pt x="285" y="156"/>
                  </a:lnTo>
                  <a:lnTo>
                    <a:pt x="280" y="160"/>
                  </a:lnTo>
                  <a:lnTo>
                    <a:pt x="275" y="164"/>
                  </a:lnTo>
                  <a:lnTo>
                    <a:pt x="269" y="167"/>
                  </a:lnTo>
                  <a:lnTo>
                    <a:pt x="262" y="168"/>
                  </a:lnTo>
                  <a:lnTo>
                    <a:pt x="257" y="168"/>
                  </a:lnTo>
                  <a:lnTo>
                    <a:pt x="257" y="168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3068638" y="5083175"/>
              <a:ext cx="488950" cy="266700"/>
            </a:xfrm>
            <a:custGeom>
              <a:avLst/>
              <a:gdLst>
                <a:gd name="T0" fmla="*/ 0 w 308"/>
                <a:gd name="T1" fmla="*/ 0 h 168"/>
                <a:gd name="T2" fmla="*/ 0 w 308"/>
                <a:gd name="T3" fmla="*/ 0 h 168"/>
                <a:gd name="T4" fmla="*/ 308 w 308"/>
                <a:gd name="T5" fmla="*/ 0 h 168"/>
                <a:gd name="T6" fmla="*/ 308 w 308"/>
                <a:gd name="T7" fmla="*/ 0 h 168"/>
                <a:gd name="T8" fmla="*/ 291 w 308"/>
                <a:gd name="T9" fmla="*/ 140 h 168"/>
                <a:gd name="T10" fmla="*/ 291 w 308"/>
                <a:gd name="T11" fmla="*/ 140 h 168"/>
                <a:gd name="T12" fmla="*/ 290 w 308"/>
                <a:gd name="T13" fmla="*/ 147 h 168"/>
                <a:gd name="T14" fmla="*/ 287 w 308"/>
                <a:gd name="T15" fmla="*/ 152 h 168"/>
                <a:gd name="T16" fmla="*/ 281 w 308"/>
                <a:gd name="T17" fmla="*/ 156 h 168"/>
                <a:gd name="T18" fmla="*/ 277 w 308"/>
                <a:gd name="T19" fmla="*/ 160 h 168"/>
                <a:gd name="T20" fmla="*/ 271 w 308"/>
                <a:gd name="T21" fmla="*/ 164 h 168"/>
                <a:gd name="T22" fmla="*/ 265 w 308"/>
                <a:gd name="T23" fmla="*/ 166 h 168"/>
                <a:gd name="T24" fmla="*/ 258 w 308"/>
                <a:gd name="T25" fmla="*/ 168 h 168"/>
                <a:gd name="T26" fmla="*/ 253 w 308"/>
                <a:gd name="T27" fmla="*/ 168 h 168"/>
                <a:gd name="T28" fmla="*/ 253 w 308"/>
                <a:gd name="T29" fmla="*/ 168 h 168"/>
                <a:gd name="T30" fmla="*/ 0 w 308"/>
                <a:gd name="T31" fmla="*/ 167 h 168"/>
                <a:gd name="T32" fmla="*/ 0 w 308"/>
                <a:gd name="T33" fmla="*/ 167 h 168"/>
                <a:gd name="T34" fmla="*/ 0 w 308"/>
                <a:gd name="T35" fmla="*/ 0 h 168"/>
                <a:gd name="T36" fmla="*/ 0 w 308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8" h="168">
                  <a:moveTo>
                    <a:pt x="0" y="0"/>
                  </a:moveTo>
                  <a:lnTo>
                    <a:pt x="0" y="0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291" y="140"/>
                  </a:lnTo>
                  <a:lnTo>
                    <a:pt x="291" y="140"/>
                  </a:lnTo>
                  <a:lnTo>
                    <a:pt x="290" y="147"/>
                  </a:lnTo>
                  <a:lnTo>
                    <a:pt x="287" y="152"/>
                  </a:lnTo>
                  <a:lnTo>
                    <a:pt x="281" y="156"/>
                  </a:lnTo>
                  <a:lnTo>
                    <a:pt x="277" y="160"/>
                  </a:lnTo>
                  <a:lnTo>
                    <a:pt x="271" y="164"/>
                  </a:lnTo>
                  <a:lnTo>
                    <a:pt x="265" y="166"/>
                  </a:lnTo>
                  <a:lnTo>
                    <a:pt x="258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3" name="Freeform 24"/>
            <p:cNvSpPr/>
            <p:nvPr/>
          </p:nvSpPr>
          <p:spPr bwMode="auto">
            <a:xfrm>
              <a:off x="3074988" y="5083175"/>
              <a:ext cx="482600" cy="266700"/>
            </a:xfrm>
            <a:custGeom>
              <a:avLst/>
              <a:gdLst>
                <a:gd name="T0" fmla="*/ 0 w 304"/>
                <a:gd name="T1" fmla="*/ 0 h 168"/>
                <a:gd name="T2" fmla="*/ 0 w 304"/>
                <a:gd name="T3" fmla="*/ 0 h 168"/>
                <a:gd name="T4" fmla="*/ 304 w 304"/>
                <a:gd name="T5" fmla="*/ 0 h 168"/>
                <a:gd name="T6" fmla="*/ 304 w 304"/>
                <a:gd name="T7" fmla="*/ 0 h 168"/>
                <a:gd name="T8" fmla="*/ 287 w 304"/>
                <a:gd name="T9" fmla="*/ 140 h 168"/>
                <a:gd name="T10" fmla="*/ 287 w 304"/>
                <a:gd name="T11" fmla="*/ 140 h 168"/>
                <a:gd name="T12" fmla="*/ 286 w 304"/>
                <a:gd name="T13" fmla="*/ 147 h 168"/>
                <a:gd name="T14" fmla="*/ 283 w 304"/>
                <a:gd name="T15" fmla="*/ 152 h 168"/>
                <a:gd name="T16" fmla="*/ 279 w 304"/>
                <a:gd name="T17" fmla="*/ 156 h 168"/>
                <a:gd name="T18" fmla="*/ 273 w 304"/>
                <a:gd name="T19" fmla="*/ 160 h 168"/>
                <a:gd name="T20" fmla="*/ 267 w 304"/>
                <a:gd name="T21" fmla="*/ 164 h 168"/>
                <a:gd name="T22" fmla="*/ 261 w 304"/>
                <a:gd name="T23" fmla="*/ 166 h 168"/>
                <a:gd name="T24" fmla="*/ 254 w 304"/>
                <a:gd name="T25" fmla="*/ 167 h 168"/>
                <a:gd name="T26" fmla="*/ 249 w 304"/>
                <a:gd name="T27" fmla="*/ 168 h 168"/>
                <a:gd name="T28" fmla="*/ 249 w 304"/>
                <a:gd name="T29" fmla="*/ 168 h 168"/>
                <a:gd name="T30" fmla="*/ 0 w 304"/>
                <a:gd name="T31" fmla="*/ 166 h 168"/>
                <a:gd name="T32" fmla="*/ 0 w 304"/>
                <a:gd name="T33" fmla="*/ 166 h 168"/>
                <a:gd name="T34" fmla="*/ 0 w 304"/>
                <a:gd name="T35" fmla="*/ 0 h 168"/>
                <a:gd name="T36" fmla="*/ 0 w 304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4" h="168">
                  <a:moveTo>
                    <a:pt x="0" y="0"/>
                  </a:moveTo>
                  <a:lnTo>
                    <a:pt x="0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287" y="140"/>
                  </a:lnTo>
                  <a:lnTo>
                    <a:pt x="287" y="140"/>
                  </a:lnTo>
                  <a:lnTo>
                    <a:pt x="286" y="147"/>
                  </a:lnTo>
                  <a:lnTo>
                    <a:pt x="283" y="152"/>
                  </a:lnTo>
                  <a:lnTo>
                    <a:pt x="279" y="156"/>
                  </a:lnTo>
                  <a:lnTo>
                    <a:pt x="273" y="160"/>
                  </a:lnTo>
                  <a:lnTo>
                    <a:pt x="267" y="164"/>
                  </a:lnTo>
                  <a:lnTo>
                    <a:pt x="261" y="166"/>
                  </a:lnTo>
                  <a:lnTo>
                    <a:pt x="254" y="167"/>
                  </a:lnTo>
                  <a:lnTo>
                    <a:pt x="249" y="168"/>
                  </a:lnTo>
                  <a:lnTo>
                    <a:pt x="249" y="168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3081338" y="5083175"/>
              <a:ext cx="476250" cy="266700"/>
            </a:xfrm>
            <a:custGeom>
              <a:avLst/>
              <a:gdLst>
                <a:gd name="T0" fmla="*/ 0 w 300"/>
                <a:gd name="T1" fmla="*/ 0 h 168"/>
                <a:gd name="T2" fmla="*/ 0 w 300"/>
                <a:gd name="T3" fmla="*/ 0 h 168"/>
                <a:gd name="T4" fmla="*/ 300 w 300"/>
                <a:gd name="T5" fmla="*/ 0 h 168"/>
                <a:gd name="T6" fmla="*/ 300 w 300"/>
                <a:gd name="T7" fmla="*/ 0 h 168"/>
                <a:gd name="T8" fmla="*/ 283 w 300"/>
                <a:gd name="T9" fmla="*/ 140 h 168"/>
                <a:gd name="T10" fmla="*/ 283 w 300"/>
                <a:gd name="T11" fmla="*/ 140 h 168"/>
                <a:gd name="T12" fmla="*/ 282 w 300"/>
                <a:gd name="T13" fmla="*/ 147 h 168"/>
                <a:gd name="T14" fmla="*/ 279 w 300"/>
                <a:gd name="T15" fmla="*/ 152 h 168"/>
                <a:gd name="T16" fmla="*/ 275 w 300"/>
                <a:gd name="T17" fmla="*/ 156 h 168"/>
                <a:gd name="T18" fmla="*/ 269 w 300"/>
                <a:gd name="T19" fmla="*/ 160 h 168"/>
                <a:gd name="T20" fmla="*/ 264 w 300"/>
                <a:gd name="T21" fmla="*/ 163 h 168"/>
                <a:gd name="T22" fmla="*/ 257 w 300"/>
                <a:gd name="T23" fmla="*/ 166 h 168"/>
                <a:gd name="T24" fmla="*/ 252 w 300"/>
                <a:gd name="T25" fmla="*/ 167 h 168"/>
                <a:gd name="T26" fmla="*/ 245 w 300"/>
                <a:gd name="T27" fmla="*/ 168 h 168"/>
                <a:gd name="T28" fmla="*/ 245 w 300"/>
                <a:gd name="T29" fmla="*/ 168 h 168"/>
                <a:gd name="T30" fmla="*/ 0 w 300"/>
                <a:gd name="T31" fmla="*/ 164 h 168"/>
                <a:gd name="T32" fmla="*/ 0 w 300"/>
                <a:gd name="T33" fmla="*/ 164 h 168"/>
                <a:gd name="T34" fmla="*/ 0 w 300"/>
                <a:gd name="T35" fmla="*/ 0 h 168"/>
                <a:gd name="T36" fmla="*/ 0 w 300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0" h="168">
                  <a:moveTo>
                    <a:pt x="0" y="0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83" y="140"/>
                  </a:lnTo>
                  <a:lnTo>
                    <a:pt x="283" y="140"/>
                  </a:lnTo>
                  <a:lnTo>
                    <a:pt x="282" y="147"/>
                  </a:lnTo>
                  <a:lnTo>
                    <a:pt x="279" y="152"/>
                  </a:lnTo>
                  <a:lnTo>
                    <a:pt x="275" y="156"/>
                  </a:lnTo>
                  <a:lnTo>
                    <a:pt x="269" y="160"/>
                  </a:lnTo>
                  <a:lnTo>
                    <a:pt x="264" y="163"/>
                  </a:lnTo>
                  <a:lnTo>
                    <a:pt x="257" y="166"/>
                  </a:lnTo>
                  <a:lnTo>
                    <a:pt x="252" y="167"/>
                  </a:lnTo>
                  <a:lnTo>
                    <a:pt x="245" y="168"/>
                  </a:lnTo>
                  <a:lnTo>
                    <a:pt x="245" y="16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5" name="Freeform 26"/>
            <p:cNvSpPr/>
            <p:nvPr/>
          </p:nvSpPr>
          <p:spPr bwMode="auto">
            <a:xfrm>
              <a:off x="3086101" y="5083175"/>
              <a:ext cx="471488" cy="266700"/>
            </a:xfrm>
            <a:custGeom>
              <a:avLst/>
              <a:gdLst>
                <a:gd name="T0" fmla="*/ 0 w 297"/>
                <a:gd name="T1" fmla="*/ 0 h 168"/>
                <a:gd name="T2" fmla="*/ 0 w 297"/>
                <a:gd name="T3" fmla="*/ 0 h 168"/>
                <a:gd name="T4" fmla="*/ 297 w 297"/>
                <a:gd name="T5" fmla="*/ 0 h 168"/>
                <a:gd name="T6" fmla="*/ 297 w 297"/>
                <a:gd name="T7" fmla="*/ 0 h 168"/>
                <a:gd name="T8" fmla="*/ 280 w 297"/>
                <a:gd name="T9" fmla="*/ 140 h 168"/>
                <a:gd name="T10" fmla="*/ 280 w 297"/>
                <a:gd name="T11" fmla="*/ 140 h 168"/>
                <a:gd name="T12" fmla="*/ 279 w 297"/>
                <a:gd name="T13" fmla="*/ 147 h 168"/>
                <a:gd name="T14" fmla="*/ 276 w 297"/>
                <a:gd name="T15" fmla="*/ 152 h 168"/>
                <a:gd name="T16" fmla="*/ 272 w 297"/>
                <a:gd name="T17" fmla="*/ 156 h 168"/>
                <a:gd name="T18" fmla="*/ 266 w 297"/>
                <a:gd name="T19" fmla="*/ 160 h 168"/>
                <a:gd name="T20" fmla="*/ 261 w 297"/>
                <a:gd name="T21" fmla="*/ 163 h 168"/>
                <a:gd name="T22" fmla="*/ 254 w 297"/>
                <a:gd name="T23" fmla="*/ 166 h 168"/>
                <a:gd name="T24" fmla="*/ 249 w 297"/>
                <a:gd name="T25" fmla="*/ 167 h 168"/>
                <a:gd name="T26" fmla="*/ 243 w 297"/>
                <a:gd name="T27" fmla="*/ 168 h 168"/>
                <a:gd name="T28" fmla="*/ 243 w 297"/>
                <a:gd name="T29" fmla="*/ 168 h 168"/>
                <a:gd name="T30" fmla="*/ 1 w 297"/>
                <a:gd name="T31" fmla="*/ 163 h 168"/>
                <a:gd name="T32" fmla="*/ 1 w 297"/>
                <a:gd name="T33" fmla="*/ 163 h 168"/>
                <a:gd name="T34" fmla="*/ 0 w 297"/>
                <a:gd name="T35" fmla="*/ 0 h 168"/>
                <a:gd name="T36" fmla="*/ 0 w 297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7" h="168">
                  <a:moveTo>
                    <a:pt x="0" y="0"/>
                  </a:moveTo>
                  <a:lnTo>
                    <a:pt x="0" y="0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280" y="140"/>
                  </a:lnTo>
                  <a:lnTo>
                    <a:pt x="280" y="140"/>
                  </a:lnTo>
                  <a:lnTo>
                    <a:pt x="279" y="147"/>
                  </a:lnTo>
                  <a:lnTo>
                    <a:pt x="276" y="152"/>
                  </a:lnTo>
                  <a:lnTo>
                    <a:pt x="272" y="156"/>
                  </a:lnTo>
                  <a:lnTo>
                    <a:pt x="266" y="160"/>
                  </a:lnTo>
                  <a:lnTo>
                    <a:pt x="261" y="163"/>
                  </a:lnTo>
                  <a:lnTo>
                    <a:pt x="254" y="166"/>
                  </a:lnTo>
                  <a:lnTo>
                    <a:pt x="249" y="167"/>
                  </a:lnTo>
                  <a:lnTo>
                    <a:pt x="243" y="168"/>
                  </a:lnTo>
                  <a:lnTo>
                    <a:pt x="243" y="168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6" name="Freeform 27"/>
            <p:cNvSpPr/>
            <p:nvPr/>
          </p:nvSpPr>
          <p:spPr bwMode="auto">
            <a:xfrm>
              <a:off x="3092451" y="5083175"/>
              <a:ext cx="465138" cy="266700"/>
            </a:xfrm>
            <a:custGeom>
              <a:avLst/>
              <a:gdLst>
                <a:gd name="T0" fmla="*/ 0 w 293"/>
                <a:gd name="T1" fmla="*/ 0 h 168"/>
                <a:gd name="T2" fmla="*/ 0 w 293"/>
                <a:gd name="T3" fmla="*/ 0 h 168"/>
                <a:gd name="T4" fmla="*/ 293 w 293"/>
                <a:gd name="T5" fmla="*/ 0 h 168"/>
                <a:gd name="T6" fmla="*/ 293 w 293"/>
                <a:gd name="T7" fmla="*/ 0 h 168"/>
                <a:gd name="T8" fmla="*/ 276 w 293"/>
                <a:gd name="T9" fmla="*/ 140 h 168"/>
                <a:gd name="T10" fmla="*/ 276 w 293"/>
                <a:gd name="T11" fmla="*/ 140 h 168"/>
                <a:gd name="T12" fmla="*/ 275 w 293"/>
                <a:gd name="T13" fmla="*/ 147 h 168"/>
                <a:gd name="T14" fmla="*/ 272 w 293"/>
                <a:gd name="T15" fmla="*/ 152 h 168"/>
                <a:gd name="T16" fmla="*/ 268 w 293"/>
                <a:gd name="T17" fmla="*/ 156 h 168"/>
                <a:gd name="T18" fmla="*/ 262 w 293"/>
                <a:gd name="T19" fmla="*/ 160 h 168"/>
                <a:gd name="T20" fmla="*/ 257 w 293"/>
                <a:gd name="T21" fmla="*/ 163 h 168"/>
                <a:gd name="T22" fmla="*/ 250 w 293"/>
                <a:gd name="T23" fmla="*/ 166 h 168"/>
                <a:gd name="T24" fmla="*/ 245 w 293"/>
                <a:gd name="T25" fmla="*/ 167 h 168"/>
                <a:gd name="T26" fmla="*/ 239 w 293"/>
                <a:gd name="T27" fmla="*/ 168 h 168"/>
                <a:gd name="T28" fmla="*/ 239 w 293"/>
                <a:gd name="T29" fmla="*/ 168 h 168"/>
                <a:gd name="T30" fmla="*/ 0 w 293"/>
                <a:gd name="T31" fmla="*/ 163 h 168"/>
                <a:gd name="T32" fmla="*/ 0 w 293"/>
                <a:gd name="T33" fmla="*/ 163 h 168"/>
                <a:gd name="T34" fmla="*/ 0 w 293"/>
                <a:gd name="T35" fmla="*/ 0 h 168"/>
                <a:gd name="T36" fmla="*/ 0 w 293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3" h="168">
                  <a:moveTo>
                    <a:pt x="0" y="0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75" y="147"/>
                  </a:lnTo>
                  <a:lnTo>
                    <a:pt x="272" y="152"/>
                  </a:lnTo>
                  <a:lnTo>
                    <a:pt x="268" y="156"/>
                  </a:lnTo>
                  <a:lnTo>
                    <a:pt x="262" y="160"/>
                  </a:lnTo>
                  <a:lnTo>
                    <a:pt x="257" y="163"/>
                  </a:lnTo>
                  <a:lnTo>
                    <a:pt x="250" y="166"/>
                  </a:lnTo>
                  <a:lnTo>
                    <a:pt x="245" y="167"/>
                  </a:lnTo>
                  <a:lnTo>
                    <a:pt x="239" y="168"/>
                  </a:lnTo>
                  <a:lnTo>
                    <a:pt x="239" y="168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3098801" y="5083175"/>
              <a:ext cx="458788" cy="266700"/>
            </a:xfrm>
            <a:custGeom>
              <a:avLst/>
              <a:gdLst>
                <a:gd name="T0" fmla="*/ 0 w 289"/>
                <a:gd name="T1" fmla="*/ 0 h 168"/>
                <a:gd name="T2" fmla="*/ 0 w 289"/>
                <a:gd name="T3" fmla="*/ 0 h 168"/>
                <a:gd name="T4" fmla="*/ 289 w 289"/>
                <a:gd name="T5" fmla="*/ 0 h 168"/>
                <a:gd name="T6" fmla="*/ 289 w 289"/>
                <a:gd name="T7" fmla="*/ 0 h 168"/>
                <a:gd name="T8" fmla="*/ 272 w 289"/>
                <a:gd name="T9" fmla="*/ 140 h 168"/>
                <a:gd name="T10" fmla="*/ 272 w 289"/>
                <a:gd name="T11" fmla="*/ 140 h 168"/>
                <a:gd name="T12" fmla="*/ 271 w 289"/>
                <a:gd name="T13" fmla="*/ 147 h 168"/>
                <a:gd name="T14" fmla="*/ 268 w 289"/>
                <a:gd name="T15" fmla="*/ 151 h 168"/>
                <a:gd name="T16" fmla="*/ 264 w 289"/>
                <a:gd name="T17" fmla="*/ 156 h 168"/>
                <a:gd name="T18" fmla="*/ 258 w 289"/>
                <a:gd name="T19" fmla="*/ 160 h 168"/>
                <a:gd name="T20" fmla="*/ 253 w 289"/>
                <a:gd name="T21" fmla="*/ 163 h 168"/>
                <a:gd name="T22" fmla="*/ 248 w 289"/>
                <a:gd name="T23" fmla="*/ 166 h 168"/>
                <a:gd name="T24" fmla="*/ 235 w 289"/>
                <a:gd name="T25" fmla="*/ 168 h 168"/>
                <a:gd name="T26" fmla="*/ 235 w 289"/>
                <a:gd name="T27" fmla="*/ 168 h 168"/>
                <a:gd name="T28" fmla="*/ 0 w 289"/>
                <a:gd name="T29" fmla="*/ 161 h 168"/>
                <a:gd name="T30" fmla="*/ 0 w 289"/>
                <a:gd name="T31" fmla="*/ 161 h 168"/>
                <a:gd name="T32" fmla="*/ 0 w 289"/>
                <a:gd name="T33" fmla="*/ 0 h 168"/>
                <a:gd name="T34" fmla="*/ 0 w 28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9" h="168">
                  <a:moveTo>
                    <a:pt x="0" y="0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272" y="140"/>
                  </a:lnTo>
                  <a:lnTo>
                    <a:pt x="272" y="140"/>
                  </a:lnTo>
                  <a:lnTo>
                    <a:pt x="271" y="147"/>
                  </a:lnTo>
                  <a:lnTo>
                    <a:pt x="268" y="151"/>
                  </a:lnTo>
                  <a:lnTo>
                    <a:pt x="264" y="156"/>
                  </a:lnTo>
                  <a:lnTo>
                    <a:pt x="258" y="160"/>
                  </a:lnTo>
                  <a:lnTo>
                    <a:pt x="253" y="163"/>
                  </a:lnTo>
                  <a:lnTo>
                    <a:pt x="248" y="166"/>
                  </a:lnTo>
                  <a:lnTo>
                    <a:pt x="235" y="168"/>
                  </a:lnTo>
                  <a:lnTo>
                    <a:pt x="235" y="168"/>
                  </a:lnTo>
                  <a:lnTo>
                    <a:pt x="0" y="161"/>
                  </a:lnTo>
                  <a:lnTo>
                    <a:pt x="0" y="1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3105151" y="5083175"/>
              <a:ext cx="452438" cy="265113"/>
            </a:xfrm>
            <a:custGeom>
              <a:avLst/>
              <a:gdLst>
                <a:gd name="T0" fmla="*/ 0 w 285"/>
                <a:gd name="T1" fmla="*/ 0 h 167"/>
                <a:gd name="T2" fmla="*/ 0 w 285"/>
                <a:gd name="T3" fmla="*/ 0 h 167"/>
                <a:gd name="T4" fmla="*/ 285 w 285"/>
                <a:gd name="T5" fmla="*/ 0 h 167"/>
                <a:gd name="T6" fmla="*/ 285 w 285"/>
                <a:gd name="T7" fmla="*/ 0 h 167"/>
                <a:gd name="T8" fmla="*/ 268 w 285"/>
                <a:gd name="T9" fmla="*/ 140 h 167"/>
                <a:gd name="T10" fmla="*/ 268 w 285"/>
                <a:gd name="T11" fmla="*/ 140 h 167"/>
                <a:gd name="T12" fmla="*/ 267 w 285"/>
                <a:gd name="T13" fmla="*/ 147 h 167"/>
                <a:gd name="T14" fmla="*/ 264 w 285"/>
                <a:gd name="T15" fmla="*/ 151 h 167"/>
                <a:gd name="T16" fmla="*/ 260 w 285"/>
                <a:gd name="T17" fmla="*/ 156 h 167"/>
                <a:gd name="T18" fmla="*/ 254 w 285"/>
                <a:gd name="T19" fmla="*/ 160 h 167"/>
                <a:gd name="T20" fmla="*/ 249 w 285"/>
                <a:gd name="T21" fmla="*/ 163 h 167"/>
                <a:gd name="T22" fmla="*/ 244 w 285"/>
                <a:gd name="T23" fmla="*/ 166 h 167"/>
                <a:gd name="T24" fmla="*/ 231 w 285"/>
                <a:gd name="T25" fmla="*/ 167 h 167"/>
                <a:gd name="T26" fmla="*/ 231 w 285"/>
                <a:gd name="T27" fmla="*/ 167 h 167"/>
                <a:gd name="T28" fmla="*/ 0 w 285"/>
                <a:gd name="T29" fmla="*/ 160 h 167"/>
                <a:gd name="T30" fmla="*/ 0 w 285"/>
                <a:gd name="T31" fmla="*/ 160 h 167"/>
                <a:gd name="T32" fmla="*/ 0 w 285"/>
                <a:gd name="T33" fmla="*/ 0 h 167"/>
                <a:gd name="T34" fmla="*/ 0 w 285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5" h="167">
                  <a:moveTo>
                    <a:pt x="0" y="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285" y="0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67" y="147"/>
                  </a:lnTo>
                  <a:lnTo>
                    <a:pt x="264" y="151"/>
                  </a:lnTo>
                  <a:lnTo>
                    <a:pt x="260" y="156"/>
                  </a:lnTo>
                  <a:lnTo>
                    <a:pt x="254" y="160"/>
                  </a:lnTo>
                  <a:lnTo>
                    <a:pt x="249" y="163"/>
                  </a:lnTo>
                  <a:lnTo>
                    <a:pt x="244" y="166"/>
                  </a:lnTo>
                  <a:lnTo>
                    <a:pt x="231" y="167"/>
                  </a:lnTo>
                  <a:lnTo>
                    <a:pt x="231" y="167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3111501" y="5083175"/>
              <a:ext cx="446088" cy="265113"/>
            </a:xfrm>
            <a:custGeom>
              <a:avLst/>
              <a:gdLst>
                <a:gd name="T0" fmla="*/ 0 w 281"/>
                <a:gd name="T1" fmla="*/ 0 h 167"/>
                <a:gd name="T2" fmla="*/ 0 w 281"/>
                <a:gd name="T3" fmla="*/ 0 h 167"/>
                <a:gd name="T4" fmla="*/ 281 w 281"/>
                <a:gd name="T5" fmla="*/ 0 h 167"/>
                <a:gd name="T6" fmla="*/ 281 w 281"/>
                <a:gd name="T7" fmla="*/ 0 h 167"/>
                <a:gd name="T8" fmla="*/ 264 w 281"/>
                <a:gd name="T9" fmla="*/ 140 h 167"/>
                <a:gd name="T10" fmla="*/ 264 w 281"/>
                <a:gd name="T11" fmla="*/ 140 h 167"/>
                <a:gd name="T12" fmla="*/ 263 w 281"/>
                <a:gd name="T13" fmla="*/ 145 h 167"/>
                <a:gd name="T14" fmla="*/ 260 w 281"/>
                <a:gd name="T15" fmla="*/ 151 h 167"/>
                <a:gd name="T16" fmla="*/ 256 w 281"/>
                <a:gd name="T17" fmla="*/ 156 h 167"/>
                <a:gd name="T18" fmla="*/ 250 w 281"/>
                <a:gd name="T19" fmla="*/ 160 h 167"/>
                <a:gd name="T20" fmla="*/ 245 w 281"/>
                <a:gd name="T21" fmla="*/ 163 h 167"/>
                <a:gd name="T22" fmla="*/ 240 w 281"/>
                <a:gd name="T23" fmla="*/ 166 h 167"/>
                <a:gd name="T24" fmla="*/ 229 w 281"/>
                <a:gd name="T25" fmla="*/ 167 h 167"/>
                <a:gd name="T26" fmla="*/ 229 w 281"/>
                <a:gd name="T27" fmla="*/ 167 h 167"/>
                <a:gd name="T28" fmla="*/ 0 w 281"/>
                <a:gd name="T29" fmla="*/ 159 h 167"/>
                <a:gd name="T30" fmla="*/ 0 w 281"/>
                <a:gd name="T31" fmla="*/ 159 h 167"/>
                <a:gd name="T32" fmla="*/ 0 w 281"/>
                <a:gd name="T33" fmla="*/ 0 h 167"/>
                <a:gd name="T34" fmla="*/ 0 w 281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1" h="167">
                  <a:moveTo>
                    <a:pt x="0" y="0"/>
                  </a:moveTo>
                  <a:lnTo>
                    <a:pt x="0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64" y="140"/>
                  </a:lnTo>
                  <a:lnTo>
                    <a:pt x="264" y="140"/>
                  </a:lnTo>
                  <a:lnTo>
                    <a:pt x="263" y="145"/>
                  </a:lnTo>
                  <a:lnTo>
                    <a:pt x="260" y="151"/>
                  </a:lnTo>
                  <a:lnTo>
                    <a:pt x="256" y="156"/>
                  </a:lnTo>
                  <a:lnTo>
                    <a:pt x="250" y="160"/>
                  </a:lnTo>
                  <a:lnTo>
                    <a:pt x="245" y="163"/>
                  </a:lnTo>
                  <a:lnTo>
                    <a:pt x="240" y="166"/>
                  </a:lnTo>
                  <a:lnTo>
                    <a:pt x="229" y="167"/>
                  </a:lnTo>
                  <a:lnTo>
                    <a:pt x="229" y="167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3116263" y="5083175"/>
              <a:ext cx="441325" cy="265113"/>
            </a:xfrm>
            <a:custGeom>
              <a:avLst/>
              <a:gdLst>
                <a:gd name="T0" fmla="*/ 1 w 278"/>
                <a:gd name="T1" fmla="*/ 0 h 167"/>
                <a:gd name="T2" fmla="*/ 1 w 278"/>
                <a:gd name="T3" fmla="*/ 0 h 167"/>
                <a:gd name="T4" fmla="*/ 278 w 278"/>
                <a:gd name="T5" fmla="*/ 0 h 167"/>
                <a:gd name="T6" fmla="*/ 278 w 278"/>
                <a:gd name="T7" fmla="*/ 0 h 167"/>
                <a:gd name="T8" fmla="*/ 261 w 278"/>
                <a:gd name="T9" fmla="*/ 140 h 167"/>
                <a:gd name="T10" fmla="*/ 261 w 278"/>
                <a:gd name="T11" fmla="*/ 140 h 167"/>
                <a:gd name="T12" fmla="*/ 260 w 278"/>
                <a:gd name="T13" fmla="*/ 145 h 167"/>
                <a:gd name="T14" fmla="*/ 257 w 278"/>
                <a:gd name="T15" fmla="*/ 151 h 167"/>
                <a:gd name="T16" fmla="*/ 253 w 278"/>
                <a:gd name="T17" fmla="*/ 156 h 167"/>
                <a:gd name="T18" fmla="*/ 247 w 278"/>
                <a:gd name="T19" fmla="*/ 159 h 167"/>
                <a:gd name="T20" fmla="*/ 242 w 278"/>
                <a:gd name="T21" fmla="*/ 163 h 167"/>
                <a:gd name="T22" fmla="*/ 237 w 278"/>
                <a:gd name="T23" fmla="*/ 166 h 167"/>
                <a:gd name="T24" fmla="*/ 226 w 278"/>
                <a:gd name="T25" fmla="*/ 167 h 167"/>
                <a:gd name="T26" fmla="*/ 226 w 278"/>
                <a:gd name="T27" fmla="*/ 167 h 167"/>
                <a:gd name="T28" fmla="*/ 0 w 278"/>
                <a:gd name="T29" fmla="*/ 157 h 167"/>
                <a:gd name="T30" fmla="*/ 0 w 278"/>
                <a:gd name="T31" fmla="*/ 157 h 167"/>
                <a:gd name="T32" fmla="*/ 1 w 278"/>
                <a:gd name="T33" fmla="*/ 0 h 167"/>
                <a:gd name="T34" fmla="*/ 1 w 278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8" h="167">
                  <a:moveTo>
                    <a:pt x="1" y="0"/>
                  </a:moveTo>
                  <a:lnTo>
                    <a:pt x="1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61" y="140"/>
                  </a:lnTo>
                  <a:lnTo>
                    <a:pt x="261" y="140"/>
                  </a:lnTo>
                  <a:lnTo>
                    <a:pt x="260" y="145"/>
                  </a:lnTo>
                  <a:lnTo>
                    <a:pt x="257" y="151"/>
                  </a:lnTo>
                  <a:lnTo>
                    <a:pt x="253" y="156"/>
                  </a:lnTo>
                  <a:lnTo>
                    <a:pt x="247" y="159"/>
                  </a:lnTo>
                  <a:lnTo>
                    <a:pt x="242" y="163"/>
                  </a:lnTo>
                  <a:lnTo>
                    <a:pt x="237" y="166"/>
                  </a:lnTo>
                  <a:lnTo>
                    <a:pt x="226" y="167"/>
                  </a:lnTo>
                  <a:lnTo>
                    <a:pt x="226" y="167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3122613" y="5083175"/>
              <a:ext cx="434975" cy="265113"/>
            </a:xfrm>
            <a:custGeom>
              <a:avLst/>
              <a:gdLst>
                <a:gd name="T0" fmla="*/ 1 w 274"/>
                <a:gd name="T1" fmla="*/ 0 h 167"/>
                <a:gd name="T2" fmla="*/ 1 w 274"/>
                <a:gd name="T3" fmla="*/ 0 h 167"/>
                <a:gd name="T4" fmla="*/ 274 w 274"/>
                <a:gd name="T5" fmla="*/ 0 h 167"/>
                <a:gd name="T6" fmla="*/ 274 w 274"/>
                <a:gd name="T7" fmla="*/ 0 h 167"/>
                <a:gd name="T8" fmla="*/ 257 w 274"/>
                <a:gd name="T9" fmla="*/ 140 h 167"/>
                <a:gd name="T10" fmla="*/ 257 w 274"/>
                <a:gd name="T11" fmla="*/ 140 h 167"/>
                <a:gd name="T12" fmla="*/ 256 w 274"/>
                <a:gd name="T13" fmla="*/ 145 h 167"/>
                <a:gd name="T14" fmla="*/ 253 w 274"/>
                <a:gd name="T15" fmla="*/ 151 h 167"/>
                <a:gd name="T16" fmla="*/ 249 w 274"/>
                <a:gd name="T17" fmla="*/ 156 h 167"/>
                <a:gd name="T18" fmla="*/ 245 w 274"/>
                <a:gd name="T19" fmla="*/ 159 h 167"/>
                <a:gd name="T20" fmla="*/ 239 w 274"/>
                <a:gd name="T21" fmla="*/ 163 h 167"/>
                <a:gd name="T22" fmla="*/ 233 w 274"/>
                <a:gd name="T23" fmla="*/ 164 h 167"/>
                <a:gd name="T24" fmla="*/ 222 w 274"/>
                <a:gd name="T25" fmla="*/ 167 h 167"/>
                <a:gd name="T26" fmla="*/ 222 w 274"/>
                <a:gd name="T27" fmla="*/ 167 h 167"/>
                <a:gd name="T28" fmla="*/ 0 w 274"/>
                <a:gd name="T29" fmla="*/ 156 h 167"/>
                <a:gd name="T30" fmla="*/ 0 w 274"/>
                <a:gd name="T31" fmla="*/ 156 h 167"/>
                <a:gd name="T32" fmla="*/ 1 w 274"/>
                <a:gd name="T33" fmla="*/ 0 h 167"/>
                <a:gd name="T34" fmla="*/ 1 w 274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167">
                  <a:moveTo>
                    <a:pt x="1" y="0"/>
                  </a:moveTo>
                  <a:lnTo>
                    <a:pt x="1" y="0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57" y="140"/>
                  </a:lnTo>
                  <a:lnTo>
                    <a:pt x="257" y="140"/>
                  </a:lnTo>
                  <a:lnTo>
                    <a:pt x="256" y="145"/>
                  </a:lnTo>
                  <a:lnTo>
                    <a:pt x="253" y="151"/>
                  </a:lnTo>
                  <a:lnTo>
                    <a:pt x="249" y="156"/>
                  </a:lnTo>
                  <a:lnTo>
                    <a:pt x="245" y="159"/>
                  </a:lnTo>
                  <a:lnTo>
                    <a:pt x="239" y="163"/>
                  </a:lnTo>
                  <a:lnTo>
                    <a:pt x="233" y="164"/>
                  </a:lnTo>
                  <a:lnTo>
                    <a:pt x="222" y="167"/>
                  </a:lnTo>
                  <a:lnTo>
                    <a:pt x="222" y="1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3128963" y="5083175"/>
              <a:ext cx="428625" cy="265113"/>
            </a:xfrm>
            <a:custGeom>
              <a:avLst/>
              <a:gdLst>
                <a:gd name="T0" fmla="*/ 0 w 270"/>
                <a:gd name="T1" fmla="*/ 0 h 167"/>
                <a:gd name="T2" fmla="*/ 0 w 270"/>
                <a:gd name="T3" fmla="*/ 0 h 167"/>
                <a:gd name="T4" fmla="*/ 270 w 270"/>
                <a:gd name="T5" fmla="*/ 0 h 167"/>
                <a:gd name="T6" fmla="*/ 270 w 270"/>
                <a:gd name="T7" fmla="*/ 0 h 167"/>
                <a:gd name="T8" fmla="*/ 253 w 270"/>
                <a:gd name="T9" fmla="*/ 140 h 167"/>
                <a:gd name="T10" fmla="*/ 253 w 270"/>
                <a:gd name="T11" fmla="*/ 140 h 167"/>
                <a:gd name="T12" fmla="*/ 252 w 270"/>
                <a:gd name="T13" fmla="*/ 145 h 167"/>
                <a:gd name="T14" fmla="*/ 249 w 270"/>
                <a:gd name="T15" fmla="*/ 151 h 167"/>
                <a:gd name="T16" fmla="*/ 245 w 270"/>
                <a:gd name="T17" fmla="*/ 155 h 167"/>
                <a:gd name="T18" fmla="*/ 241 w 270"/>
                <a:gd name="T19" fmla="*/ 159 h 167"/>
                <a:gd name="T20" fmla="*/ 235 w 270"/>
                <a:gd name="T21" fmla="*/ 163 h 167"/>
                <a:gd name="T22" fmla="*/ 230 w 270"/>
                <a:gd name="T23" fmla="*/ 164 h 167"/>
                <a:gd name="T24" fmla="*/ 219 w 270"/>
                <a:gd name="T25" fmla="*/ 167 h 167"/>
                <a:gd name="T26" fmla="*/ 219 w 270"/>
                <a:gd name="T27" fmla="*/ 167 h 167"/>
                <a:gd name="T28" fmla="*/ 0 w 270"/>
                <a:gd name="T29" fmla="*/ 156 h 167"/>
                <a:gd name="T30" fmla="*/ 0 w 270"/>
                <a:gd name="T31" fmla="*/ 156 h 167"/>
                <a:gd name="T32" fmla="*/ 0 w 270"/>
                <a:gd name="T33" fmla="*/ 0 h 167"/>
                <a:gd name="T34" fmla="*/ 0 w 270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67">
                  <a:moveTo>
                    <a:pt x="0" y="0"/>
                  </a:moveTo>
                  <a:lnTo>
                    <a:pt x="0" y="0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53" y="140"/>
                  </a:lnTo>
                  <a:lnTo>
                    <a:pt x="253" y="140"/>
                  </a:lnTo>
                  <a:lnTo>
                    <a:pt x="252" y="145"/>
                  </a:lnTo>
                  <a:lnTo>
                    <a:pt x="249" y="151"/>
                  </a:lnTo>
                  <a:lnTo>
                    <a:pt x="245" y="155"/>
                  </a:lnTo>
                  <a:lnTo>
                    <a:pt x="241" y="159"/>
                  </a:lnTo>
                  <a:lnTo>
                    <a:pt x="235" y="163"/>
                  </a:lnTo>
                  <a:lnTo>
                    <a:pt x="230" y="164"/>
                  </a:lnTo>
                  <a:lnTo>
                    <a:pt x="219" y="167"/>
                  </a:lnTo>
                  <a:lnTo>
                    <a:pt x="219" y="167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3135313" y="5083175"/>
              <a:ext cx="422275" cy="265113"/>
            </a:xfrm>
            <a:custGeom>
              <a:avLst/>
              <a:gdLst>
                <a:gd name="T0" fmla="*/ 0 w 266"/>
                <a:gd name="T1" fmla="*/ 0 h 167"/>
                <a:gd name="T2" fmla="*/ 0 w 266"/>
                <a:gd name="T3" fmla="*/ 0 h 167"/>
                <a:gd name="T4" fmla="*/ 266 w 266"/>
                <a:gd name="T5" fmla="*/ 0 h 167"/>
                <a:gd name="T6" fmla="*/ 266 w 266"/>
                <a:gd name="T7" fmla="*/ 0 h 167"/>
                <a:gd name="T8" fmla="*/ 249 w 266"/>
                <a:gd name="T9" fmla="*/ 140 h 167"/>
                <a:gd name="T10" fmla="*/ 249 w 266"/>
                <a:gd name="T11" fmla="*/ 140 h 167"/>
                <a:gd name="T12" fmla="*/ 248 w 266"/>
                <a:gd name="T13" fmla="*/ 145 h 167"/>
                <a:gd name="T14" fmla="*/ 245 w 266"/>
                <a:gd name="T15" fmla="*/ 151 h 167"/>
                <a:gd name="T16" fmla="*/ 241 w 266"/>
                <a:gd name="T17" fmla="*/ 155 h 167"/>
                <a:gd name="T18" fmla="*/ 237 w 266"/>
                <a:gd name="T19" fmla="*/ 159 h 167"/>
                <a:gd name="T20" fmla="*/ 226 w 266"/>
                <a:gd name="T21" fmla="*/ 164 h 167"/>
                <a:gd name="T22" fmla="*/ 215 w 266"/>
                <a:gd name="T23" fmla="*/ 167 h 167"/>
                <a:gd name="T24" fmla="*/ 215 w 266"/>
                <a:gd name="T25" fmla="*/ 167 h 167"/>
                <a:gd name="T26" fmla="*/ 0 w 266"/>
                <a:gd name="T27" fmla="*/ 155 h 167"/>
                <a:gd name="T28" fmla="*/ 0 w 266"/>
                <a:gd name="T29" fmla="*/ 155 h 167"/>
                <a:gd name="T30" fmla="*/ 0 w 266"/>
                <a:gd name="T31" fmla="*/ 0 h 167"/>
                <a:gd name="T32" fmla="*/ 0 w 266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6" h="167">
                  <a:moveTo>
                    <a:pt x="0" y="0"/>
                  </a:moveTo>
                  <a:lnTo>
                    <a:pt x="0" y="0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49" y="140"/>
                  </a:lnTo>
                  <a:lnTo>
                    <a:pt x="249" y="140"/>
                  </a:lnTo>
                  <a:lnTo>
                    <a:pt x="248" y="145"/>
                  </a:lnTo>
                  <a:lnTo>
                    <a:pt x="245" y="151"/>
                  </a:lnTo>
                  <a:lnTo>
                    <a:pt x="241" y="155"/>
                  </a:lnTo>
                  <a:lnTo>
                    <a:pt x="237" y="159"/>
                  </a:lnTo>
                  <a:lnTo>
                    <a:pt x="226" y="164"/>
                  </a:lnTo>
                  <a:lnTo>
                    <a:pt x="215" y="167"/>
                  </a:lnTo>
                  <a:lnTo>
                    <a:pt x="215" y="167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4" name="Freeform 35"/>
            <p:cNvSpPr/>
            <p:nvPr/>
          </p:nvSpPr>
          <p:spPr bwMode="auto">
            <a:xfrm>
              <a:off x="3138488" y="5083175"/>
              <a:ext cx="419100" cy="265113"/>
            </a:xfrm>
            <a:custGeom>
              <a:avLst/>
              <a:gdLst>
                <a:gd name="T0" fmla="*/ 2 w 264"/>
                <a:gd name="T1" fmla="*/ 0 h 167"/>
                <a:gd name="T2" fmla="*/ 2 w 264"/>
                <a:gd name="T3" fmla="*/ 0 h 167"/>
                <a:gd name="T4" fmla="*/ 264 w 264"/>
                <a:gd name="T5" fmla="*/ 0 h 167"/>
                <a:gd name="T6" fmla="*/ 264 w 264"/>
                <a:gd name="T7" fmla="*/ 0 h 167"/>
                <a:gd name="T8" fmla="*/ 247 w 264"/>
                <a:gd name="T9" fmla="*/ 140 h 167"/>
                <a:gd name="T10" fmla="*/ 247 w 264"/>
                <a:gd name="T11" fmla="*/ 140 h 167"/>
                <a:gd name="T12" fmla="*/ 246 w 264"/>
                <a:gd name="T13" fmla="*/ 145 h 167"/>
                <a:gd name="T14" fmla="*/ 243 w 264"/>
                <a:gd name="T15" fmla="*/ 151 h 167"/>
                <a:gd name="T16" fmla="*/ 239 w 264"/>
                <a:gd name="T17" fmla="*/ 155 h 167"/>
                <a:gd name="T18" fmla="*/ 235 w 264"/>
                <a:gd name="T19" fmla="*/ 159 h 167"/>
                <a:gd name="T20" fmla="*/ 224 w 264"/>
                <a:gd name="T21" fmla="*/ 164 h 167"/>
                <a:gd name="T22" fmla="*/ 213 w 264"/>
                <a:gd name="T23" fmla="*/ 167 h 167"/>
                <a:gd name="T24" fmla="*/ 213 w 264"/>
                <a:gd name="T25" fmla="*/ 167 h 167"/>
                <a:gd name="T26" fmla="*/ 0 w 264"/>
                <a:gd name="T27" fmla="*/ 153 h 167"/>
                <a:gd name="T28" fmla="*/ 0 w 264"/>
                <a:gd name="T29" fmla="*/ 153 h 167"/>
                <a:gd name="T30" fmla="*/ 2 w 264"/>
                <a:gd name="T31" fmla="*/ 0 h 167"/>
                <a:gd name="T32" fmla="*/ 2 w 264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67">
                  <a:moveTo>
                    <a:pt x="2" y="0"/>
                  </a:moveTo>
                  <a:lnTo>
                    <a:pt x="2" y="0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7" y="140"/>
                  </a:lnTo>
                  <a:lnTo>
                    <a:pt x="247" y="140"/>
                  </a:lnTo>
                  <a:lnTo>
                    <a:pt x="246" y="145"/>
                  </a:lnTo>
                  <a:lnTo>
                    <a:pt x="243" y="151"/>
                  </a:lnTo>
                  <a:lnTo>
                    <a:pt x="239" y="155"/>
                  </a:lnTo>
                  <a:lnTo>
                    <a:pt x="235" y="159"/>
                  </a:lnTo>
                  <a:lnTo>
                    <a:pt x="224" y="164"/>
                  </a:lnTo>
                  <a:lnTo>
                    <a:pt x="213" y="167"/>
                  </a:lnTo>
                  <a:lnTo>
                    <a:pt x="213" y="167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5" name="Freeform 36"/>
            <p:cNvSpPr/>
            <p:nvPr/>
          </p:nvSpPr>
          <p:spPr bwMode="auto">
            <a:xfrm>
              <a:off x="3144838" y="5083175"/>
              <a:ext cx="412750" cy="265113"/>
            </a:xfrm>
            <a:custGeom>
              <a:avLst/>
              <a:gdLst>
                <a:gd name="T0" fmla="*/ 2 w 260"/>
                <a:gd name="T1" fmla="*/ 0 h 167"/>
                <a:gd name="T2" fmla="*/ 2 w 260"/>
                <a:gd name="T3" fmla="*/ 0 h 167"/>
                <a:gd name="T4" fmla="*/ 260 w 260"/>
                <a:gd name="T5" fmla="*/ 0 h 167"/>
                <a:gd name="T6" fmla="*/ 260 w 260"/>
                <a:gd name="T7" fmla="*/ 0 h 167"/>
                <a:gd name="T8" fmla="*/ 243 w 260"/>
                <a:gd name="T9" fmla="*/ 140 h 167"/>
                <a:gd name="T10" fmla="*/ 243 w 260"/>
                <a:gd name="T11" fmla="*/ 140 h 167"/>
                <a:gd name="T12" fmla="*/ 242 w 260"/>
                <a:gd name="T13" fmla="*/ 145 h 167"/>
                <a:gd name="T14" fmla="*/ 239 w 260"/>
                <a:gd name="T15" fmla="*/ 151 h 167"/>
                <a:gd name="T16" fmla="*/ 235 w 260"/>
                <a:gd name="T17" fmla="*/ 155 h 167"/>
                <a:gd name="T18" fmla="*/ 231 w 260"/>
                <a:gd name="T19" fmla="*/ 159 h 167"/>
                <a:gd name="T20" fmla="*/ 220 w 260"/>
                <a:gd name="T21" fmla="*/ 164 h 167"/>
                <a:gd name="T22" fmla="*/ 209 w 260"/>
                <a:gd name="T23" fmla="*/ 167 h 167"/>
                <a:gd name="T24" fmla="*/ 209 w 260"/>
                <a:gd name="T25" fmla="*/ 167 h 167"/>
                <a:gd name="T26" fmla="*/ 0 w 260"/>
                <a:gd name="T27" fmla="*/ 152 h 167"/>
                <a:gd name="T28" fmla="*/ 0 w 260"/>
                <a:gd name="T29" fmla="*/ 152 h 167"/>
                <a:gd name="T30" fmla="*/ 2 w 260"/>
                <a:gd name="T31" fmla="*/ 0 h 167"/>
                <a:gd name="T32" fmla="*/ 2 w 260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0" h="167">
                  <a:moveTo>
                    <a:pt x="2" y="0"/>
                  </a:moveTo>
                  <a:lnTo>
                    <a:pt x="2" y="0"/>
                  </a:lnTo>
                  <a:lnTo>
                    <a:pt x="260" y="0"/>
                  </a:lnTo>
                  <a:lnTo>
                    <a:pt x="260" y="0"/>
                  </a:lnTo>
                  <a:lnTo>
                    <a:pt x="243" y="140"/>
                  </a:lnTo>
                  <a:lnTo>
                    <a:pt x="243" y="140"/>
                  </a:lnTo>
                  <a:lnTo>
                    <a:pt x="242" y="145"/>
                  </a:lnTo>
                  <a:lnTo>
                    <a:pt x="239" y="151"/>
                  </a:lnTo>
                  <a:lnTo>
                    <a:pt x="235" y="155"/>
                  </a:lnTo>
                  <a:lnTo>
                    <a:pt x="231" y="159"/>
                  </a:lnTo>
                  <a:lnTo>
                    <a:pt x="220" y="164"/>
                  </a:lnTo>
                  <a:lnTo>
                    <a:pt x="209" y="167"/>
                  </a:lnTo>
                  <a:lnTo>
                    <a:pt x="209" y="16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3152776" y="5083175"/>
              <a:ext cx="404813" cy="265113"/>
            </a:xfrm>
            <a:custGeom>
              <a:avLst/>
              <a:gdLst>
                <a:gd name="T0" fmla="*/ 1 w 255"/>
                <a:gd name="T1" fmla="*/ 0 h 167"/>
                <a:gd name="T2" fmla="*/ 1 w 255"/>
                <a:gd name="T3" fmla="*/ 0 h 167"/>
                <a:gd name="T4" fmla="*/ 255 w 255"/>
                <a:gd name="T5" fmla="*/ 0 h 167"/>
                <a:gd name="T6" fmla="*/ 255 w 255"/>
                <a:gd name="T7" fmla="*/ 0 h 167"/>
                <a:gd name="T8" fmla="*/ 238 w 255"/>
                <a:gd name="T9" fmla="*/ 140 h 167"/>
                <a:gd name="T10" fmla="*/ 238 w 255"/>
                <a:gd name="T11" fmla="*/ 140 h 167"/>
                <a:gd name="T12" fmla="*/ 237 w 255"/>
                <a:gd name="T13" fmla="*/ 145 h 167"/>
                <a:gd name="T14" fmla="*/ 234 w 255"/>
                <a:gd name="T15" fmla="*/ 151 h 167"/>
                <a:gd name="T16" fmla="*/ 230 w 255"/>
                <a:gd name="T17" fmla="*/ 155 h 167"/>
                <a:gd name="T18" fmla="*/ 226 w 255"/>
                <a:gd name="T19" fmla="*/ 159 h 167"/>
                <a:gd name="T20" fmla="*/ 215 w 255"/>
                <a:gd name="T21" fmla="*/ 164 h 167"/>
                <a:gd name="T22" fmla="*/ 205 w 255"/>
                <a:gd name="T23" fmla="*/ 167 h 167"/>
                <a:gd name="T24" fmla="*/ 205 w 255"/>
                <a:gd name="T25" fmla="*/ 167 h 167"/>
                <a:gd name="T26" fmla="*/ 0 w 255"/>
                <a:gd name="T27" fmla="*/ 151 h 167"/>
                <a:gd name="T28" fmla="*/ 0 w 255"/>
                <a:gd name="T29" fmla="*/ 151 h 167"/>
                <a:gd name="T30" fmla="*/ 1 w 255"/>
                <a:gd name="T31" fmla="*/ 0 h 167"/>
                <a:gd name="T32" fmla="*/ 1 w 255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5" h="167">
                  <a:moveTo>
                    <a:pt x="1" y="0"/>
                  </a:moveTo>
                  <a:lnTo>
                    <a:pt x="1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38" y="140"/>
                  </a:lnTo>
                  <a:lnTo>
                    <a:pt x="238" y="140"/>
                  </a:lnTo>
                  <a:lnTo>
                    <a:pt x="237" y="145"/>
                  </a:lnTo>
                  <a:lnTo>
                    <a:pt x="234" y="151"/>
                  </a:lnTo>
                  <a:lnTo>
                    <a:pt x="230" y="155"/>
                  </a:lnTo>
                  <a:lnTo>
                    <a:pt x="226" y="159"/>
                  </a:lnTo>
                  <a:lnTo>
                    <a:pt x="215" y="164"/>
                  </a:lnTo>
                  <a:lnTo>
                    <a:pt x="205" y="167"/>
                  </a:lnTo>
                  <a:lnTo>
                    <a:pt x="205" y="167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3159126" y="5083175"/>
              <a:ext cx="398463" cy="265113"/>
            </a:xfrm>
            <a:custGeom>
              <a:avLst/>
              <a:gdLst>
                <a:gd name="T0" fmla="*/ 1 w 251"/>
                <a:gd name="T1" fmla="*/ 0 h 167"/>
                <a:gd name="T2" fmla="*/ 1 w 251"/>
                <a:gd name="T3" fmla="*/ 0 h 167"/>
                <a:gd name="T4" fmla="*/ 251 w 251"/>
                <a:gd name="T5" fmla="*/ 0 h 167"/>
                <a:gd name="T6" fmla="*/ 251 w 251"/>
                <a:gd name="T7" fmla="*/ 0 h 167"/>
                <a:gd name="T8" fmla="*/ 234 w 251"/>
                <a:gd name="T9" fmla="*/ 140 h 167"/>
                <a:gd name="T10" fmla="*/ 234 w 251"/>
                <a:gd name="T11" fmla="*/ 140 h 167"/>
                <a:gd name="T12" fmla="*/ 233 w 251"/>
                <a:gd name="T13" fmla="*/ 145 h 167"/>
                <a:gd name="T14" fmla="*/ 230 w 251"/>
                <a:gd name="T15" fmla="*/ 151 h 167"/>
                <a:gd name="T16" fmla="*/ 226 w 251"/>
                <a:gd name="T17" fmla="*/ 155 h 167"/>
                <a:gd name="T18" fmla="*/ 222 w 251"/>
                <a:gd name="T19" fmla="*/ 159 h 167"/>
                <a:gd name="T20" fmla="*/ 212 w 251"/>
                <a:gd name="T21" fmla="*/ 164 h 167"/>
                <a:gd name="T22" fmla="*/ 201 w 251"/>
                <a:gd name="T23" fmla="*/ 167 h 167"/>
                <a:gd name="T24" fmla="*/ 201 w 251"/>
                <a:gd name="T25" fmla="*/ 167 h 167"/>
                <a:gd name="T26" fmla="*/ 0 w 251"/>
                <a:gd name="T27" fmla="*/ 149 h 167"/>
                <a:gd name="T28" fmla="*/ 0 w 251"/>
                <a:gd name="T29" fmla="*/ 149 h 167"/>
                <a:gd name="T30" fmla="*/ 1 w 251"/>
                <a:gd name="T31" fmla="*/ 0 h 167"/>
                <a:gd name="T32" fmla="*/ 1 w 251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1" h="167">
                  <a:moveTo>
                    <a:pt x="1" y="0"/>
                  </a:moveTo>
                  <a:lnTo>
                    <a:pt x="1" y="0"/>
                  </a:lnTo>
                  <a:lnTo>
                    <a:pt x="251" y="0"/>
                  </a:lnTo>
                  <a:lnTo>
                    <a:pt x="251" y="0"/>
                  </a:lnTo>
                  <a:lnTo>
                    <a:pt x="234" y="140"/>
                  </a:lnTo>
                  <a:lnTo>
                    <a:pt x="234" y="140"/>
                  </a:lnTo>
                  <a:lnTo>
                    <a:pt x="233" y="145"/>
                  </a:lnTo>
                  <a:lnTo>
                    <a:pt x="230" y="151"/>
                  </a:lnTo>
                  <a:lnTo>
                    <a:pt x="226" y="155"/>
                  </a:lnTo>
                  <a:lnTo>
                    <a:pt x="222" y="159"/>
                  </a:lnTo>
                  <a:lnTo>
                    <a:pt x="212" y="164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3162301" y="5083175"/>
              <a:ext cx="395288" cy="263525"/>
            </a:xfrm>
            <a:custGeom>
              <a:avLst/>
              <a:gdLst>
                <a:gd name="T0" fmla="*/ 2 w 249"/>
                <a:gd name="T1" fmla="*/ 0 h 166"/>
                <a:gd name="T2" fmla="*/ 2 w 249"/>
                <a:gd name="T3" fmla="*/ 0 h 166"/>
                <a:gd name="T4" fmla="*/ 249 w 249"/>
                <a:gd name="T5" fmla="*/ 0 h 166"/>
                <a:gd name="T6" fmla="*/ 249 w 249"/>
                <a:gd name="T7" fmla="*/ 0 h 166"/>
                <a:gd name="T8" fmla="*/ 232 w 249"/>
                <a:gd name="T9" fmla="*/ 140 h 166"/>
                <a:gd name="T10" fmla="*/ 232 w 249"/>
                <a:gd name="T11" fmla="*/ 140 h 166"/>
                <a:gd name="T12" fmla="*/ 231 w 249"/>
                <a:gd name="T13" fmla="*/ 145 h 166"/>
                <a:gd name="T14" fmla="*/ 228 w 249"/>
                <a:gd name="T15" fmla="*/ 151 h 166"/>
                <a:gd name="T16" fmla="*/ 225 w 249"/>
                <a:gd name="T17" fmla="*/ 155 h 166"/>
                <a:gd name="T18" fmla="*/ 220 w 249"/>
                <a:gd name="T19" fmla="*/ 159 h 166"/>
                <a:gd name="T20" fmla="*/ 210 w 249"/>
                <a:gd name="T21" fmla="*/ 164 h 166"/>
                <a:gd name="T22" fmla="*/ 199 w 249"/>
                <a:gd name="T23" fmla="*/ 166 h 166"/>
                <a:gd name="T24" fmla="*/ 199 w 249"/>
                <a:gd name="T25" fmla="*/ 166 h 166"/>
                <a:gd name="T26" fmla="*/ 0 w 249"/>
                <a:gd name="T27" fmla="*/ 148 h 166"/>
                <a:gd name="T28" fmla="*/ 0 w 249"/>
                <a:gd name="T29" fmla="*/ 148 h 166"/>
                <a:gd name="T30" fmla="*/ 2 w 249"/>
                <a:gd name="T31" fmla="*/ 0 h 166"/>
                <a:gd name="T32" fmla="*/ 2 w 249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166">
                  <a:moveTo>
                    <a:pt x="2" y="0"/>
                  </a:moveTo>
                  <a:lnTo>
                    <a:pt x="2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1" y="145"/>
                  </a:lnTo>
                  <a:lnTo>
                    <a:pt x="228" y="151"/>
                  </a:lnTo>
                  <a:lnTo>
                    <a:pt x="225" y="155"/>
                  </a:lnTo>
                  <a:lnTo>
                    <a:pt x="220" y="159"/>
                  </a:lnTo>
                  <a:lnTo>
                    <a:pt x="210" y="164"/>
                  </a:lnTo>
                  <a:lnTo>
                    <a:pt x="199" y="166"/>
                  </a:lnTo>
                  <a:lnTo>
                    <a:pt x="199" y="166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3168651" y="5083175"/>
              <a:ext cx="388938" cy="263525"/>
            </a:xfrm>
            <a:custGeom>
              <a:avLst/>
              <a:gdLst>
                <a:gd name="T0" fmla="*/ 2 w 245"/>
                <a:gd name="T1" fmla="*/ 0 h 166"/>
                <a:gd name="T2" fmla="*/ 2 w 245"/>
                <a:gd name="T3" fmla="*/ 0 h 166"/>
                <a:gd name="T4" fmla="*/ 245 w 245"/>
                <a:gd name="T5" fmla="*/ 0 h 166"/>
                <a:gd name="T6" fmla="*/ 245 w 245"/>
                <a:gd name="T7" fmla="*/ 0 h 166"/>
                <a:gd name="T8" fmla="*/ 228 w 245"/>
                <a:gd name="T9" fmla="*/ 140 h 166"/>
                <a:gd name="T10" fmla="*/ 228 w 245"/>
                <a:gd name="T11" fmla="*/ 140 h 166"/>
                <a:gd name="T12" fmla="*/ 227 w 245"/>
                <a:gd name="T13" fmla="*/ 145 h 166"/>
                <a:gd name="T14" fmla="*/ 224 w 245"/>
                <a:gd name="T15" fmla="*/ 151 h 166"/>
                <a:gd name="T16" fmla="*/ 221 w 245"/>
                <a:gd name="T17" fmla="*/ 155 h 166"/>
                <a:gd name="T18" fmla="*/ 216 w 245"/>
                <a:gd name="T19" fmla="*/ 159 h 166"/>
                <a:gd name="T20" fmla="*/ 206 w 245"/>
                <a:gd name="T21" fmla="*/ 163 h 166"/>
                <a:gd name="T22" fmla="*/ 195 w 245"/>
                <a:gd name="T23" fmla="*/ 166 h 166"/>
                <a:gd name="T24" fmla="*/ 195 w 245"/>
                <a:gd name="T25" fmla="*/ 166 h 166"/>
                <a:gd name="T26" fmla="*/ 0 w 245"/>
                <a:gd name="T27" fmla="*/ 148 h 166"/>
                <a:gd name="T28" fmla="*/ 0 w 245"/>
                <a:gd name="T29" fmla="*/ 148 h 166"/>
                <a:gd name="T30" fmla="*/ 2 w 245"/>
                <a:gd name="T31" fmla="*/ 0 h 166"/>
                <a:gd name="T32" fmla="*/ 2 w 245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5" h="166">
                  <a:moveTo>
                    <a:pt x="2" y="0"/>
                  </a:moveTo>
                  <a:lnTo>
                    <a:pt x="2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28" y="140"/>
                  </a:lnTo>
                  <a:lnTo>
                    <a:pt x="228" y="140"/>
                  </a:lnTo>
                  <a:lnTo>
                    <a:pt x="227" y="145"/>
                  </a:lnTo>
                  <a:lnTo>
                    <a:pt x="224" y="151"/>
                  </a:lnTo>
                  <a:lnTo>
                    <a:pt x="221" y="155"/>
                  </a:lnTo>
                  <a:lnTo>
                    <a:pt x="216" y="159"/>
                  </a:lnTo>
                  <a:lnTo>
                    <a:pt x="206" y="163"/>
                  </a:lnTo>
                  <a:lnTo>
                    <a:pt x="195" y="166"/>
                  </a:lnTo>
                  <a:lnTo>
                    <a:pt x="195" y="166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3175001" y="5083175"/>
              <a:ext cx="382588" cy="263525"/>
            </a:xfrm>
            <a:custGeom>
              <a:avLst/>
              <a:gdLst>
                <a:gd name="T0" fmla="*/ 2 w 241"/>
                <a:gd name="T1" fmla="*/ 0 h 166"/>
                <a:gd name="T2" fmla="*/ 2 w 241"/>
                <a:gd name="T3" fmla="*/ 0 h 166"/>
                <a:gd name="T4" fmla="*/ 241 w 241"/>
                <a:gd name="T5" fmla="*/ 0 h 166"/>
                <a:gd name="T6" fmla="*/ 241 w 241"/>
                <a:gd name="T7" fmla="*/ 0 h 166"/>
                <a:gd name="T8" fmla="*/ 224 w 241"/>
                <a:gd name="T9" fmla="*/ 140 h 166"/>
                <a:gd name="T10" fmla="*/ 224 w 241"/>
                <a:gd name="T11" fmla="*/ 140 h 166"/>
                <a:gd name="T12" fmla="*/ 223 w 241"/>
                <a:gd name="T13" fmla="*/ 145 h 166"/>
                <a:gd name="T14" fmla="*/ 220 w 241"/>
                <a:gd name="T15" fmla="*/ 151 h 166"/>
                <a:gd name="T16" fmla="*/ 217 w 241"/>
                <a:gd name="T17" fmla="*/ 155 h 166"/>
                <a:gd name="T18" fmla="*/ 212 w 241"/>
                <a:gd name="T19" fmla="*/ 157 h 166"/>
                <a:gd name="T20" fmla="*/ 202 w 241"/>
                <a:gd name="T21" fmla="*/ 163 h 166"/>
                <a:gd name="T22" fmla="*/ 193 w 241"/>
                <a:gd name="T23" fmla="*/ 166 h 166"/>
                <a:gd name="T24" fmla="*/ 193 w 241"/>
                <a:gd name="T25" fmla="*/ 166 h 166"/>
                <a:gd name="T26" fmla="*/ 0 w 241"/>
                <a:gd name="T27" fmla="*/ 147 h 166"/>
                <a:gd name="T28" fmla="*/ 0 w 241"/>
                <a:gd name="T29" fmla="*/ 147 h 166"/>
                <a:gd name="T30" fmla="*/ 2 w 241"/>
                <a:gd name="T31" fmla="*/ 0 h 166"/>
                <a:gd name="T32" fmla="*/ 2 w 241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1" h="166">
                  <a:moveTo>
                    <a:pt x="2" y="0"/>
                  </a:moveTo>
                  <a:lnTo>
                    <a:pt x="2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24" y="140"/>
                  </a:lnTo>
                  <a:lnTo>
                    <a:pt x="224" y="140"/>
                  </a:lnTo>
                  <a:lnTo>
                    <a:pt x="223" y="145"/>
                  </a:lnTo>
                  <a:lnTo>
                    <a:pt x="220" y="151"/>
                  </a:lnTo>
                  <a:lnTo>
                    <a:pt x="217" y="155"/>
                  </a:lnTo>
                  <a:lnTo>
                    <a:pt x="212" y="157"/>
                  </a:lnTo>
                  <a:lnTo>
                    <a:pt x="202" y="163"/>
                  </a:lnTo>
                  <a:lnTo>
                    <a:pt x="193" y="166"/>
                  </a:lnTo>
                  <a:lnTo>
                    <a:pt x="193" y="166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1" name="Freeform 42"/>
            <p:cNvSpPr/>
            <p:nvPr/>
          </p:nvSpPr>
          <p:spPr bwMode="auto">
            <a:xfrm>
              <a:off x="3182938" y="5083175"/>
              <a:ext cx="374650" cy="263525"/>
            </a:xfrm>
            <a:custGeom>
              <a:avLst/>
              <a:gdLst>
                <a:gd name="T0" fmla="*/ 1 w 236"/>
                <a:gd name="T1" fmla="*/ 0 h 166"/>
                <a:gd name="T2" fmla="*/ 1 w 236"/>
                <a:gd name="T3" fmla="*/ 0 h 166"/>
                <a:gd name="T4" fmla="*/ 236 w 236"/>
                <a:gd name="T5" fmla="*/ 0 h 166"/>
                <a:gd name="T6" fmla="*/ 236 w 236"/>
                <a:gd name="T7" fmla="*/ 0 h 166"/>
                <a:gd name="T8" fmla="*/ 219 w 236"/>
                <a:gd name="T9" fmla="*/ 140 h 166"/>
                <a:gd name="T10" fmla="*/ 219 w 236"/>
                <a:gd name="T11" fmla="*/ 140 h 166"/>
                <a:gd name="T12" fmla="*/ 218 w 236"/>
                <a:gd name="T13" fmla="*/ 145 h 166"/>
                <a:gd name="T14" fmla="*/ 215 w 236"/>
                <a:gd name="T15" fmla="*/ 151 h 166"/>
                <a:gd name="T16" fmla="*/ 212 w 236"/>
                <a:gd name="T17" fmla="*/ 155 h 166"/>
                <a:gd name="T18" fmla="*/ 208 w 236"/>
                <a:gd name="T19" fmla="*/ 157 h 166"/>
                <a:gd name="T20" fmla="*/ 197 w 236"/>
                <a:gd name="T21" fmla="*/ 163 h 166"/>
                <a:gd name="T22" fmla="*/ 188 w 236"/>
                <a:gd name="T23" fmla="*/ 166 h 166"/>
                <a:gd name="T24" fmla="*/ 188 w 236"/>
                <a:gd name="T25" fmla="*/ 166 h 166"/>
                <a:gd name="T26" fmla="*/ 0 w 236"/>
                <a:gd name="T27" fmla="*/ 145 h 166"/>
                <a:gd name="T28" fmla="*/ 0 w 236"/>
                <a:gd name="T29" fmla="*/ 145 h 166"/>
                <a:gd name="T30" fmla="*/ 1 w 236"/>
                <a:gd name="T31" fmla="*/ 0 h 166"/>
                <a:gd name="T32" fmla="*/ 1 w 236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66">
                  <a:moveTo>
                    <a:pt x="1" y="0"/>
                  </a:moveTo>
                  <a:lnTo>
                    <a:pt x="1" y="0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19" y="140"/>
                  </a:lnTo>
                  <a:lnTo>
                    <a:pt x="219" y="140"/>
                  </a:lnTo>
                  <a:lnTo>
                    <a:pt x="218" y="145"/>
                  </a:lnTo>
                  <a:lnTo>
                    <a:pt x="215" y="151"/>
                  </a:lnTo>
                  <a:lnTo>
                    <a:pt x="212" y="155"/>
                  </a:lnTo>
                  <a:lnTo>
                    <a:pt x="208" y="157"/>
                  </a:lnTo>
                  <a:lnTo>
                    <a:pt x="197" y="163"/>
                  </a:lnTo>
                  <a:lnTo>
                    <a:pt x="188" y="166"/>
                  </a:lnTo>
                  <a:lnTo>
                    <a:pt x="188" y="166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3189288" y="5083175"/>
              <a:ext cx="368300" cy="263525"/>
            </a:xfrm>
            <a:custGeom>
              <a:avLst/>
              <a:gdLst>
                <a:gd name="T0" fmla="*/ 1 w 232"/>
                <a:gd name="T1" fmla="*/ 0 h 166"/>
                <a:gd name="T2" fmla="*/ 1 w 232"/>
                <a:gd name="T3" fmla="*/ 0 h 166"/>
                <a:gd name="T4" fmla="*/ 232 w 232"/>
                <a:gd name="T5" fmla="*/ 0 h 166"/>
                <a:gd name="T6" fmla="*/ 232 w 232"/>
                <a:gd name="T7" fmla="*/ 0 h 166"/>
                <a:gd name="T8" fmla="*/ 215 w 232"/>
                <a:gd name="T9" fmla="*/ 140 h 166"/>
                <a:gd name="T10" fmla="*/ 215 w 232"/>
                <a:gd name="T11" fmla="*/ 140 h 166"/>
                <a:gd name="T12" fmla="*/ 214 w 232"/>
                <a:gd name="T13" fmla="*/ 145 h 166"/>
                <a:gd name="T14" fmla="*/ 211 w 232"/>
                <a:gd name="T15" fmla="*/ 151 h 166"/>
                <a:gd name="T16" fmla="*/ 208 w 232"/>
                <a:gd name="T17" fmla="*/ 155 h 166"/>
                <a:gd name="T18" fmla="*/ 204 w 232"/>
                <a:gd name="T19" fmla="*/ 157 h 166"/>
                <a:gd name="T20" fmla="*/ 195 w 232"/>
                <a:gd name="T21" fmla="*/ 163 h 166"/>
                <a:gd name="T22" fmla="*/ 184 w 232"/>
                <a:gd name="T23" fmla="*/ 166 h 166"/>
                <a:gd name="T24" fmla="*/ 184 w 232"/>
                <a:gd name="T25" fmla="*/ 166 h 166"/>
                <a:gd name="T26" fmla="*/ 0 w 232"/>
                <a:gd name="T27" fmla="*/ 144 h 166"/>
                <a:gd name="T28" fmla="*/ 0 w 232"/>
                <a:gd name="T29" fmla="*/ 144 h 166"/>
                <a:gd name="T30" fmla="*/ 1 w 232"/>
                <a:gd name="T31" fmla="*/ 0 h 166"/>
                <a:gd name="T32" fmla="*/ 1 w 232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" h="166">
                  <a:moveTo>
                    <a:pt x="1" y="0"/>
                  </a:moveTo>
                  <a:lnTo>
                    <a:pt x="1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15" y="140"/>
                  </a:lnTo>
                  <a:lnTo>
                    <a:pt x="215" y="140"/>
                  </a:lnTo>
                  <a:lnTo>
                    <a:pt x="214" y="145"/>
                  </a:lnTo>
                  <a:lnTo>
                    <a:pt x="211" y="151"/>
                  </a:lnTo>
                  <a:lnTo>
                    <a:pt x="208" y="155"/>
                  </a:lnTo>
                  <a:lnTo>
                    <a:pt x="204" y="157"/>
                  </a:lnTo>
                  <a:lnTo>
                    <a:pt x="195" y="163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3192463" y="5083175"/>
              <a:ext cx="365125" cy="263525"/>
            </a:xfrm>
            <a:custGeom>
              <a:avLst/>
              <a:gdLst>
                <a:gd name="T0" fmla="*/ 3 w 230"/>
                <a:gd name="T1" fmla="*/ 0 h 166"/>
                <a:gd name="T2" fmla="*/ 3 w 230"/>
                <a:gd name="T3" fmla="*/ 0 h 166"/>
                <a:gd name="T4" fmla="*/ 230 w 230"/>
                <a:gd name="T5" fmla="*/ 0 h 166"/>
                <a:gd name="T6" fmla="*/ 230 w 230"/>
                <a:gd name="T7" fmla="*/ 0 h 166"/>
                <a:gd name="T8" fmla="*/ 213 w 230"/>
                <a:gd name="T9" fmla="*/ 140 h 166"/>
                <a:gd name="T10" fmla="*/ 213 w 230"/>
                <a:gd name="T11" fmla="*/ 140 h 166"/>
                <a:gd name="T12" fmla="*/ 212 w 230"/>
                <a:gd name="T13" fmla="*/ 145 h 166"/>
                <a:gd name="T14" fmla="*/ 209 w 230"/>
                <a:gd name="T15" fmla="*/ 149 h 166"/>
                <a:gd name="T16" fmla="*/ 206 w 230"/>
                <a:gd name="T17" fmla="*/ 153 h 166"/>
                <a:gd name="T18" fmla="*/ 202 w 230"/>
                <a:gd name="T19" fmla="*/ 157 h 166"/>
                <a:gd name="T20" fmla="*/ 193 w 230"/>
                <a:gd name="T21" fmla="*/ 163 h 166"/>
                <a:gd name="T22" fmla="*/ 183 w 230"/>
                <a:gd name="T23" fmla="*/ 166 h 166"/>
                <a:gd name="T24" fmla="*/ 183 w 230"/>
                <a:gd name="T25" fmla="*/ 166 h 166"/>
                <a:gd name="T26" fmla="*/ 0 w 230"/>
                <a:gd name="T27" fmla="*/ 143 h 166"/>
                <a:gd name="T28" fmla="*/ 0 w 230"/>
                <a:gd name="T29" fmla="*/ 143 h 166"/>
                <a:gd name="T30" fmla="*/ 3 w 230"/>
                <a:gd name="T31" fmla="*/ 0 h 166"/>
                <a:gd name="T32" fmla="*/ 3 w 230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0" h="166">
                  <a:moveTo>
                    <a:pt x="3" y="0"/>
                  </a:moveTo>
                  <a:lnTo>
                    <a:pt x="3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3" y="140"/>
                  </a:lnTo>
                  <a:lnTo>
                    <a:pt x="213" y="140"/>
                  </a:lnTo>
                  <a:lnTo>
                    <a:pt x="212" y="145"/>
                  </a:lnTo>
                  <a:lnTo>
                    <a:pt x="209" y="149"/>
                  </a:lnTo>
                  <a:lnTo>
                    <a:pt x="206" y="153"/>
                  </a:lnTo>
                  <a:lnTo>
                    <a:pt x="202" y="157"/>
                  </a:lnTo>
                  <a:lnTo>
                    <a:pt x="193" y="163"/>
                  </a:lnTo>
                  <a:lnTo>
                    <a:pt x="183" y="166"/>
                  </a:lnTo>
                  <a:lnTo>
                    <a:pt x="183" y="166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3198813" y="5083175"/>
              <a:ext cx="358775" cy="263525"/>
            </a:xfrm>
            <a:custGeom>
              <a:avLst/>
              <a:gdLst>
                <a:gd name="T0" fmla="*/ 3 w 226"/>
                <a:gd name="T1" fmla="*/ 0 h 166"/>
                <a:gd name="T2" fmla="*/ 3 w 226"/>
                <a:gd name="T3" fmla="*/ 0 h 166"/>
                <a:gd name="T4" fmla="*/ 226 w 226"/>
                <a:gd name="T5" fmla="*/ 0 h 166"/>
                <a:gd name="T6" fmla="*/ 226 w 226"/>
                <a:gd name="T7" fmla="*/ 0 h 166"/>
                <a:gd name="T8" fmla="*/ 209 w 226"/>
                <a:gd name="T9" fmla="*/ 140 h 166"/>
                <a:gd name="T10" fmla="*/ 209 w 226"/>
                <a:gd name="T11" fmla="*/ 140 h 166"/>
                <a:gd name="T12" fmla="*/ 208 w 226"/>
                <a:gd name="T13" fmla="*/ 145 h 166"/>
                <a:gd name="T14" fmla="*/ 205 w 226"/>
                <a:gd name="T15" fmla="*/ 149 h 166"/>
                <a:gd name="T16" fmla="*/ 202 w 226"/>
                <a:gd name="T17" fmla="*/ 153 h 166"/>
                <a:gd name="T18" fmla="*/ 198 w 226"/>
                <a:gd name="T19" fmla="*/ 157 h 166"/>
                <a:gd name="T20" fmla="*/ 189 w 226"/>
                <a:gd name="T21" fmla="*/ 163 h 166"/>
                <a:gd name="T22" fmla="*/ 179 w 226"/>
                <a:gd name="T23" fmla="*/ 166 h 166"/>
                <a:gd name="T24" fmla="*/ 179 w 226"/>
                <a:gd name="T25" fmla="*/ 166 h 166"/>
                <a:gd name="T26" fmla="*/ 0 w 226"/>
                <a:gd name="T27" fmla="*/ 141 h 166"/>
                <a:gd name="T28" fmla="*/ 0 w 226"/>
                <a:gd name="T29" fmla="*/ 141 h 166"/>
                <a:gd name="T30" fmla="*/ 3 w 226"/>
                <a:gd name="T31" fmla="*/ 0 h 166"/>
                <a:gd name="T32" fmla="*/ 3 w 226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" h="166">
                  <a:moveTo>
                    <a:pt x="3" y="0"/>
                  </a:moveTo>
                  <a:lnTo>
                    <a:pt x="3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09" y="140"/>
                  </a:lnTo>
                  <a:lnTo>
                    <a:pt x="209" y="140"/>
                  </a:lnTo>
                  <a:lnTo>
                    <a:pt x="208" y="145"/>
                  </a:lnTo>
                  <a:lnTo>
                    <a:pt x="205" y="149"/>
                  </a:lnTo>
                  <a:lnTo>
                    <a:pt x="202" y="153"/>
                  </a:lnTo>
                  <a:lnTo>
                    <a:pt x="198" y="157"/>
                  </a:lnTo>
                  <a:lnTo>
                    <a:pt x="189" y="163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5" name="Freeform 46"/>
            <p:cNvSpPr/>
            <p:nvPr/>
          </p:nvSpPr>
          <p:spPr bwMode="auto">
            <a:xfrm>
              <a:off x="3205163" y="5083175"/>
              <a:ext cx="352425" cy="263525"/>
            </a:xfrm>
            <a:custGeom>
              <a:avLst/>
              <a:gdLst>
                <a:gd name="T0" fmla="*/ 2 w 222"/>
                <a:gd name="T1" fmla="*/ 0 h 166"/>
                <a:gd name="T2" fmla="*/ 2 w 222"/>
                <a:gd name="T3" fmla="*/ 0 h 166"/>
                <a:gd name="T4" fmla="*/ 222 w 222"/>
                <a:gd name="T5" fmla="*/ 0 h 166"/>
                <a:gd name="T6" fmla="*/ 222 w 222"/>
                <a:gd name="T7" fmla="*/ 0 h 166"/>
                <a:gd name="T8" fmla="*/ 205 w 222"/>
                <a:gd name="T9" fmla="*/ 140 h 166"/>
                <a:gd name="T10" fmla="*/ 205 w 222"/>
                <a:gd name="T11" fmla="*/ 140 h 166"/>
                <a:gd name="T12" fmla="*/ 204 w 222"/>
                <a:gd name="T13" fmla="*/ 145 h 166"/>
                <a:gd name="T14" fmla="*/ 201 w 222"/>
                <a:gd name="T15" fmla="*/ 149 h 166"/>
                <a:gd name="T16" fmla="*/ 198 w 222"/>
                <a:gd name="T17" fmla="*/ 153 h 166"/>
                <a:gd name="T18" fmla="*/ 194 w 222"/>
                <a:gd name="T19" fmla="*/ 157 h 166"/>
                <a:gd name="T20" fmla="*/ 185 w 222"/>
                <a:gd name="T21" fmla="*/ 163 h 166"/>
                <a:gd name="T22" fmla="*/ 175 w 222"/>
                <a:gd name="T23" fmla="*/ 166 h 166"/>
                <a:gd name="T24" fmla="*/ 175 w 222"/>
                <a:gd name="T25" fmla="*/ 166 h 166"/>
                <a:gd name="T26" fmla="*/ 0 w 222"/>
                <a:gd name="T27" fmla="*/ 141 h 166"/>
                <a:gd name="T28" fmla="*/ 0 w 222"/>
                <a:gd name="T29" fmla="*/ 141 h 166"/>
                <a:gd name="T30" fmla="*/ 2 w 222"/>
                <a:gd name="T31" fmla="*/ 0 h 166"/>
                <a:gd name="T32" fmla="*/ 2 w 222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2" h="166">
                  <a:moveTo>
                    <a:pt x="2" y="0"/>
                  </a:moveTo>
                  <a:lnTo>
                    <a:pt x="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4" y="145"/>
                  </a:lnTo>
                  <a:lnTo>
                    <a:pt x="201" y="149"/>
                  </a:lnTo>
                  <a:lnTo>
                    <a:pt x="198" y="153"/>
                  </a:lnTo>
                  <a:lnTo>
                    <a:pt x="194" y="157"/>
                  </a:lnTo>
                  <a:lnTo>
                    <a:pt x="185" y="163"/>
                  </a:lnTo>
                  <a:lnTo>
                    <a:pt x="175" y="166"/>
                  </a:lnTo>
                  <a:lnTo>
                    <a:pt x="175" y="16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3211513" y="5083175"/>
              <a:ext cx="346075" cy="263525"/>
            </a:xfrm>
            <a:custGeom>
              <a:avLst/>
              <a:gdLst>
                <a:gd name="T0" fmla="*/ 2 w 218"/>
                <a:gd name="T1" fmla="*/ 0 h 166"/>
                <a:gd name="T2" fmla="*/ 2 w 218"/>
                <a:gd name="T3" fmla="*/ 0 h 166"/>
                <a:gd name="T4" fmla="*/ 218 w 218"/>
                <a:gd name="T5" fmla="*/ 0 h 166"/>
                <a:gd name="T6" fmla="*/ 218 w 218"/>
                <a:gd name="T7" fmla="*/ 0 h 166"/>
                <a:gd name="T8" fmla="*/ 201 w 218"/>
                <a:gd name="T9" fmla="*/ 140 h 166"/>
                <a:gd name="T10" fmla="*/ 201 w 218"/>
                <a:gd name="T11" fmla="*/ 140 h 166"/>
                <a:gd name="T12" fmla="*/ 200 w 218"/>
                <a:gd name="T13" fmla="*/ 145 h 166"/>
                <a:gd name="T14" fmla="*/ 197 w 218"/>
                <a:gd name="T15" fmla="*/ 149 h 166"/>
                <a:gd name="T16" fmla="*/ 194 w 218"/>
                <a:gd name="T17" fmla="*/ 153 h 166"/>
                <a:gd name="T18" fmla="*/ 190 w 218"/>
                <a:gd name="T19" fmla="*/ 157 h 166"/>
                <a:gd name="T20" fmla="*/ 181 w 218"/>
                <a:gd name="T21" fmla="*/ 163 h 166"/>
                <a:gd name="T22" fmla="*/ 171 w 218"/>
                <a:gd name="T23" fmla="*/ 166 h 166"/>
                <a:gd name="T24" fmla="*/ 171 w 218"/>
                <a:gd name="T25" fmla="*/ 166 h 166"/>
                <a:gd name="T26" fmla="*/ 0 w 218"/>
                <a:gd name="T27" fmla="*/ 140 h 166"/>
                <a:gd name="T28" fmla="*/ 0 w 218"/>
                <a:gd name="T29" fmla="*/ 140 h 166"/>
                <a:gd name="T30" fmla="*/ 2 w 218"/>
                <a:gd name="T31" fmla="*/ 0 h 166"/>
                <a:gd name="T32" fmla="*/ 2 w 218"/>
                <a:gd name="T33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8" h="166">
                  <a:moveTo>
                    <a:pt x="2" y="0"/>
                  </a:moveTo>
                  <a:lnTo>
                    <a:pt x="2" y="0"/>
                  </a:lnTo>
                  <a:lnTo>
                    <a:pt x="218" y="0"/>
                  </a:lnTo>
                  <a:lnTo>
                    <a:pt x="218" y="0"/>
                  </a:lnTo>
                  <a:lnTo>
                    <a:pt x="201" y="140"/>
                  </a:lnTo>
                  <a:lnTo>
                    <a:pt x="201" y="140"/>
                  </a:lnTo>
                  <a:lnTo>
                    <a:pt x="200" y="145"/>
                  </a:lnTo>
                  <a:lnTo>
                    <a:pt x="197" y="149"/>
                  </a:lnTo>
                  <a:lnTo>
                    <a:pt x="194" y="153"/>
                  </a:lnTo>
                  <a:lnTo>
                    <a:pt x="190" y="157"/>
                  </a:lnTo>
                  <a:lnTo>
                    <a:pt x="181" y="163"/>
                  </a:lnTo>
                  <a:lnTo>
                    <a:pt x="171" y="166"/>
                  </a:lnTo>
                  <a:lnTo>
                    <a:pt x="171" y="16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3216276" y="5083175"/>
              <a:ext cx="341313" cy="260350"/>
            </a:xfrm>
            <a:custGeom>
              <a:avLst/>
              <a:gdLst>
                <a:gd name="T0" fmla="*/ 3 w 215"/>
                <a:gd name="T1" fmla="*/ 0 h 164"/>
                <a:gd name="T2" fmla="*/ 3 w 215"/>
                <a:gd name="T3" fmla="*/ 0 h 164"/>
                <a:gd name="T4" fmla="*/ 215 w 215"/>
                <a:gd name="T5" fmla="*/ 0 h 164"/>
                <a:gd name="T6" fmla="*/ 215 w 215"/>
                <a:gd name="T7" fmla="*/ 0 h 164"/>
                <a:gd name="T8" fmla="*/ 198 w 215"/>
                <a:gd name="T9" fmla="*/ 140 h 164"/>
                <a:gd name="T10" fmla="*/ 198 w 215"/>
                <a:gd name="T11" fmla="*/ 140 h 164"/>
                <a:gd name="T12" fmla="*/ 197 w 215"/>
                <a:gd name="T13" fmla="*/ 145 h 164"/>
                <a:gd name="T14" fmla="*/ 195 w 215"/>
                <a:gd name="T15" fmla="*/ 149 h 164"/>
                <a:gd name="T16" fmla="*/ 191 w 215"/>
                <a:gd name="T17" fmla="*/ 153 h 164"/>
                <a:gd name="T18" fmla="*/ 187 w 215"/>
                <a:gd name="T19" fmla="*/ 157 h 164"/>
                <a:gd name="T20" fmla="*/ 178 w 215"/>
                <a:gd name="T21" fmla="*/ 163 h 164"/>
                <a:gd name="T22" fmla="*/ 169 w 215"/>
                <a:gd name="T23" fmla="*/ 164 h 164"/>
                <a:gd name="T24" fmla="*/ 169 w 215"/>
                <a:gd name="T25" fmla="*/ 164 h 164"/>
                <a:gd name="T26" fmla="*/ 0 w 215"/>
                <a:gd name="T27" fmla="*/ 138 h 164"/>
                <a:gd name="T28" fmla="*/ 0 w 215"/>
                <a:gd name="T29" fmla="*/ 138 h 164"/>
                <a:gd name="T30" fmla="*/ 3 w 215"/>
                <a:gd name="T31" fmla="*/ 0 h 164"/>
                <a:gd name="T32" fmla="*/ 3 w 215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5" h="164">
                  <a:moveTo>
                    <a:pt x="3" y="0"/>
                  </a:moveTo>
                  <a:lnTo>
                    <a:pt x="3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198" y="140"/>
                  </a:lnTo>
                  <a:lnTo>
                    <a:pt x="198" y="140"/>
                  </a:lnTo>
                  <a:lnTo>
                    <a:pt x="197" y="145"/>
                  </a:lnTo>
                  <a:lnTo>
                    <a:pt x="195" y="149"/>
                  </a:lnTo>
                  <a:lnTo>
                    <a:pt x="191" y="153"/>
                  </a:lnTo>
                  <a:lnTo>
                    <a:pt x="187" y="157"/>
                  </a:lnTo>
                  <a:lnTo>
                    <a:pt x="178" y="163"/>
                  </a:lnTo>
                  <a:lnTo>
                    <a:pt x="169" y="164"/>
                  </a:lnTo>
                  <a:lnTo>
                    <a:pt x="169" y="164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8" name="Freeform 49"/>
            <p:cNvSpPr/>
            <p:nvPr/>
          </p:nvSpPr>
          <p:spPr bwMode="auto">
            <a:xfrm>
              <a:off x="3222626" y="5083175"/>
              <a:ext cx="334963" cy="260350"/>
            </a:xfrm>
            <a:custGeom>
              <a:avLst/>
              <a:gdLst>
                <a:gd name="T0" fmla="*/ 3 w 211"/>
                <a:gd name="T1" fmla="*/ 0 h 164"/>
                <a:gd name="T2" fmla="*/ 3 w 211"/>
                <a:gd name="T3" fmla="*/ 0 h 164"/>
                <a:gd name="T4" fmla="*/ 211 w 211"/>
                <a:gd name="T5" fmla="*/ 0 h 164"/>
                <a:gd name="T6" fmla="*/ 211 w 211"/>
                <a:gd name="T7" fmla="*/ 0 h 164"/>
                <a:gd name="T8" fmla="*/ 194 w 211"/>
                <a:gd name="T9" fmla="*/ 140 h 164"/>
                <a:gd name="T10" fmla="*/ 194 w 211"/>
                <a:gd name="T11" fmla="*/ 140 h 164"/>
                <a:gd name="T12" fmla="*/ 193 w 211"/>
                <a:gd name="T13" fmla="*/ 145 h 164"/>
                <a:gd name="T14" fmla="*/ 191 w 211"/>
                <a:gd name="T15" fmla="*/ 149 h 164"/>
                <a:gd name="T16" fmla="*/ 187 w 211"/>
                <a:gd name="T17" fmla="*/ 153 h 164"/>
                <a:gd name="T18" fmla="*/ 183 w 211"/>
                <a:gd name="T19" fmla="*/ 157 h 164"/>
                <a:gd name="T20" fmla="*/ 175 w 211"/>
                <a:gd name="T21" fmla="*/ 161 h 164"/>
                <a:gd name="T22" fmla="*/ 165 w 211"/>
                <a:gd name="T23" fmla="*/ 164 h 164"/>
                <a:gd name="T24" fmla="*/ 165 w 211"/>
                <a:gd name="T25" fmla="*/ 164 h 164"/>
                <a:gd name="T26" fmla="*/ 0 w 211"/>
                <a:gd name="T27" fmla="*/ 137 h 164"/>
                <a:gd name="T28" fmla="*/ 0 w 211"/>
                <a:gd name="T29" fmla="*/ 137 h 164"/>
                <a:gd name="T30" fmla="*/ 3 w 211"/>
                <a:gd name="T31" fmla="*/ 0 h 164"/>
                <a:gd name="T32" fmla="*/ 3 w 211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1" h="164">
                  <a:moveTo>
                    <a:pt x="3" y="0"/>
                  </a:moveTo>
                  <a:lnTo>
                    <a:pt x="3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194" y="140"/>
                  </a:lnTo>
                  <a:lnTo>
                    <a:pt x="194" y="140"/>
                  </a:lnTo>
                  <a:lnTo>
                    <a:pt x="193" y="145"/>
                  </a:lnTo>
                  <a:lnTo>
                    <a:pt x="191" y="149"/>
                  </a:lnTo>
                  <a:lnTo>
                    <a:pt x="187" y="153"/>
                  </a:lnTo>
                  <a:lnTo>
                    <a:pt x="183" y="157"/>
                  </a:lnTo>
                  <a:lnTo>
                    <a:pt x="175" y="161"/>
                  </a:lnTo>
                  <a:lnTo>
                    <a:pt x="165" y="164"/>
                  </a:lnTo>
                  <a:lnTo>
                    <a:pt x="165" y="164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9" name="Freeform 50"/>
            <p:cNvSpPr/>
            <p:nvPr/>
          </p:nvSpPr>
          <p:spPr bwMode="auto">
            <a:xfrm>
              <a:off x="3228976" y="5083175"/>
              <a:ext cx="328613" cy="260350"/>
            </a:xfrm>
            <a:custGeom>
              <a:avLst/>
              <a:gdLst>
                <a:gd name="T0" fmla="*/ 3 w 207"/>
                <a:gd name="T1" fmla="*/ 0 h 164"/>
                <a:gd name="T2" fmla="*/ 3 w 207"/>
                <a:gd name="T3" fmla="*/ 0 h 164"/>
                <a:gd name="T4" fmla="*/ 207 w 207"/>
                <a:gd name="T5" fmla="*/ 0 h 164"/>
                <a:gd name="T6" fmla="*/ 207 w 207"/>
                <a:gd name="T7" fmla="*/ 0 h 164"/>
                <a:gd name="T8" fmla="*/ 190 w 207"/>
                <a:gd name="T9" fmla="*/ 140 h 164"/>
                <a:gd name="T10" fmla="*/ 190 w 207"/>
                <a:gd name="T11" fmla="*/ 140 h 164"/>
                <a:gd name="T12" fmla="*/ 189 w 207"/>
                <a:gd name="T13" fmla="*/ 145 h 164"/>
                <a:gd name="T14" fmla="*/ 187 w 207"/>
                <a:gd name="T15" fmla="*/ 149 h 164"/>
                <a:gd name="T16" fmla="*/ 183 w 207"/>
                <a:gd name="T17" fmla="*/ 153 h 164"/>
                <a:gd name="T18" fmla="*/ 179 w 207"/>
                <a:gd name="T19" fmla="*/ 156 h 164"/>
                <a:gd name="T20" fmla="*/ 171 w 207"/>
                <a:gd name="T21" fmla="*/ 161 h 164"/>
                <a:gd name="T22" fmla="*/ 161 w 207"/>
                <a:gd name="T23" fmla="*/ 164 h 164"/>
                <a:gd name="T24" fmla="*/ 161 w 207"/>
                <a:gd name="T25" fmla="*/ 164 h 164"/>
                <a:gd name="T26" fmla="*/ 0 w 207"/>
                <a:gd name="T27" fmla="*/ 136 h 164"/>
                <a:gd name="T28" fmla="*/ 0 w 207"/>
                <a:gd name="T29" fmla="*/ 136 h 164"/>
                <a:gd name="T30" fmla="*/ 3 w 207"/>
                <a:gd name="T31" fmla="*/ 0 h 164"/>
                <a:gd name="T32" fmla="*/ 3 w 207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64">
                  <a:moveTo>
                    <a:pt x="3" y="0"/>
                  </a:moveTo>
                  <a:lnTo>
                    <a:pt x="3" y="0"/>
                  </a:lnTo>
                  <a:lnTo>
                    <a:pt x="207" y="0"/>
                  </a:lnTo>
                  <a:lnTo>
                    <a:pt x="207" y="0"/>
                  </a:lnTo>
                  <a:lnTo>
                    <a:pt x="190" y="140"/>
                  </a:lnTo>
                  <a:lnTo>
                    <a:pt x="190" y="140"/>
                  </a:lnTo>
                  <a:lnTo>
                    <a:pt x="189" y="145"/>
                  </a:lnTo>
                  <a:lnTo>
                    <a:pt x="187" y="149"/>
                  </a:lnTo>
                  <a:lnTo>
                    <a:pt x="183" y="153"/>
                  </a:lnTo>
                  <a:lnTo>
                    <a:pt x="179" y="156"/>
                  </a:lnTo>
                  <a:lnTo>
                    <a:pt x="171" y="161"/>
                  </a:lnTo>
                  <a:lnTo>
                    <a:pt x="161" y="164"/>
                  </a:lnTo>
                  <a:lnTo>
                    <a:pt x="161" y="164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3235326" y="5083175"/>
              <a:ext cx="322263" cy="260350"/>
            </a:xfrm>
            <a:custGeom>
              <a:avLst/>
              <a:gdLst>
                <a:gd name="T0" fmla="*/ 3 w 203"/>
                <a:gd name="T1" fmla="*/ 0 h 164"/>
                <a:gd name="T2" fmla="*/ 3 w 203"/>
                <a:gd name="T3" fmla="*/ 0 h 164"/>
                <a:gd name="T4" fmla="*/ 203 w 203"/>
                <a:gd name="T5" fmla="*/ 0 h 164"/>
                <a:gd name="T6" fmla="*/ 203 w 203"/>
                <a:gd name="T7" fmla="*/ 0 h 164"/>
                <a:gd name="T8" fmla="*/ 186 w 203"/>
                <a:gd name="T9" fmla="*/ 140 h 164"/>
                <a:gd name="T10" fmla="*/ 186 w 203"/>
                <a:gd name="T11" fmla="*/ 140 h 164"/>
                <a:gd name="T12" fmla="*/ 185 w 203"/>
                <a:gd name="T13" fmla="*/ 145 h 164"/>
                <a:gd name="T14" fmla="*/ 183 w 203"/>
                <a:gd name="T15" fmla="*/ 149 h 164"/>
                <a:gd name="T16" fmla="*/ 179 w 203"/>
                <a:gd name="T17" fmla="*/ 153 h 164"/>
                <a:gd name="T18" fmla="*/ 176 w 203"/>
                <a:gd name="T19" fmla="*/ 156 h 164"/>
                <a:gd name="T20" fmla="*/ 167 w 203"/>
                <a:gd name="T21" fmla="*/ 161 h 164"/>
                <a:gd name="T22" fmla="*/ 157 w 203"/>
                <a:gd name="T23" fmla="*/ 164 h 164"/>
                <a:gd name="T24" fmla="*/ 157 w 203"/>
                <a:gd name="T25" fmla="*/ 164 h 164"/>
                <a:gd name="T26" fmla="*/ 0 w 203"/>
                <a:gd name="T27" fmla="*/ 134 h 164"/>
                <a:gd name="T28" fmla="*/ 0 w 203"/>
                <a:gd name="T29" fmla="*/ 134 h 164"/>
                <a:gd name="T30" fmla="*/ 3 w 203"/>
                <a:gd name="T31" fmla="*/ 0 h 164"/>
                <a:gd name="T32" fmla="*/ 3 w 203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3" h="164">
                  <a:moveTo>
                    <a:pt x="3" y="0"/>
                  </a:moveTo>
                  <a:lnTo>
                    <a:pt x="3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86" y="140"/>
                  </a:lnTo>
                  <a:lnTo>
                    <a:pt x="186" y="140"/>
                  </a:lnTo>
                  <a:lnTo>
                    <a:pt x="185" y="145"/>
                  </a:lnTo>
                  <a:lnTo>
                    <a:pt x="183" y="149"/>
                  </a:lnTo>
                  <a:lnTo>
                    <a:pt x="179" y="153"/>
                  </a:lnTo>
                  <a:lnTo>
                    <a:pt x="176" y="156"/>
                  </a:lnTo>
                  <a:lnTo>
                    <a:pt x="167" y="161"/>
                  </a:lnTo>
                  <a:lnTo>
                    <a:pt x="157" y="164"/>
                  </a:lnTo>
                  <a:lnTo>
                    <a:pt x="157" y="16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1" name="Freeform 52"/>
            <p:cNvSpPr/>
            <p:nvPr/>
          </p:nvSpPr>
          <p:spPr bwMode="auto">
            <a:xfrm>
              <a:off x="3240088" y="5083175"/>
              <a:ext cx="317500" cy="260350"/>
            </a:xfrm>
            <a:custGeom>
              <a:avLst/>
              <a:gdLst>
                <a:gd name="T0" fmla="*/ 3 w 200"/>
                <a:gd name="T1" fmla="*/ 0 h 164"/>
                <a:gd name="T2" fmla="*/ 3 w 200"/>
                <a:gd name="T3" fmla="*/ 0 h 164"/>
                <a:gd name="T4" fmla="*/ 200 w 200"/>
                <a:gd name="T5" fmla="*/ 0 h 164"/>
                <a:gd name="T6" fmla="*/ 200 w 200"/>
                <a:gd name="T7" fmla="*/ 0 h 164"/>
                <a:gd name="T8" fmla="*/ 183 w 200"/>
                <a:gd name="T9" fmla="*/ 140 h 164"/>
                <a:gd name="T10" fmla="*/ 183 w 200"/>
                <a:gd name="T11" fmla="*/ 140 h 164"/>
                <a:gd name="T12" fmla="*/ 182 w 200"/>
                <a:gd name="T13" fmla="*/ 145 h 164"/>
                <a:gd name="T14" fmla="*/ 180 w 200"/>
                <a:gd name="T15" fmla="*/ 149 h 164"/>
                <a:gd name="T16" fmla="*/ 176 w 200"/>
                <a:gd name="T17" fmla="*/ 153 h 164"/>
                <a:gd name="T18" fmla="*/ 173 w 200"/>
                <a:gd name="T19" fmla="*/ 156 h 164"/>
                <a:gd name="T20" fmla="*/ 164 w 200"/>
                <a:gd name="T21" fmla="*/ 161 h 164"/>
                <a:gd name="T22" fmla="*/ 156 w 200"/>
                <a:gd name="T23" fmla="*/ 164 h 164"/>
                <a:gd name="T24" fmla="*/ 156 w 200"/>
                <a:gd name="T25" fmla="*/ 164 h 164"/>
                <a:gd name="T26" fmla="*/ 0 w 200"/>
                <a:gd name="T27" fmla="*/ 134 h 164"/>
                <a:gd name="T28" fmla="*/ 0 w 200"/>
                <a:gd name="T29" fmla="*/ 134 h 164"/>
                <a:gd name="T30" fmla="*/ 3 w 200"/>
                <a:gd name="T31" fmla="*/ 0 h 164"/>
                <a:gd name="T32" fmla="*/ 3 w 200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" h="164">
                  <a:moveTo>
                    <a:pt x="3" y="0"/>
                  </a:moveTo>
                  <a:lnTo>
                    <a:pt x="3" y="0"/>
                  </a:lnTo>
                  <a:lnTo>
                    <a:pt x="200" y="0"/>
                  </a:lnTo>
                  <a:lnTo>
                    <a:pt x="200" y="0"/>
                  </a:lnTo>
                  <a:lnTo>
                    <a:pt x="183" y="140"/>
                  </a:lnTo>
                  <a:lnTo>
                    <a:pt x="183" y="140"/>
                  </a:lnTo>
                  <a:lnTo>
                    <a:pt x="182" y="145"/>
                  </a:lnTo>
                  <a:lnTo>
                    <a:pt x="180" y="149"/>
                  </a:lnTo>
                  <a:lnTo>
                    <a:pt x="176" y="153"/>
                  </a:lnTo>
                  <a:lnTo>
                    <a:pt x="173" y="156"/>
                  </a:lnTo>
                  <a:lnTo>
                    <a:pt x="164" y="161"/>
                  </a:lnTo>
                  <a:lnTo>
                    <a:pt x="156" y="164"/>
                  </a:lnTo>
                  <a:lnTo>
                    <a:pt x="156" y="16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3246438" y="5083175"/>
              <a:ext cx="311150" cy="260350"/>
            </a:xfrm>
            <a:custGeom>
              <a:avLst/>
              <a:gdLst>
                <a:gd name="T0" fmla="*/ 3 w 196"/>
                <a:gd name="T1" fmla="*/ 0 h 164"/>
                <a:gd name="T2" fmla="*/ 3 w 196"/>
                <a:gd name="T3" fmla="*/ 0 h 164"/>
                <a:gd name="T4" fmla="*/ 196 w 196"/>
                <a:gd name="T5" fmla="*/ 0 h 164"/>
                <a:gd name="T6" fmla="*/ 196 w 196"/>
                <a:gd name="T7" fmla="*/ 0 h 164"/>
                <a:gd name="T8" fmla="*/ 179 w 196"/>
                <a:gd name="T9" fmla="*/ 140 h 164"/>
                <a:gd name="T10" fmla="*/ 179 w 196"/>
                <a:gd name="T11" fmla="*/ 140 h 164"/>
                <a:gd name="T12" fmla="*/ 178 w 196"/>
                <a:gd name="T13" fmla="*/ 145 h 164"/>
                <a:gd name="T14" fmla="*/ 176 w 196"/>
                <a:gd name="T15" fmla="*/ 149 h 164"/>
                <a:gd name="T16" fmla="*/ 172 w 196"/>
                <a:gd name="T17" fmla="*/ 153 h 164"/>
                <a:gd name="T18" fmla="*/ 169 w 196"/>
                <a:gd name="T19" fmla="*/ 156 h 164"/>
                <a:gd name="T20" fmla="*/ 160 w 196"/>
                <a:gd name="T21" fmla="*/ 161 h 164"/>
                <a:gd name="T22" fmla="*/ 152 w 196"/>
                <a:gd name="T23" fmla="*/ 164 h 164"/>
                <a:gd name="T24" fmla="*/ 152 w 196"/>
                <a:gd name="T25" fmla="*/ 164 h 164"/>
                <a:gd name="T26" fmla="*/ 0 w 196"/>
                <a:gd name="T27" fmla="*/ 133 h 164"/>
                <a:gd name="T28" fmla="*/ 0 w 196"/>
                <a:gd name="T29" fmla="*/ 133 h 164"/>
                <a:gd name="T30" fmla="*/ 3 w 196"/>
                <a:gd name="T31" fmla="*/ 0 h 164"/>
                <a:gd name="T32" fmla="*/ 3 w 196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64">
                  <a:moveTo>
                    <a:pt x="3" y="0"/>
                  </a:moveTo>
                  <a:lnTo>
                    <a:pt x="3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79" y="140"/>
                  </a:lnTo>
                  <a:lnTo>
                    <a:pt x="179" y="140"/>
                  </a:lnTo>
                  <a:lnTo>
                    <a:pt x="178" y="145"/>
                  </a:lnTo>
                  <a:lnTo>
                    <a:pt x="176" y="149"/>
                  </a:lnTo>
                  <a:lnTo>
                    <a:pt x="172" y="153"/>
                  </a:lnTo>
                  <a:lnTo>
                    <a:pt x="169" y="156"/>
                  </a:lnTo>
                  <a:lnTo>
                    <a:pt x="160" y="161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3" name="Freeform 54"/>
            <p:cNvSpPr/>
            <p:nvPr/>
          </p:nvSpPr>
          <p:spPr bwMode="auto">
            <a:xfrm>
              <a:off x="3252788" y="5083175"/>
              <a:ext cx="304800" cy="260350"/>
            </a:xfrm>
            <a:custGeom>
              <a:avLst/>
              <a:gdLst>
                <a:gd name="T0" fmla="*/ 3 w 192"/>
                <a:gd name="T1" fmla="*/ 0 h 164"/>
                <a:gd name="T2" fmla="*/ 3 w 192"/>
                <a:gd name="T3" fmla="*/ 0 h 164"/>
                <a:gd name="T4" fmla="*/ 192 w 192"/>
                <a:gd name="T5" fmla="*/ 0 h 164"/>
                <a:gd name="T6" fmla="*/ 192 w 192"/>
                <a:gd name="T7" fmla="*/ 0 h 164"/>
                <a:gd name="T8" fmla="*/ 175 w 192"/>
                <a:gd name="T9" fmla="*/ 140 h 164"/>
                <a:gd name="T10" fmla="*/ 175 w 192"/>
                <a:gd name="T11" fmla="*/ 140 h 164"/>
                <a:gd name="T12" fmla="*/ 174 w 192"/>
                <a:gd name="T13" fmla="*/ 145 h 164"/>
                <a:gd name="T14" fmla="*/ 172 w 192"/>
                <a:gd name="T15" fmla="*/ 149 h 164"/>
                <a:gd name="T16" fmla="*/ 169 w 192"/>
                <a:gd name="T17" fmla="*/ 153 h 164"/>
                <a:gd name="T18" fmla="*/ 165 w 192"/>
                <a:gd name="T19" fmla="*/ 156 h 164"/>
                <a:gd name="T20" fmla="*/ 157 w 192"/>
                <a:gd name="T21" fmla="*/ 161 h 164"/>
                <a:gd name="T22" fmla="*/ 148 w 192"/>
                <a:gd name="T23" fmla="*/ 164 h 164"/>
                <a:gd name="T24" fmla="*/ 148 w 192"/>
                <a:gd name="T25" fmla="*/ 164 h 164"/>
                <a:gd name="T26" fmla="*/ 0 w 192"/>
                <a:gd name="T27" fmla="*/ 132 h 164"/>
                <a:gd name="T28" fmla="*/ 0 w 192"/>
                <a:gd name="T29" fmla="*/ 132 h 164"/>
                <a:gd name="T30" fmla="*/ 3 w 192"/>
                <a:gd name="T31" fmla="*/ 0 h 164"/>
                <a:gd name="T32" fmla="*/ 3 w 192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164">
                  <a:moveTo>
                    <a:pt x="3" y="0"/>
                  </a:moveTo>
                  <a:lnTo>
                    <a:pt x="3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5" y="140"/>
                  </a:lnTo>
                  <a:lnTo>
                    <a:pt x="175" y="140"/>
                  </a:lnTo>
                  <a:lnTo>
                    <a:pt x="174" y="145"/>
                  </a:lnTo>
                  <a:lnTo>
                    <a:pt x="172" y="149"/>
                  </a:lnTo>
                  <a:lnTo>
                    <a:pt x="169" y="153"/>
                  </a:lnTo>
                  <a:lnTo>
                    <a:pt x="165" y="156"/>
                  </a:lnTo>
                  <a:lnTo>
                    <a:pt x="157" y="161"/>
                  </a:lnTo>
                  <a:lnTo>
                    <a:pt x="148" y="164"/>
                  </a:lnTo>
                  <a:lnTo>
                    <a:pt x="148" y="164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4" name="Freeform 55"/>
            <p:cNvSpPr/>
            <p:nvPr/>
          </p:nvSpPr>
          <p:spPr bwMode="auto">
            <a:xfrm>
              <a:off x="3259138" y="5083175"/>
              <a:ext cx="298450" cy="260350"/>
            </a:xfrm>
            <a:custGeom>
              <a:avLst/>
              <a:gdLst>
                <a:gd name="T0" fmla="*/ 3 w 188"/>
                <a:gd name="T1" fmla="*/ 0 h 164"/>
                <a:gd name="T2" fmla="*/ 3 w 188"/>
                <a:gd name="T3" fmla="*/ 0 h 164"/>
                <a:gd name="T4" fmla="*/ 188 w 188"/>
                <a:gd name="T5" fmla="*/ 0 h 164"/>
                <a:gd name="T6" fmla="*/ 188 w 188"/>
                <a:gd name="T7" fmla="*/ 0 h 164"/>
                <a:gd name="T8" fmla="*/ 171 w 188"/>
                <a:gd name="T9" fmla="*/ 140 h 164"/>
                <a:gd name="T10" fmla="*/ 171 w 188"/>
                <a:gd name="T11" fmla="*/ 140 h 164"/>
                <a:gd name="T12" fmla="*/ 170 w 188"/>
                <a:gd name="T13" fmla="*/ 145 h 164"/>
                <a:gd name="T14" fmla="*/ 168 w 188"/>
                <a:gd name="T15" fmla="*/ 149 h 164"/>
                <a:gd name="T16" fmla="*/ 165 w 188"/>
                <a:gd name="T17" fmla="*/ 153 h 164"/>
                <a:gd name="T18" fmla="*/ 161 w 188"/>
                <a:gd name="T19" fmla="*/ 156 h 164"/>
                <a:gd name="T20" fmla="*/ 153 w 188"/>
                <a:gd name="T21" fmla="*/ 161 h 164"/>
                <a:gd name="T22" fmla="*/ 144 w 188"/>
                <a:gd name="T23" fmla="*/ 164 h 164"/>
                <a:gd name="T24" fmla="*/ 144 w 188"/>
                <a:gd name="T25" fmla="*/ 164 h 164"/>
                <a:gd name="T26" fmla="*/ 0 w 188"/>
                <a:gd name="T27" fmla="*/ 130 h 164"/>
                <a:gd name="T28" fmla="*/ 0 w 188"/>
                <a:gd name="T29" fmla="*/ 130 h 164"/>
                <a:gd name="T30" fmla="*/ 3 w 188"/>
                <a:gd name="T31" fmla="*/ 0 h 164"/>
                <a:gd name="T32" fmla="*/ 3 w 188"/>
                <a:gd name="T3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164">
                  <a:moveTo>
                    <a:pt x="3" y="0"/>
                  </a:moveTo>
                  <a:lnTo>
                    <a:pt x="3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0" y="145"/>
                  </a:lnTo>
                  <a:lnTo>
                    <a:pt x="168" y="149"/>
                  </a:lnTo>
                  <a:lnTo>
                    <a:pt x="165" y="153"/>
                  </a:lnTo>
                  <a:lnTo>
                    <a:pt x="161" y="156"/>
                  </a:lnTo>
                  <a:lnTo>
                    <a:pt x="153" y="161"/>
                  </a:lnTo>
                  <a:lnTo>
                    <a:pt x="144" y="164"/>
                  </a:lnTo>
                  <a:lnTo>
                    <a:pt x="144" y="16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3265488" y="5083175"/>
              <a:ext cx="292100" cy="260350"/>
            </a:xfrm>
            <a:custGeom>
              <a:avLst/>
              <a:gdLst>
                <a:gd name="T0" fmla="*/ 3 w 184"/>
                <a:gd name="T1" fmla="*/ 0 h 164"/>
                <a:gd name="T2" fmla="*/ 3 w 184"/>
                <a:gd name="T3" fmla="*/ 0 h 164"/>
                <a:gd name="T4" fmla="*/ 184 w 184"/>
                <a:gd name="T5" fmla="*/ 0 h 164"/>
                <a:gd name="T6" fmla="*/ 184 w 184"/>
                <a:gd name="T7" fmla="*/ 0 h 164"/>
                <a:gd name="T8" fmla="*/ 167 w 184"/>
                <a:gd name="T9" fmla="*/ 140 h 164"/>
                <a:gd name="T10" fmla="*/ 167 w 184"/>
                <a:gd name="T11" fmla="*/ 140 h 164"/>
                <a:gd name="T12" fmla="*/ 166 w 184"/>
                <a:gd name="T13" fmla="*/ 145 h 164"/>
                <a:gd name="T14" fmla="*/ 164 w 184"/>
                <a:gd name="T15" fmla="*/ 149 h 164"/>
                <a:gd name="T16" fmla="*/ 157 w 184"/>
                <a:gd name="T17" fmla="*/ 156 h 164"/>
                <a:gd name="T18" fmla="*/ 149 w 184"/>
                <a:gd name="T19" fmla="*/ 161 h 164"/>
                <a:gd name="T20" fmla="*/ 141 w 184"/>
                <a:gd name="T21" fmla="*/ 164 h 164"/>
                <a:gd name="T22" fmla="*/ 141 w 184"/>
                <a:gd name="T23" fmla="*/ 164 h 164"/>
                <a:gd name="T24" fmla="*/ 0 w 184"/>
                <a:gd name="T25" fmla="*/ 129 h 164"/>
                <a:gd name="T26" fmla="*/ 0 w 184"/>
                <a:gd name="T27" fmla="*/ 129 h 164"/>
                <a:gd name="T28" fmla="*/ 3 w 184"/>
                <a:gd name="T29" fmla="*/ 0 h 164"/>
                <a:gd name="T30" fmla="*/ 3 w 184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" h="164">
                  <a:moveTo>
                    <a:pt x="3" y="0"/>
                  </a:moveTo>
                  <a:lnTo>
                    <a:pt x="3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67" y="140"/>
                  </a:lnTo>
                  <a:lnTo>
                    <a:pt x="167" y="140"/>
                  </a:lnTo>
                  <a:lnTo>
                    <a:pt x="166" y="145"/>
                  </a:lnTo>
                  <a:lnTo>
                    <a:pt x="164" y="149"/>
                  </a:lnTo>
                  <a:lnTo>
                    <a:pt x="157" y="156"/>
                  </a:lnTo>
                  <a:lnTo>
                    <a:pt x="149" y="161"/>
                  </a:lnTo>
                  <a:lnTo>
                    <a:pt x="141" y="164"/>
                  </a:lnTo>
                  <a:lnTo>
                    <a:pt x="141" y="164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6" name="Freeform 57"/>
            <p:cNvSpPr/>
            <p:nvPr/>
          </p:nvSpPr>
          <p:spPr bwMode="auto">
            <a:xfrm>
              <a:off x="3270251" y="5083175"/>
              <a:ext cx="287338" cy="260350"/>
            </a:xfrm>
            <a:custGeom>
              <a:avLst/>
              <a:gdLst>
                <a:gd name="T0" fmla="*/ 4 w 181"/>
                <a:gd name="T1" fmla="*/ 0 h 164"/>
                <a:gd name="T2" fmla="*/ 4 w 181"/>
                <a:gd name="T3" fmla="*/ 0 h 164"/>
                <a:gd name="T4" fmla="*/ 181 w 181"/>
                <a:gd name="T5" fmla="*/ 0 h 164"/>
                <a:gd name="T6" fmla="*/ 181 w 181"/>
                <a:gd name="T7" fmla="*/ 0 h 164"/>
                <a:gd name="T8" fmla="*/ 164 w 181"/>
                <a:gd name="T9" fmla="*/ 140 h 164"/>
                <a:gd name="T10" fmla="*/ 164 w 181"/>
                <a:gd name="T11" fmla="*/ 140 h 164"/>
                <a:gd name="T12" fmla="*/ 163 w 181"/>
                <a:gd name="T13" fmla="*/ 145 h 164"/>
                <a:gd name="T14" fmla="*/ 161 w 181"/>
                <a:gd name="T15" fmla="*/ 149 h 164"/>
                <a:gd name="T16" fmla="*/ 154 w 181"/>
                <a:gd name="T17" fmla="*/ 156 h 164"/>
                <a:gd name="T18" fmla="*/ 146 w 181"/>
                <a:gd name="T19" fmla="*/ 160 h 164"/>
                <a:gd name="T20" fmla="*/ 138 w 181"/>
                <a:gd name="T21" fmla="*/ 164 h 164"/>
                <a:gd name="T22" fmla="*/ 138 w 181"/>
                <a:gd name="T23" fmla="*/ 164 h 164"/>
                <a:gd name="T24" fmla="*/ 0 w 181"/>
                <a:gd name="T25" fmla="*/ 128 h 164"/>
                <a:gd name="T26" fmla="*/ 0 w 181"/>
                <a:gd name="T27" fmla="*/ 128 h 164"/>
                <a:gd name="T28" fmla="*/ 4 w 181"/>
                <a:gd name="T29" fmla="*/ 0 h 164"/>
                <a:gd name="T30" fmla="*/ 4 w 181"/>
                <a:gd name="T3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1" h="164">
                  <a:moveTo>
                    <a:pt x="4" y="0"/>
                  </a:moveTo>
                  <a:lnTo>
                    <a:pt x="4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164" y="140"/>
                  </a:lnTo>
                  <a:lnTo>
                    <a:pt x="164" y="140"/>
                  </a:lnTo>
                  <a:lnTo>
                    <a:pt x="163" y="145"/>
                  </a:lnTo>
                  <a:lnTo>
                    <a:pt x="161" y="149"/>
                  </a:lnTo>
                  <a:lnTo>
                    <a:pt x="154" y="156"/>
                  </a:lnTo>
                  <a:lnTo>
                    <a:pt x="146" y="160"/>
                  </a:lnTo>
                  <a:lnTo>
                    <a:pt x="138" y="164"/>
                  </a:lnTo>
                  <a:lnTo>
                    <a:pt x="138" y="164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7" name="Freeform 58"/>
            <p:cNvSpPr/>
            <p:nvPr/>
          </p:nvSpPr>
          <p:spPr bwMode="auto">
            <a:xfrm>
              <a:off x="3276601" y="5083175"/>
              <a:ext cx="280988" cy="258763"/>
            </a:xfrm>
            <a:custGeom>
              <a:avLst/>
              <a:gdLst>
                <a:gd name="T0" fmla="*/ 4 w 177"/>
                <a:gd name="T1" fmla="*/ 0 h 163"/>
                <a:gd name="T2" fmla="*/ 4 w 177"/>
                <a:gd name="T3" fmla="*/ 0 h 163"/>
                <a:gd name="T4" fmla="*/ 177 w 177"/>
                <a:gd name="T5" fmla="*/ 0 h 163"/>
                <a:gd name="T6" fmla="*/ 177 w 177"/>
                <a:gd name="T7" fmla="*/ 0 h 163"/>
                <a:gd name="T8" fmla="*/ 160 w 177"/>
                <a:gd name="T9" fmla="*/ 140 h 163"/>
                <a:gd name="T10" fmla="*/ 160 w 177"/>
                <a:gd name="T11" fmla="*/ 140 h 163"/>
                <a:gd name="T12" fmla="*/ 159 w 177"/>
                <a:gd name="T13" fmla="*/ 145 h 163"/>
                <a:gd name="T14" fmla="*/ 157 w 177"/>
                <a:gd name="T15" fmla="*/ 149 h 163"/>
                <a:gd name="T16" fmla="*/ 150 w 177"/>
                <a:gd name="T17" fmla="*/ 156 h 163"/>
                <a:gd name="T18" fmla="*/ 142 w 177"/>
                <a:gd name="T19" fmla="*/ 160 h 163"/>
                <a:gd name="T20" fmla="*/ 134 w 177"/>
                <a:gd name="T21" fmla="*/ 163 h 163"/>
                <a:gd name="T22" fmla="*/ 134 w 177"/>
                <a:gd name="T23" fmla="*/ 163 h 163"/>
                <a:gd name="T24" fmla="*/ 0 w 177"/>
                <a:gd name="T25" fmla="*/ 128 h 163"/>
                <a:gd name="T26" fmla="*/ 0 w 177"/>
                <a:gd name="T27" fmla="*/ 128 h 163"/>
                <a:gd name="T28" fmla="*/ 4 w 177"/>
                <a:gd name="T29" fmla="*/ 0 h 163"/>
                <a:gd name="T30" fmla="*/ 4 w 177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163">
                  <a:moveTo>
                    <a:pt x="4" y="0"/>
                  </a:moveTo>
                  <a:lnTo>
                    <a:pt x="4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60" y="140"/>
                  </a:lnTo>
                  <a:lnTo>
                    <a:pt x="160" y="140"/>
                  </a:lnTo>
                  <a:lnTo>
                    <a:pt x="159" y="145"/>
                  </a:lnTo>
                  <a:lnTo>
                    <a:pt x="157" y="149"/>
                  </a:lnTo>
                  <a:lnTo>
                    <a:pt x="150" y="156"/>
                  </a:lnTo>
                  <a:lnTo>
                    <a:pt x="142" y="160"/>
                  </a:lnTo>
                  <a:lnTo>
                    <a:pt x="134" y="163"/>
                  </a:lnTo>
                  <a:lnTo>
                    <a:pt x="134" y="163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8" name="Freeform 59"/>
            <p:cNvSpPr/>
            <p:nvPr/>
          </p:nvSpPr>
          <p:spPr bwMode="auto">
            <a:xfrm>
              <a:off x="3282951" y="5083175"/>
              <a:ext cx="274638" cy="258763"/>
            </a:xfrm>
            <a:custGeom>
              <a:avLst/>
              <a:gdLst>
                <a:gd name="T0" fmla="*/ 3 w 173"/>
                <a:gd name="T1" fmla="*/ 0 h 163"/>
                <a:gd name="T2" fmla="*/ 3 w 173"/>
                <a:gd name="T3" fmla="*/ 0 h 163"/>
                <a:gd name="T4" fmla="*/ 173 w 173"/>
                <a:gd name="T5" fmla="*/ 0 h 163"/>
                <a:gd name="T6" fmla="*/ 173 w 173"/>
                <a:gd name="T7" fmla="*/ 0 h 163"/>
                <a:gd name="T8" fmla="*/ 156 w 173"/>
                <a:gd name="T9" fmla="*/ 140 h 163"/>
                <a:gd name="T10" fmla="*/ 156 w 173"/>
                <a:gd name="T11" fmla="*/ 140 h 163"/>
                <a:gd name="T12" fmla="*/ 155 w 173"/>
                <a:gd name="T13" fmla="*/ 145 h 163"/>
                <a:gd name="T14" fmla="*/ 153 w 173"/>
                <a:gd name="T15" fmla="*/ 149 h 163"/>
                <a:gd name="T16" fmla="*/ 146 w 173"/>
                <a:gd name="T17" fmla="*/ 156 h 163"/>
                <a:gd name="T18" fmla="*/ 140 w 173"/>
                <a:gd name="T19" fmla="*/ 160 h 163"/>
                <a:gd name="T20" fmla="*/ 132 w 173"/>
                <a:gd name="T21" fmla="*/ 163 h 163"/>
                <a:gd name="T22" fmla="*/ 132 w 173"/>
                <a:gd name="T23" fmla="*/ 163 h 163"/>
                <a:gd name="T24" fmla="*/ 0 w 173"/>
                <a:gd name="T25" fmla="*/ 126 h 163"/>
                <a:gd name="T26" fmla="*/ 0 w 173"/>
                <a:gd name="T27" fmla="*/ 126 h 163"/>
                <a:gd name="T28" fmla="*/ 3 w 173"/>
                <a:gd name="T29" fmla="*/ 0 h 163"/>
                <a:gd name="T30" fmla="*/ 3 w 173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3" h="163">
                  <a:moveTo>
                    <a:pt x="3" y="0"/>
                  </a:moveTo>
                  <a:lnTo>
                    <a:pt x="3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56" y="140"/>
                  </a:lnTo>
                  <a:lnTo>
                    <a:pt x="156" y="140"/>
                  </a:lnTo>
                  <a:lnTo>
                    <a:pt x="155" y="145"/>
                  </a:lnTo>
                  <a:lnTo>
                    <a:pt x="153" y="149"/>
                  </a:lnTo>
                  <a:lnTo>
                    <a:pt x="146" y="156"/>
                  </a:lnTo>
                  <a:lnTo>
                    <a:pt x="140" y="160"/>
                  </a:lnTo>
                  <a:lnTo>
                    <a:pt x="132" y="163"/>
                  </a:lnTo>
                  <a:lnTo>
                    <a:pt x="132" y="16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9" name="Freeform 60"/>
            <p:cNvSpPr/>
            <p:nvPr/>
          </p:nvSpPr>
          <p:spPr bwMode="auto">
            <a:xfrm>
              <a:off x="3289301" y="5083175"/>
              <a:ext cx="268288" cy="258763"/>
            </a:xfrm>
            <a:custGeom>
              <a:avLst/>
              <a:gdLst>
                <a:gd name="T0" fmla="*/ 3 w 169"/>
                <a:gd name="T1" fmla="*/ 0 h 163"/>
                <a:gd name="T2" fmla="*/ 3 w 169"/>
                <a:gd name="T3" fmla="*/ 0 h 163"/>
                <a:gd name="T4" fmla="*/ 169 w 169"/>
                <a:gd name="T5" fmla="*/ 0 h 163"/>
                <a:gd name="T6" fmla="*/ 169 w 169"/>
                <a:gd name="T7" fmla="*/ 0 h 163"/>
                <a:gd name="T8" fmla="*/ 152 w 169"/>
                <a:gd name="T9" fmla="*/ 140 h 163"/>
                <a:gd name="T10" fmla="*/ 152 w 169"/>
                <a:gd name="T11" fmla="*/ 140 h 163"/>
                <a:gd name="T12" fmla="*/ 151 w 169"/>
                <a:gd name="T13" fmla="*/ 144 h 163"/>
                <a:gd name="T14" fmla="*/ 149 w 169"/>
                <a:gd name="T15" fmla="*/ 148 h 163"/>
                <a:gd name="T16" fmla="*/ 142 w 169"/>
                <a:gd name="T17" fmla="*/ 155 h 163"/>
                <a:gd name="T18" fmla="*/ 136 w 169"/>
                <a:gd name="T19" fmla="*/ 160 h 163"/>
                <a:gd name="T20" fmla="*/ 128 w 169"/>
                <a:gd name="T21" fmla="*/ 163 h 163"/>
                <a:gd name="T22" fmla="*/ 128 w 169"/>
                <a:gd name="T23" fmla="*/ 163 h 163"/>
                <a:gd name="T24" fmla="*/ 0 w 169"/>
                <a:gd name="T25" fmla="*/ 125 h 163"/>
                <a:gd name="T26" fmla="*/ 0 w 169"/>
                <a:gd name="T27" fmla="*/ 125 h 163"/>
                <a:gd name="T28" fmla="*/ 3 w 169"/>
                <a:gd name="T29" fmla="*/ 0 h 163"/>
                <a:gd name="T30" fmla="*/ 3 w 169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9" h="163">
                  <a:moveTo>
                    <a:pt x="3" y="0"/>
                  </a:moveTo>
                  <a:lnTo>
                    <a:pt x="3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52" y="140"/>
                  </a:lnTo>
                  <a:lnTo>
                    <a:pt x="152" y="140"/>
                  </a:lnTo>
                  <a:lnTo>
                    <a:pt x="151" y="144"/>
                  </a:lnTo>
                  <a:lnTo>
                    <a:pt x="149" y="148"/>
                  </a:lnTo>
                  <a:lnTo>
                    <a:pt x="142" y="155"/>
                  </a:lnTo>
                  <a:lnTo>
                    <a:pt x="136" y="160"/>
                  </a:lnTo>
                  <a:lnTo>
                    <a:pt x="128" y="163"/>
                  </a:lnTo>
                  <a:lnTo>
                    <a:pt x="128" y="16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0" name="Freeform 61"/>
            <p:cNvSpPr/>
            <p:nvPr/>
          </p:nvSpPr>
          <p:spPr bwMode="auto">
            <a:xfrm>
              <a:off x="3294063" y="5083175"/>
              <a:ext cx="263525" cy="258763"/>
            </a:xfrm>
            <a:custGeom>
              <a:avLst/>
              <a:gdLst>
                <a:gd name="T0" fmla="*/ 4 w 166"/>
                <a:gd name="T1" fmla="*/ 0 h 163"/>
                <a:gd name="T2" fmla="*/ 4 w 166"/>
                <a:gd name="T3" fmla="*/ 0 h 163"/>
                <a:gd name="T4" fmla="*/ 166 w 166"/>
                <a:gd name="T5" fmla="*/ 0 h 163"/>
                <a:gd name="T6" fmla="*/ 166 w 166"/>
                <a:gd name="T7" fmla="*/ 0 h 163"/>
                <a:gd name="T8" fmla="*/ 149 w 166"/>
                <a:gd name="T9" fmla="*/ 140 h 163"/>
                <a:gd name="T10" fmla="*/ 149 w 166"/>
                <a:gd name="T11" fmla="*/ 140 h 163"/>
                <a:gd name="T12" fmla="*/ 148 w 166"/>
                <a:gd name="T13" fmla="*/ 144 h 163"/>
                <a:gd name="T14" fmla="*/ 146 w 166"/>
                <a:gd name="T15" fmla="*/ 148 h 163"/>
                <a:gd name="T16" fmla="*/ 141 w 166"/>
                <a:gd name="T17" fmla="*/ 155 h 163"/>
                <a:gd name="T18" fmla="*/ 133 w 166"/>
                <a:gd name="T19" fmla="*/ 160 h 163"/>
                <a:gd name="T20" fmla="*/ 125 w 166"/>
                <a:gd name="T21" fmla="*/ 163 h 163"/>
                <a:gd name="T22" fmla="*/ 125 w 166"/>
                <a:gd name="T23" fmla="*/ 163 h 163"/>
                <a:gd name="T24" fmla="*/ 0 w 166"/>
                <a:gd name="T25" fmla="*/ 124 h 163"/>
                <a:gd name="T26" fmla="*/ 0 w 166"/>
                <a:gd name="T27" fmla="*/ 124 h 163"/>
                <a:gd name="T28" fmla="*/ 4 w 166"/>
                <a:gd name="T29" fmla="*/ 0 h 163"/>
                <a:gd name="T30" fmla="*/ 4 w 166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6" h="163">
                  <a:moveTo>
                    <a:pt x="4" y="0"/>
                  </a:moveTo>
                  <a:lnTo>
                    <a:pt x="4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49" y="140"/>
                  </a:lnTo>
                  <a:lnTo>
                    <a:pt x="149" y="140"/>
                  </a:lnTo>
                  <a:lnTo>
                    <a:pt x="148" y="144"/>
                  </a:lnTo>
                  <a:lnTo>
                    <a:pt x="146" y="148"/>
                  </a:lnTo>
                  <a:lnTo>
                    <a:pt x="141" y="155"/>
                  </a:lnTo>
                  <a:lnTo>
                    <a:pt x="133" y="160"/>
                  </a:lnTo>
                  <a:lnTo>
                    <a:pt x="125" y="163"/>
                  </a:lnTo>
                  <a:lnTo>
                    <a:pt x="125" y="163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1" name="Freeform 62"/>
            <p:cNvSpPr/>
            <p:nvPr/>
          </p:nvSpPr>
          <p:spPr bwMode="auto">
            <a:xfrm>
              <a:off x="3300413" y="5083175"/>
              <a:ext cx="257175" cy="258763"/>
            </a:xfrm>
            <a:custGeom>
              <a:avLst/>
              <a:gdLst>
                <a:gd name="T0" fmla="*/ 4 w 162"/>
                <a:gd name="T1" fmla="*/ 0 h 163"/>
                <a:gd name="T2" fmla="*/ 4 w 162"/>
                <a:gd name="T3" fmla="*/ 0 h 163"/>
                <a:gd name="T4" fmla="*/ 162 w 162"/>
                <a:gd name="T5" fmla="*/ 0 h 163"/>
                <a:gd name="T6" fmla="*/ 162 w 162"/>
                <a:gd name="T7" fmla="*/ 0 h 163"/>
                <a:gd name="T8" fmla="*/ 145 w 162"/>
                <a:gd name="T9" fmla="*/ 140 h 163"/>
                <a:gd name="T10" fmla="*/ 145 w 162"/>
                <a:gd name="T11" fmla="*/ 140 h 163"/>
                <a:gd name="T12" fmla="*/ 144 w 162"/>
                <a:gd name="T13" fmla="*/ 144 h 163"/>
                <a:gd name="T14" fmla="*/ 142 w 162"/>
                <a:gd name="T15" fmla="*/ 148 h 163"/>
                <a:gd name="T16" fmla="*/ 137 w 162"/>
                <a:gd name="T17" fmla="*/ 155 h 163"/>
                <a:gd name="T18" fmla="*/ 129 w 162"/>
                <a:gd name="T19" fmla="*/ 160 h 163"/>
                <a:gd name="T20" fmla="*/ 121 w 162"/>
                <a:gd name="T21" fmla="*/ 163 h 163"/>
                <a:gd name="T22" fmla="*/ 121 w 162"/>
                <a:gd name="T23" fmla="*/ 163 h 163"/>
                <a:gd name="T24" fmla="*/ 0 w 162"/>
                <a:gd name="T25" fmla="*/ 122 h 163"/>
                <a:gd name="T26" fmla="*/ 0 w 162"/>
                <a:gd name="T27" fmla="*/ 122 h 163"/>
                <a:gd name="T28" fmla="*/ 4 w 162"/>
                <a:gd name="T29" fmla="*/ 0 h 163"/>
                <a:gd name="T30" fmla="*/ 4 w 162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" h="163">
                  <a:moveTo>
                    <a:pt x="4" y="0"/>
                  </a:moveTo>
                  <a:lnTo>
                    <a:pt x="4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4" y="144"/>
                  </a:lnTo>
                  <a:lnTo>
                    <a:pt x="142" y="148"/>
                  </a:lnTo>
                  <a:lnTo>
                    <a:pt x="137" y="155"/>
                  </a:lnTo>
                  <a:lnTo>
                    <a:pt x="129" y="160"/>
                  </a:lnTo>
                  <a:lnTo>
                    <a:pt x="121" y="163"/>
                  </a:lnTo>
                  <a:lnTo>
                    <a:pt x="121" y="163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" name="Freeform 63"/>
            <p:cNvSpPr/>
            <p:nvPr/>
          </p:nvSpPr>
          <p:spPr bwMode="auto">
            <a:xfrm>
              <a:off x="3306763" y="5083175"/>
              <a:ext cx="250825" cy="258763"/>
            </a:xfrm>
            <a:custGeom>
              <a:avLst/>
              <a:gdLst>
                <a:gd name="T0" fmla="*/ 4 w 158"/>
                <a:gd name="T1" fmla="*/ 0 h 163"/>
                <a:gd name="T2" fmla="*/ 4 w 158"/>
                <a:gd name="T3" fmla="*/ 0 h 163"/>
                <a:gd name="T4" fmla="*/ 158 w 158"/>
                <a:gd name="T5" fmla="*/ 0 h 163"/>
                <a:gd name="T6" fmla="*/ 158 w 158"/>
                <a:gd name="T7" fmla="*/ 0 h 163"/>
                <a:gd name="T8" fmla="*/ 141 w 158"/>
                <a:gd name="T9" fmla="*/ 140 h 163"/>
                <a:gd name="T10" fmla="*/ 141 w 158"/>
                <a:gd name="T11" fmla="*/ 140 h 163"/>
                <a:gd name="T12" fmla="*/ 140 w 158"/>
                <a:gd name="T13" fmla="*/ 144 h 163"/>
                <a:gd name="T14" fmla="*/ 138 w 158"/>
                <a:gd name="T15" fmla="*/ 148 h 163"/>
                <a:gd name="T16" fmla="*/ 133 w 158"/>
                <a:gd name="T17" fmla="*/ 155 h 163"/>
                <a:gd name="T18" fmla="*/ 125 w 158"/>
                <a:gd name="T19" fmla="*/ 160 h 163"/>
                <a:gd name="T20" fmla="*/ 118 w 158"/>
                <a:gd name="T21" fmla="*/ 163 h 163"/>
                <a:gd name="T22" fmla="*/ 118 w 158"/>
                <a:gd name="T23" fmla="*/ 163 h 163"/>
                <a:gd name="T24" fmla="*/ 0 w 158"/>
                <a:gd name="T25" fmla="*/ 121 h 163"/>
                <a:gd name="T26" fmla="*/ 0 w 158"/>
                <a:gd name="T27" fmla="*/ 121 h 163"/>
                <a:gd name="T28" fmla="*/ 4 w 158"/>
                <a:gd name="T29" fmla="*/ 0 h 163"/>
                <a:gd name="T30" fmla="*/ 4 w 158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63">
                  <a:moveTo>
                    <a:pt x="4" y="0"/>
                  </a:moveTo>
                  <a:lnTo>
                    <a:pt x="4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41" y="140"/>
                  </a:lnTo>
                  <a:lnTo>
                    <a:pt x="141" y="140"/>
                  </a:lnTo>
                  <a:lnTo>
                    <a:pt x="140" y="144"/>
                  </a:lnTo>
                  <a:lnTo>
                    <a:pt x="138" y="148"/>
                  </a:lnTo>
                  <a:lnTo>
                    <a:pt x="133" y="155"/>
                  </a:lnTo>
                  <a:lnTo>
                    <a:pt x="125" y="160"/>
                  </a:lnTo>
                  <a:lnTo>
                    <a:pt x="118" y="163"/>
                  </a:lnTo>
                  <a:lnTo>
                    <a:pt x="118" y="16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" name="Freeform 64"/>
            <p:cNvSpPr/>
            <p:nvPr/>
          </p:nvSpPr>
          <p:spPr bwMode="auto">
            <a:xfrm>
              <a:off x="3313113" y="5083175"/>
              <a:ext cx="244475" cy="258763"/>
            </a:xfrm>
            <a:custGeom>
              <a:avLst/>
              <a:gdLst>
                <a:gd name="T0" fmla="*/ 4 w 154"/>
                <a:gd name="T1" fmla="*/ 0 h 163"/>
                <a:gd name="T2" fmla="*/ 4 w 154"/>
                <a:gd name="T3" fmla="*/ 0 h 163"/>
                <a:gd name="T4" fmla="*/ 154 w 154"/>
                <a:gd name="T5" fmla="*/ 0 h 163"/>
                <a:gd name="T6" fmla="*/ 154 w 154"/>
                <a:gd name="T7" fmla="*/ 0 h 163"/>
                <a:gd name="T8" fmla="*/ 137 w 154"/>
                <a:gd name="T9" fmla="*/ 140 h 163"/>
                <a:gd name="T10" fmla="*/ 137 w 154"/>
                <a:gd name="T11" fmla="*/ 140 h 163"/>
                <a:gd name="T12" fmla="*/ 136 w 154"/>
                <a:gd name="T13" fmla="*/ 144 h 163"/>
                <a:gd name="T14" fmla="*/ 134 w 154"/>
                <a:gd name="T15" fmla="*/ 148 h 163"/>
                <a:gd name="T16" fmla="*/ 129 w 154"/>
                <a:gd name="T17" fmla="*/ 155 h 163"/>
                <a:gd name="T18" fmla="*/ 122 w 154"/>
                <a:gd name="T19" fmla="*/ 160 h 163"/>
                <a:gd name="T20" fmla="*/ 114 w 154"/>
                <a:gd name="T21" fmla="*/ 163 h 163"/>
                <a:gd name="T22" fmla="*/ 114 w 154"/>
                <a:gd name="T23" fmla="*/ 163 h 163"/>
                <a:gd name="T24" fmla="*/ 0 w 154"/>
                <a:gd name="T25" fmla="*/ 119 h 163"/>
                <a:gd name="T26" fmla="*/ 0 w 154"/>
                <a:gd name="T27" fmla="*/ 119 h 163"/>
                <a:gd name="T28" fmla="*/ 4 w 154"/>
                <a:gd name="T29" fmla="*/ 0 h 163"/>
                <a:gd name="T30" fmla="*/ 4 w 154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63">
                  <a:moveTo>
                    <a:pt x="4" y="0"/>
                  </a:moveTo>
                  <a:lnTo>
                    <a:pt x="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37" y="140"/>
                  </a:lnTo>
                  <a:lnTo>
                    <a:pt x="137" y="140"/>
                  </a:lnTo>
                  <a:lnTo>
                    <a:pt x="136" y="144"/>
                  </a:lnTo>
                  <a:lnTo>
                    <a:pt x="134" y="148"/>
                  </a:lnTo>
                  <a:lnTo>
                    <a:pt x="129" y="155"/>
                  </a:lnTo>
                  <a:lnTo>
                    <a:pt x="122" y="160"/>
                  </a:lnTo>
                  <a:lnTo>
                    <a:pt x="114" y="163"/>
                  </a:lnTo>
                  <a:lnTo>
                    <a:pt x="114" y="16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" name="Freeform 65"/>
            <p:cNvSpPr/>
            <p:nvPr/>
          </p:nvSpPr>
          <p:spPr bwMode="auto">
            <a:xfrm>
              <a:off x="3317876" y="5083175"/>
              <a:ext cx="239713" cy="258763"/>
            </a:xfrm>
            <a:custGeom>
              <a:avLst/>
              <a:gdLst>
                <a:gd name="T0" fmla="*/ 4 w 151"/>
                <a:gd name="T1" fmla="*/ 0 h 163"/>
                <a:gd name="T2" fmla="*/ 4 w 151"/>
                <a:gd name="T3" fmla="*/ 0 h 163"/>
                <a:gd name="T4" fmla="*/ 151 w 151"/>
                <a:gd name="T5" fmla="*/ 0 h 163"/>
                <a:gd name="T6" fmla="*/ 151 w 151"/>
                <a:gd name="T7" fmla="*/ 0 h 163"/>
                <a:gd name="T8" fmla="*/ 134 w 151"/>
                <a:gd name="T9" fmla="*/ 140 h 163"/>
                <a:gd name="T10" fmla="*/ 134 w 151"/>
                <a:gd name="T11" fmla="*/ 140 h 163"/>
                <a:gd name="T12" fmla="*/ 133 w 151"/>
                <a:gd name="T13" fmla="*/ 144 h 163"/>
                <a:gd name="T14" fmla="*/ 131 w 151"/>
                <a:gd name="T15" fmla="*/ 148 h 163"/>
                <a:gd name="T16" fmla="*/ 126 w 151"/>
                <a:gd name="T17" fmla="*/ 155 h 163"/>
                <a:gd name="T18" fmla="*/ 119 w 151"/>
                <a:gd name="T19" fmla="*/ 160 h 163"/>
                <a:gd name="T20" fmla="*/ 111 w 151"/>
                <a:gd name="T21" fmla="*/ 163 h 163"/>
                <a:gd name="T22" fmla="*/ 111 w 151"/>
                <a:gd name="T23" fmla="*/ 163 h 163"/>
                <a:gd name="T24" fmla="*/ 0 w 151"/>
                <a:gd name="T25" fmla="*/ 119 h 163"/>
                <a:gd name="T26" fmla="*/ 0 w 151"/>
                <a:gd name="T27" fmla="*/ 119 h 163"/>
                <a:gd name="T28" fmla="*/ 4 w 151"/>
                <a:gd name="T29" fmla="*/ 0 h 163"/>
                <a:gd name="T30" fmla="*/ 4 w 151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63">
                  <a:moveTo>
                    <a:pt x="4" y="0"/>
                  </a:moveTo>
                  <a:lnTo>
                    <a:pt x="4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6" y="155"/>
                  </a:lnTo>
                  <a:lnTo>
                    <a:pt x="119" y="160"/>
                  </a:lnTo>
                  <a:lnTo>
                    <a:pt x="111" y="163"/>
                  </a:lnTo>
                  <a:lnTo>
                    <a:pt x="111" y="16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5" name="Freeform 66"/>
            <p:cNvSpPr/>
            <p:nvPr/>
          </p:nvSpPr>
          <p:spPr bwMode="auto">
            <a:xfrm>
              <a:off x="3324226" y="5083175"/>
              <a:ext cx="233363" cy="258763"/>
            </a:xfrm>
            <a:custGeom>
              <a:avLst/>
              <a:gdLst>
                <a:gd name="T0" fmla="*/ 4 w 147"/>
                <a:gd name="T1" fmla="*/ 0 h 163"/>
                <a:gd name="T2" fmla="*/ 4 w 147"/>
                <a:gd name="T3" fmla="*/ 0 h 163"/>
                <a:gd name="T4" fmla="*/ 147 w 147"/>
                <a:gd name="T5" fmla="*/ 0 h 163"/>
                <a:gd name="T6" fmla="*/ 147 w 147"/>
                <a:gd name="T7" fmla="*/ 0 h 163"/>
                <a:gd name="T8" fmla="*/ 130 w 147"/>
                <a:gd name="T9" fmla="*/ 140 h 163"/>
                <a:gd name="T10" fmla="*/ 130 w 147"/>
                <a:gd name="T11" fmla="*/ 140 h 163"/>
                <a:gd name="T12" fmla="*/ 129 w 147"/>
                <a:gd name="T13" fmla="*/ 144 h 163"/>
                <a:gd name="T14" fmla="*/ 127 w 147"/>
                <a:gd name="T15" fmla="*/ 148 h 163"/>
                <a:gd name="T16" fmla="*/ 122 w 147"/>
                <a:gd name="T17" fmla="*/ 155 h 163"/>
                <a:gd name="T18" fmla="*/ 115 w 147"/>
                <a:gd name="T19" fmla="*/ 159 h 163"/>
                <a:gd name="T20" fmla="*/ 107 w 147"/>
                <a:gd name="T21" fmla="*/ 163 h 163"/>
                <a:gd name="T22" fmla="*/ 107 w 147"/>
                <a:gd name="T23" fmla="*/ 163 h 163"/>
                <a:gd name="T24" fmla="*/ 0 w 147"/>
                <a:gd name="T25" fmla="*/ 118 h 163"/>
                <a:gd name="T26" fmla="*/ 0 w 147"/>
                <a:gd name="T27" fmla="*/ 118 h 163"/>
                <a:gd name="T28" fmla="*/ 4 w 147"/>
                <a:gd name="T29" fmla="*/ 0 h 163"/>
                <a:gd name="T30" fmla="*/ 4 w 147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163">
                  <a:moveTo>
                    <a:pt x="4" y="0"/>
                  </a:moveTo>
                  <a:lnTo>
                    <a:pt x="4" y="0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30" y="140"/>
                  </a:lnTo>
                  <a:lnTo>
                    <a:pt x="130" y="140"/>
                  </a:lnTo>
                  <a:lnTo>
                    <a:pt x="129" y="144"/>
                  </a:lnTo>
                  <a:lnTo>
                    <a:pt x="127" y="148"/>
                  </a:lnTo>
                  <a:lnTo>
                    <a:pt x="122" y="155"/>
                  </a:lnTo>
                  <a:lnTo>
                    <a:pt x="115" y="159"/>
                  </a:lnTo>
                  <a:lnTo>
                    <a:pt x="107" y="163"/>
                  </a:lnTo>
                  <a:lnTo>
                    <a:pt x="107" y="163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6" name="Freeform 67"/>
            <p:cNvSpPr/>
            <p:nvPr/>
          </p:nvSpPr>
          <p:spPr bwMode="auto">
            <a:xfrm>
              <a:off x="3330576" y="5083175"/>
              <a:ext cx="227013" cy="258763"/>
            </a:xfrm>
            <a:custGeom>
              <a:avLst/>
              <a:gdLst>
                <a:gd name="T0" fmla="*/ 4 w 143"/>
                <a:gd name="T1" fmla="*/ 0 h 163"/>
                <a:gd name="T2" fmla="*/ 4 w 143"/>
                <a:gd name="T3" fmla="*/ 0 h 163"/>
                <a:gd name="T4" fmla="*/ 143 w 143"/>
                <a:gd name="T5" fmla="*/ 0 h 163"/>
                <a:gd name="T6" fmla="*/ 143 w 143"/>
                <a:gd name="T7" fmla="*/ 0 h 163"/>
                <a:gd name="T8" fmla="*/ 126 w 143"/>
                <a:gd name="T9" fmla="*/ 140 h 163"/>
                <a:gd name="T10" fmla="*/ 126 w 143"/>
                <a:gd name="T11" fmla="*/ 140 h 163"/>
                <a:gd name="T12" fmla="*/ 125 w 143"/>
                <a:gd name="T13" fmla="*/ 144 h 163"/>
                <a:gd name="T14" fmla="*/ 123 w 143"/>
                <a:gd name="T15" fmla="*/ 148 h 163"/>
                <a:gd name="T16" fmla="*/ 118 w 143"/>
                <a:gd name="T17" fmla="*/ 155 h 163"/>
                <a:gd name="T18" fmla="*/ 111 w 143"/>
                <a:gd name="T19" fmla="*/ 159 h 163"/>
                <a:gd name="T20" fmla="*/ 104 w 143"/>
                <a:gd name="T21" fmla="*/ 163 h 163"/>
                <a:gd name="T22" fmla="*/ 104 w 143"/>
                <a:gd name="T23" fmla="*/ 163 h 163"/>
                <a:gd name="T24" fmla="*/ 0 w 143"/>
                <a:gd name="T25" fmla="*/ 117 h 163"/>
                <a:gd name="T26" fmla="*/ 0 w 143"/>
                <a:gd name="T27" fmla="*/ 117 h 163"/>
                <a:gd name="T28" fmla="*/ 4 w 143"/>
                <a:gd name="T29" fmla="*/ 0 h 163"/>
                <a:gd name="T30" fmla="*/ 4 w 143"/>
                <a:gd name="T3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63">
                  <a:moveTo>
                    <a:pt x="4" y="0"/>
                  </a:moveTo>
                  <a:lnTo>
                    <a:pt x="4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26" y="140"/>
                  </a:lnTo>
                  <a:lnTo>
                    <a:pt x="126" y="140"/>
                  </a:lnTo>
                  <a:lnTo>
                    <a:pt x="125" y="144"/>
                  </a:lnTo>
                  <a:lnTo>
                    <a:pt x="123" y="148"/>
                  </a:lnTo>
                  <a:lnTo>
                    <a:pt x="118" y="155"/>
                  </a:lnTo>
                  <a:lnTo>
                    <a:pt x="111" y="159"/>
                  </a:lnTo>
                  <a:lnTo>
                    <a:pt x="104" y="163"/>
                  </a:lnTo>
                  <a:lnTo>
                    <a:pt x="104" y="163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" name="Freeform 68"/>
            <p:cNvSpPr/>
            <p:nvPr/>
          </p:nvSpPr>
          <p:spPr bwMode="auto">
            <a:xfrm>
              <a:off x="3336926" y="5083175"/>
              <a:ext cx="220663" cy="255588"/>
            </a:xfrm>
            <a:custGeom>
              <a:avLst/>
              <a:gdLst>
                <a:gd name="T0" fmla="*/ 4 w 139"/>
                <a:gd name="T1" fmla="*/ 0 h 161"/>
                <a:gd name="T2" fmla="*/ 4 w 139"/>
                <a:gd name="T3" fmla="*/ 0 h 161"/>
                <a:gd name="T4" fmla="*/ 139 w 139"/>
                <a:gd name="T5" fmla="*/ 0 h 161"/>
                <a:gd name="T6" fmla="*/ 139 w 139"/>
                <a:gd name="T7" fmla="*/ 0 h 161"/>
                <a:gd name="T8" fmla="*/ 122 w 139"/>
                <a:gd name="T9" fmla="*/ 140 h 161"/>
                <a:gd name="T10" fmla="*/ 122 w 139"/>
                <a:gd name="T11" fmla="*/ 140 h 161"/>
                <a:gd name="T12" fmla="*/ 121 w 139"/>
                <a:gd name="T13" fmla="*/ 144 h 161"/>
                <a:gd name="T14" fmla="*/ 119 w 139"/>
                <a:gd name="T15" fmla="*/ 148 h 161"/>
                <a:gd name="T16" fmla="*/ 114 w 139"/>
                <a:gd name="T17" fmla="*/ 155 h 161"/>
                <a:gd name="T18" fmla="*/ 107 w 139"/>
                <a:gd name="T19" fmla="*/ 159 h 161"/>
                <a:gd name="T20" fmla="*/ 100 w 139"/>
                <a:gd name="T21" fmla="*/ 161 h 161"/>
                <a:gd name="T22" fmla="*/ 100 w 139"/>
                <a:gd name="T23" fmla="*/ 161 h 161"/>
                <a:gd name="T24" fmla="*/ 0 w 139"/>
                <a:gd name="T25" fmla="*/ 115 h 161"/>
                <a:gd name="T26" fmla="*/ 0 w 139"/>
                <a:gd name="T27" fmla="*/ 115 h 161"/>
                <a:gd name="T28" fmla="*/ 4 w 139"/>
                <a:gd name="T29" fmla="*/ 0 h 161"/>
                <a:gd name="T30" fmla="*/ 4 w 139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61">
                  <a:moveTo>
                    <a:pt x="4" y="0"/>
                  </a:moveTo>
                  <a:lnTo>
                    <a:pt x="4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4"/>
                  </a:lnTo>
                  <a:lnTo>
                    <a:pt x="119" y="148"/>
                  </a:lnTo>
                  <a:lnTo>
                    <a:pt x="114" y="155"/>
                  </a:lnTo>
                  <a:lnTo>
                    <a:pt x="107" y="159"/>
                  </a:lnTo>
                  <a:lnTo>
                    <a:pt x="100" y="161"/>
                  </a:lnTo>
                  <a:lnTo>
                    <a:pt x="100" y="161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" name="Freeform 69"/>
            <p:cNvSpPr/>
            <p:nvPr/>
          </p:nvSpPr>
          <p:spPr bwMode="auto">
            <a:xfrm>
              <a:off x="3343276" y="5083175"/>
              <a:ext cx="214313" cy="255588"/>
            </a:xfrm>
            <a:custGeom>
              <a:avLst/>
              <a:gdLst>
                <a:gd name="T0" fmla="*/ 4 w 135"/>
                <a:gd name="T1" fmla="*/ 0 h 161"/>
                <a:gd name="T2" fmla="*/ 4 w 135"/>
                <a:gd name="T3" fmla="*/ 0 h 161"/>
                <a:gd name="T4" fmla="*/ 135 w 135"/>
                <a:gd name="T5" fmla="*/ 0 h 161"/>
                <a:gd name="T6" fmla="*/ 135 w 135"/>
                <a:gd name="T7" fmla="*/ 0 h 161"/>
                <a:gd name="T8" fmla="*/ 118 w 135"/>
                <a:gd name="T9" fmla="*/ 140 h 161"/>
                <a:gd name="T10" fmla="*/ 118 w 135"/>
                <a:gd name="T11" fmla="*/ 140 h 161"/>
                <a:gd name="T12" fmla="*/ 117 w 135"/>
                <a:gd name="T13" fmla="*/ 144 h 161"/>
                <a:gd name="T14" fmla="*/ 115 w 135"/>
                <a:gd name="T15" fmla="*/ 148 h 161"/>
                <a:gd name="T16" fmla="*/ 110 w 135"/>
                <a:gd name="T17" fmla="*/ 155 h 161"/>
                <a:gd name="T18" fmla="*/ 103 w 135"/>
                <a:gd name="T19" fmla="*/ 159 h 161"/>
                <a:gd name="T20" fmla="*/ 96 w 135"/>
                <a:gd name="T21" fmla="*/ 161 h 161"/>
                <a:gd name="T22" fmla="*/ 96 w 135"/>
                <a:gd name="T23" fmla="*/ 161 h 161"/>
                <a:gd name="T24" fmla="*/ 0 w 135"/>
                <a:gd name="T25" fmla="*/ 114 h 161"/>
                <a:gd name="T26" fmla="*/ 0 w 135"/>
                <a:gd name="T27" fmla="*/ 114 h 161"/>
                <a:gd name="T28" fmla="*/ 4 w 135"/>
                <a:gd name="T29" fmla="*/ 0 h 161"/>
                <a:gd name="T30" fmla="*/ 4 w 135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61">
                  <a:moveTo>
                    <a:pt x="4" y="0"/>
                  </a:moveTo>
                  <a:lnTo>
                    <a:pt x="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18" y="140"/>
                  </a:lnTo>
                  <a:lnTo>
                    <a:pt x="118" y="140"/>
                  </a:lnTo>
                  <a:lnTo>
                    <a:pt x="117" y="144"/>
                  </a:lnTo>
                  <a:lnTo>
                    <a:pt x="115" y="148"/>
                  </a:lnTo>
                  <a:lnTo>
                    <a:pt x="110" y="155"/>
                  </a:lnTo>
                  <a:lnTo>
                    <a:pt x="103" y="159"/>
                  </a:lnTo>
                  <a:lnTo>
                    <a:pt x="96" y="161"/>
                  </a:lnTo>
                  <a:lnTo>
                    <a:pt x="96" y="161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" name="Freeform 70"/>
            <p:cNvSpPr/>
            <p:nvPr/>
          </p:nvSpPr>
          <p:spPr bwMode="auto">
            <a:xfrm>
              <a:off x="3348038" y="5083175"/>
              <a:ext cx="209550" cy="255588"/>
            </a:xfrm>
            <a:custGeom>
              <a:avLst/>
              <a:gdLst>
                <a:gd name="T0" fmla="*/ 5 w 132"/>
                <a:gd name="T1" fmla="*/ 0 h 161"/>
                <a:gd name="T2" fmla="*/ 5 w 132"/>
                <a:gd name="T3" fmla="*/ 0 h 161"/>
                <a:gd name="T4" fmla="*/ 132 w 132"/>
                <a:gd name="T5" fmla="*/ 0 h 161"/>
                <a:gd name="T6" fmla="*/ 132 w 132"/>
                <a:gd name="T7" fmla="*/ 0 h 161"/>
                <a:gd name="T8" fmla="*/ 115 w 132"/>
                <a:gd name="T9" fmla="*/ 140 h 161"/>
                <a:gd name="T10" fmla="*/ 115 w 132"/>
                <a:gd name="T11" fmla="*/ 140 h 161"/>
                <a:gd name="T12" fmla="*/ 114 w 132"/>
                <a:gd name="T13" fmla="*/ 144 h 161"/>
                <a:gd name="T14" fmla="*/ 112 w 132"/>
                <a:gd name="T15" fmla="*/ 148 h 161"/>
                <a:gd name="T16" fmla="*/ 108 w 132"/>
                <a:gd name="T17" fmla="*/ 153 h 161"/>
                <a:gd name="T18" fmla="*/ 101 w 132"/>
                <a:gd name="T19" fmla="*/ 159 h 161"/>
                <a:gd name="T20" fmla="*/ 95 w 132"/>
                <a:gd name="T21" fmla="*/ 161 h 161"/>
                <a:gd name="T22" fmla="*/ 95 w 132"/>
                <a:gd name="T23" fmla="*/ 161 h 161"/>
                <a:gd name="T24" fmla="*/ 0 w 132"/>
                <a:gd name="T25" fmla="*/ 113 h 161"/>
                <a:gd name="T26" fmla="*/ 0 w 132"/>
                <a:gd name="T27" fmla="*/ 113 h 161"/>
                <a:gd name="T28" fmla="*/ 5 w 132"/>
                <a:gd name="T29" fmla="*/ 0 h 161"/>
                <a:gd name="T30" fmla="*/ 5 w 132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2" h="161">
                  <a:moveTo>
                    <a:pt x="5" y="0"/>
                  </a:moveTo>
                  <a:lnTo>
                    <a:pt x="5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5" y="140"/>
                  </a:lnTo>
                  <a:lnTo>
                    <a:pt x="115" y="140"/>
                  </a:lnTo>
                  <a:lnTo>
                    <a:pt x="114" y="144"/>
                  </a:lnTo>
                  <a:lnTo>
                    <a:pt x="112" y="148"/>
                  </a:lnTo>
                  <a:lnTo>
                    <a:pt x="108" y="153"/>
                  </a:lnTo>
                  <a:lnTo>
                    <a:pt x="101" y="159"/>
                  </a:lnTo>
                  <a:lnTo>
                    <a:pt x="95" y="161"/>
                  </a:lnTo>
                  <a:lnTo>
                    <a:pt x="95" y="161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0" name="Freeform 71"/>
            <p:cNvSpPr/>
            <p:nvPr/>
          </p:nvSpPr>
          <p:spPr bwMode="auto">
            <a:xfrm>
              <a:off x="3354388" y="5083175"/>
              <a:ext cx="203200" cy="255588"/>
            </a:xfrm>
            <a:custGeom>
              <a:avLst/>
              <a:gdLst>
                <a:gd name="T0" fmla="*/ 4 w 128"/>
                <a:gd name="T1" fmla="*/ 0 h 161"/>
                <a:gd name="T2" fmla="*/ 4 w 128"/>
                <a:gd name="T3" fmla="*/ 0 h 161"/>
                <a:gd name="T4" fmla="*/ 128 w 128"/>
                <a:gd name="T5" fmla="*/ 0 h 161"/>
                <a:gd name="T6" fmla="*/ 128 w 128"/>
                <a:gd name="T7" fmla="*/ 0 h 161"/>
                <a:gd name="T8" fmla="*/ 111 w 128"/>
                <a:gd name="T9" fmla="*/ 140 h 161"/>
                <a:gd name="T10" fmla="*/ 111 w 128"/>
                <a:gd name="T11" fmla="*/ 140 h 161"/>
                <a:gd name="T12" fmla="*/ 111 w 128"/>
                <a:gd name="T13" fmla="*/ 144 h 161"/>
                <a:gd name="T14" fmla="*/ 108 w 128"/>
                <a:gd name="T15" fmla="*/ 148 h 161"/>
                <a:gd name="T16" fmla="*/ 104 w 128"/>
                <a:gd name="T17" fmla="*/ 153 h 161"/>
                <a:gd name="T18" fmla="*/ 97 w 128"/>
                <a:gd name="T19" fmla="*/ 159 h 161"/>
                <a:gd name="T20" fmla="*/ 91 w 128"/>
                <a:gd name="T21" fmla="*/ 161 h 161"/>
                <a:gd name="T22" fmla="*/ 91 w 128"/>
                <a:gd name="T23" fmla="*/ 161 h 161"/>
                <a:gd name="T24" fmla="*/ 0 w 128"/>
                <a:gd name="T25" fmla="*/ 113 h 161"/>
                <a:gd name="T26" fmla="*/ 0 w 128"/>
                <a:gd name="T27" fmla="*/ 113 h 161"/>
                <a:gd name="T28" fmla="*/ 4 w 128"/>
                <a:gd name="T29" fmla="*/ 0 h 161"/>
                <a:gd name="T30" fmla="*/ 4 w 128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61">
                  <a:moveTo>
                    <a:pt x="4" y="0"/>
                  </a:moveTo>
                  <a:lnTo>
                    <a:pt x="4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11" y="140"/>
                  </a:lnTo>
                  <a:lnTo>
                    <a:pt x="111" y="140"/>
                  </a:lnTo>
                  <a:lnTo>
                    <a:pt x="111" y="144"/>
                  </a:lnTo>
                  <a:lnTo>
                    <a:pt x="108" y="148"/>
                  </a:lnTo>
                  <a:lnTo>
                    <a:pt x="104" y="153"/>
                  </a:lnTo>
                  <a:lnTo>
                    <a:pt x="97" y="159"/>
                  </a:lnTo>
                  <a:lnTo>
                    <a:pt x="91" y="161"/>
                  </a:lnTo>
                  <a:lnTo>
                    <a:pt x="91" y="161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1" name="Freeform 72"/>
            <p:cNvSpPr/>
            <p:nvPr/>
          </p:nvSpPr>
          <p:spPr bwMode="auto">
            <a:xfrm>
              <a:off x="3360738" y="5083175"/>
              <a:ext cx="196850" cy="255588"/>
            </a:xfrm>
            <a:custGeom>
              <a:avLst/>
              <a:gdLst>
                <a:gd name="T0" fmla="*/ 4 w 124"/>
                <a:gd name="T1" fmla="*/ 0 h 161"/>
                <a:gd name="T2" fmla="*/ 4 w 124"/>
                <a:gd name="T3" fmla="*/ 0 h 161"/>
                <a:gd name="T4" fmla="*/ 124 w 124"/>
                <a:gd name="T5" fmla="*/ 0 h 161"/>
                <a:gd name="T6" fmla="*/ 124 w 124"/>
                <a:gd name="T7" fmla="*/ 0 h 161"/>
                <a:gd name="T8" fmla="*/ 107 w 124"/>
                <a:gd name="T9" fmla="*/ 140 h 161"/>
                <a:gd name="T10" fmla="*/ 107 w 124"/>
                <a:gd name="T11" fmla="*/ 140 h 161"/>
                <a:gd name="T12" fmla="*/ 104 w 124"/>
                <a:gd name="T13" fmla="*/ 148 h 161"/>
                <a:gd name="T14" fmla="*/ 100 w 124"/>
                <a:gd name="T15" fmla="*/ 153 h 161"/>
                <a:gd name="T16" fmla="*/ 93 w 124"/>
                <a:gd name="T17" fmla="*/ 159 h 161"/>
                <a:gd name="T18" fmla="*/ 87 w 124"/>
                <a:gd name="T19" fmla="*/ 161 h 161"/>
                <a:gd name="T20" fmla="*/ 87 w 124"/>
                <a:gd name="T21" fmla="*/ 161 h 161"/>
                <a:gd name="T22" fmla="*/ 0 w 124"/>
                <a:gd name="T23" fmla="*/ 111 h 161"/>
                <a:gd name="T24" fmla="*/ 0 w 124"/>
                <a:gd name="T25" fmla="*/ 111 h 161"/>
                <a:gd name="T26" fmla="*/ 4 w 124"/>
                <a:gd name="T27" fmla="*/ 0 h 161"/>
                <a:gd name="T28" fmla="*/ 4 w 124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161">
                  <a:moveTo>
                    <a:pt x="4" y="0"/>
                  </a:moveTo>
                  <a:lnTo>
                    <a:pt x="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07" y="140"/>
                  </a:lnTo>
                  <a:lnTo>
                    <a:pt x="107" y="140"/>
                  </a:lnTo>
                  <a:lnTo>
                    <a:pt x="104" y="148"/>
                  </a:lnTo>
                  <a:lnTo>
                    <a:pt x="100" y="153"/>
                  </a:lnTo>
                  <a:lnTo>
                    <a:pt x="93" y="159"/>
                  </a:lnTo>
                  <a:lnTo>
                    <a:pt x="87" y="161"/>
                  </a:lnTo>
                  <a:lnTo>
                    <a:pt x="87" y="16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2" name="Freeform 73"/>
            <p:cNvSpPr/>
            <p:nvPr/>
          </p:nvSpPr>
          <p:spPr bwMode="auto">
            <a:xfrm>
              <a:off x="3367088" y="5083175"/>
              <a:ext cx="190500" cy="255588"/>
            </a:xfrm>
            <a:custGeom>
              <a:avLst/>
              <a:gdLst>
                <a:gd name="T0" fmla="*/ 4 w 120"/>
                <a:gd name="T1" fmla="*/ 0 h 161"/>
                <a:gd name="T2" fmla="*/ 4 w 120"/>
                <a:gd name="T3" fmla="*/ 0 h 161"/>
                <a:gd name="T4" fmla="*/ 120 w 120"/>
                <a:gd name="T5" fmla="*/ 0 h 161"/>
                <a:gd name="T6" fmla="*/ 120 w 120"/>
                <a:gd name="T7" fmla="*/ 0 h 161"/>
                <a:gd name="T8" fmla="*/ 103 w 120"/>
                <a:gd name="T9" fmla="*/ 140 h 161"/>
                <a:gd name="T10" fmla="*/ 103 w 120"/>
                <a:gd name="T11" fmla="*/ 140 h 161"/>
                <a:gd name="T12" fmla="*/ 100 w 120"/>
                <a:gd name="T13" fmla="*/ 148 h 161"/>
                <a:gd name="T14" fmla="*/ 96 w 120"/>
                <a:gd name="T15" fmla="*/ 153 h 161"/>
                <a:gd name="T16" fmla="*/ 89 w 120"/>
                <a:gd name="T17" fmla="*/ 159 h 161"/>
                <a:gd name="T18" fmla="*/ 83 w 120"/>
                <a:gd name="T19" fmla="*/ 161 h 161"/>
                <a:gd name="T20" fmla="*/ 83 w 120"/>
                <a:gd name="T21" fmla="*/ 161 h 161"/>
                <a:gd name="T22" fmla="*/ 0 w 120"/>
                <a:gd name="T23" fmla="*/ 110 h 161"/>
                <a:gd name="T24" fmla="*/ 0 w 120"/>
                <a:gd name="T25" fmla="*/ 110 h 161"/>
                <a:gd name="T26" fmla="*/ 4 w 120"/>
                <a:gd name="T27" fmla="*/ 0 h 161"/>
                <a:gd name="T28" fmla="*/ 4 w 120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61">
                  <a:moveTo>
                    <a:pt x="4" y="0"/>
                  </a:moveTo>
                  <a:lnTo>
                    <a:pt x="4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3" y="140"/>
                  </a:lnTo>
                  <a:lnTo>
                    <a:pt x="103" y="140"/>
                  </a:lnTo>
                  <a:lnTo>
                    <a:pt x="100" y="148"/>
                  </a:lnTo>
                  <a:lnTo>
                    <a:pt x="96" y="153"/>
                  </a:lnTo>
                  <a:lnTo>
                    <a:pt x="89" y="159"/>
                  </a:lnTo>
                  <a:lnTo>
                    <a:pt x="83" y="161"/>
                  </a:lnTo>
                  <a:lnTo>
                    <a:pt x="83" y="161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3" name="Freeform 74"/>
            <p:cNvSpPr/>
            <p:nvPr/>
          </p:nvSpPr>
          <p:spPr bwMode="auto">
            <a:xfrm>
              <a:off x="3371851" y="5083175"/>
              <a:ext cx="185738" cy="255588"/>
            </a:xfrm>
            <a:custGeom>
              <a:avLst/>
              <a:gdLst>
                <a:gd name="T0" fmla="*/ 5 w 117"/>
                <a:gd name="T1" fmla="*/ 0 h 161"/>
                <a:gd name="T2" fmla="*/ 5 w 117"/>
                <a:gd name="T3" fmla="*/ 0 h 161"/>
                <a:gd name="T4" fmla="*/ 117 w 117"/>
                <a:gd name="T5" fmla="*/ 0 h 161"/>
                <a:gd name="T6" fmla="*/ 117 w 117"/>
                <a:gd name="T7" fmla="*/ 0 h 161"/>
                <a:gd name="T8" fmla="*/ 100 w 117"/>
                <a:gd name="T9" fmla="*/ 140 h 161"/>
                <a:gd name="T10" fmla="*/ 100 w 117"/>
                <a:gd name="T11" fmla="*/ 140 h 161"/>
                <a:gd name="T12" fmla="*/ 97 w 117"/>
                <a:gd name="T13" fmla="*/ 148 h 161"/>
                <a:gd name="T14" fmla="*/ 93 w 117"/>
                <a:gd name="T15" fmla="*/ 153 h 161"/>
                <a:gd name="T16" fmla="*/ 86 w 117"/>
                <a:gd name="T17" fmla="*/ 157 h 161"/>
                <a:gd name="T18" fmla="*/ 81 w 117"/>
                <a:gd name="T19" fmla="*/ 161 h 161"/>
                <a:gd name="T20" fmla="*/ 81 w 117"/>
                <a:gd name="T21" fmla="*/ 161 h 161"/>
                <a:gd name="T22" fmla="*/ 0 w 117"/>
                <a:gd name="T23" fmla="*/ 109 h 161"/>
                <a:gd name="T24" fmla="*/ 0 w 117"/>
                <a:gd name="T25" fmla="*/ 109 h 161"/>
                <a:gd name="T26" fmla="*/ 5 w 117"/>
                <a:gd name="T27" fmla="*/ 0 h 161"/>
                <a:gd name="T28" fmla="*/ 5 w 117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61">
                  <a:moveTo>
                    <a:pt x="5" y="0"/>
                  </a:moveTo>
                  <a:lnTo>
                    <a:pt x="5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97" y="148"/>
                  </a:lnTo>
                  <a:lnTo>
                    <a:pt x="93" y="153"/>
                  </a:lnTo>
                  <a:lnTo>
                    <a:pt x="86" y="157"/>
                  </a:lnTo>
                  <a:lnTo>
                    <a:pt x="81" y="161"/>
                  </a:lnTo>
                  <a:lnTo>
                    <a:pt x="81" y="161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4" name="Freeform 75"/>
            <p:cNvSpPr/>
            <p:nvPr/>
          </p:nvSpPr>
          <p:spPr bwMode="auto">
            <a:xfrm>
              <a:off x="3378201" y="5083175"/>
              <a:ext cx="179388" cy="255588"/>
            </a:xfrm>
            <a:custGeom>
              <a:avLst/>
              <a:gdLst>
                <a:gd name="T0" fmla="*/ 5 w 113"/>
                <a:gd name="T1" fmla="*/ 0 h 161"/>
                <a:gd name="T2" fmla="*/ 5 w 113"/>
                <a:gd name="T3" fmla="*/ 0 h 161"/>
                <a:gd name="T4" fmla="*/ 113 w 113"/>
                <a:gd name="T5" fmla="*/ 0 h 161"/>
                <a:gd name="T6" fmla="*/ 113 w 113"/>
                <a:gd name="T7" fmla="*/ 0 h 161"/>
                <a:gd name="T8" fmla="*/ 96 w 113"/>
                <a:gd name="T9" fmla="*/ 140 h 161"/>
                <a:gd name="T10" fmla="*/ 96 w 113"/>
                <a:gd name="T11" fmla="*/ 140 h 161"/>
                <a:gd name="T12" fmla="*/ 93 w 113"/>
                <a:gd name="T13" fmla="*/ 147 h 161"/>
                <a:gd name="T14" fmla="*/ 89 w 113"/>
                <a:gd name="T15" fmla="*/ 153 h 161"/>
                <a:gd name="T16" fmla="*/ 84 w 113"/>
                <a:gd name="T17" fmla="*/ 157 h 161"/>
                <a:gd name="T18" fmla="*/ 77 w 113"/>
                <a:gd name="T19" fmla="*/ 161 h 161"/>
                <a:gd name="T20" fmla="*/ 77 w 113"/>
                <a:gd name="T21" fmla="*/ 161 h 161"/>
                <a:gd name="T22" fmla="*/ 0 w 113"/>
                <a:gd name="T23" fmla="*/ 107 h 161"/>
                <a:gd name="T24" fmla="*/ 0 w 113"/>
                <a:gd name="T25" fmla="*/ 107 h 161"/>
                <a:gd name="T26" fmla="*/ 5 w 113"/>
                <a:gd name="T27" fmla="*/ 0 h 161"/>
                <a:gd name="T28" fmla="*/ 5 w 113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61">
                  <a:moveTo>
                    <a:pt x="5" y="0"/>
                  </a:moveTo>
                  <a:lnTo>
                    <a:pt x="5" y="0"/>
                  </a:lnTo>
                  <a:lnTo>
                    <a:pt x="113" y="0"/>
                  </a:lnTo>
                  <a:lnTo>
                    <a:pt x="113" y="0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93" y="147"/>
                  </a:lnTo>
                  <a:lnTo>
                    <a:pt x="89" y="153"/>
                  </a:lnTo>
                  <a:lnTo>
                    <a:pt x="84" y="157"/>
                  </a:lnTo>
                  <a:lnTo>
                    <a:pt x="77" y="161"/>
                  </a:lnTo>
                  <a:lnTo>
                    <a:pt x="77" y="16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5" name="Freeform 76"/>
            <p:cNvSpPr/>
            <p:nvPr/>
          </p:nvSpPr>
          <p:spPr bwMode="auto">
            <a:xfrm>
              <a:off x="3384551" y="5083175"/>
              <a:ext cx="173038" cy="255588"/>
            </a:xfrm>
            <a:custGeom>
              <a:avLst/>
              <a:gdLst>
                <a:gd name="T0" fmla="*/ 5 w 109"/>
                <a:gd name="T1" fmla="*/ 0 h 161"/>
                <a:gd name="T2" fmla="*/ 5 w 109"/>
                <a:gd name="T3" fmla="*/ 0 h 161"/>
                <a:gd name="T4" fmla="*/ 109 w 109"/>
                <a:gd name="T5" fmla="*/ 0 h 161"/>
                <a:gd name="T6" fmla="*/ 109 w 109"/>
                <a:gd name="T7" fmla="*/ 0 h 161"/>
                <a:gd name="T8" fmla="*/ 92 w 109"/>
                <a:gd name="T9" fmla="*/ 140 h 161"/>
                <a:gd name="T10" fmla="*/ 92 w 109"/>
                <a:gd name="T11" fmla="*/ 140 h 161"/>
                <a:gd name="T12" fmla="*/ 89 w 109"/>
                <a:gd name="T13" fmla="*/ 147 h 161"/>
                <a:gd name="T14" fmla="*/ 85 w 109"/>
                <a:gd name="T15" fmla="*/ 153 h 161"/>
                <a:gd name="T16" fmla="*/ 80 w 109"/>
                <a:gd name="T17" fmla="*/ 157 h 161"/>
                <a:gd name="T18" fmla="*/ 73 w 109"/>
                <a:gd name="T19" fmla="*/ 161 h 161"/>
                <a:gd name="T20" fmla="*/ 73 w 109"/>
                <a:gd name="T21" fmla="*/ 161 h 161"/>
                <a:gd name="T22" fmla="*/ 0 w 109"/>
                <a:gd name="T23" fmla="*/ 106 h 161"/>
                <a:gd name="T24" fmla="*/ 0 w 109"/>
                <a:gd name="T25" fmla="*/ 106 h 161"/>
                <a:gd name="T26" fmla="*/ 5 w 109"/>
                <a:gd name="T27" fmla="*/ 0 h 161"/>
                <a:gd name="T28" fmla="*/ 5 w 109"/>
                <a:gd name="T2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61">
                  <a:moveTo>
                    <a:pt x="5" y="0"/>
                  </a:moveTo>
                  <a:lnTo>
                    <a:pt x="5" y="0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89" y="147"/>
                  </a:lnTo>
                  <a:lnTo>
                    <a:pt x="85" y="153"/>
                  </a:lnTo>
                  <a:lnTo>
                    <a:pt x="80" y="157"/>
                  </a:lnTo>
                  <a:lnTo>
                    <a:pt x="73" y="161"/>
                  </a:lnTo>
                  <a:lnTo>
                    <a:pt x="73" y="161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6" name="Freeform 77"/>
            <p:cNvSpPr/>
            <p:nvPr/>
          </p:nvSpPr>
          <p:spPr bwMode="auto">
            <a:xfrm>
              <a:off x="3390901" y="5083175"/>
              <a:ext cx="166688" cy="254000"/>
            </a:xfrm>
            <a:custGeom>
              <a:avLst/>
              <a:gdLst>
                <a:gd name="T0" fmla="*/ 5 w 105"/>
                <a:gd name="T1" fmla="*/ 0 h 160"/>
                <a:gd name="T2" fmla="*/ 5 w 105"/>
                <a:gd name="T3" fmla="*/ 0 h 160"/>
                <a:gd name="T4" fmla="*/ 105 w 105"/>
                <a:gd name="T5" fmla="*/ 0 h 160"/>
                <a:gd name="T6" fmla="*/ 105 w 105"/>
                <a:gd name="T7" fmla="*/ 0 h 160"/>
                <a:gd name="T8" fmla="*/ 88 w 105"/>
                <a:gd name="T9" fmla="*/ 140 h 160"/>
                <a:gd name="T10" fmla="*/ 88 w 105"/>
                <a:gd name="T11" fmla="*/ 140 h 160"/>
                <a:gd name="T12" fmla="*/ 87 w 105"/>
                <a:gd name="T13" fmla="*/ 147 h 160"/>
                <a:gd name="T14" fmla="*/ 81 w 105"/>
                <a:gd name="T15" fmla="*/ 153 h 160"/>
                <a:gd name="T16" fmla="*/ 76 w 105"/>
                <a:gd name="T17" fmla="*/ 157 h 160"/>
                <a:gd name="T18" fmla="*/ 69 w 105"/>
                <a:gd name="T19" fmla="*/ 160 h 160"/>
                <a:gd name="T20" fmla="*/ 69 w 105"/>
                <a:gd name="T21" fmla="*/ 160 h 160"/>
                <a:gd name="T22" fmla="*/ 0 w 105"/>
                <a:gd name="T23" fmla="*/ 106 h 160"/>
                <a:gd name="T24" fmla="*/ 0 w 105"/>
                <a:gd name="T25" fmla="*/ 106 h 160"/>
                <a:gd name="T26" fmla="*/ 5 w 105"/>
                <a:gd name="T27" fmla="*/ 0 h 160"/>
                <a:gd name="T28" fmla="*/ 5 w 105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160">
                  <a:moveTo>
                    <a:pt x="5" y="0"/>
                  </a:moveTo>
                  <a:lnTo>
                    <a:pt x="5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88" y="140"/>
                  </a:lnTo>
                  <a:lnTo>
                    <a:pt x="88" y="140"/>
                  </a:lnTo>
                  <a:lnTo>
                    <a:pt x="87" y="147"/>
                  </a:lnTo>
                  <a:lnTo>
                    <a:pt x="81" y="153"/>
                  </a:lnTo>
                  <a:lnTo>
                    <a:pt x="76" y="157"/>
                  </a:lnTo>
                  <a:lnTo>
                    <a:pt x="69" y="160"/>
                  </a:lnTo>
                  <a:lnTo>
                    <a:pt x="69" y="160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7" name="Freeform 78"/>
            <p:cNvSpPr/>
            <p:nvPr/>
          </p:nvSpPr>
          <p:spPr bwMode="auto">
            <a:xfrm>
              <a:off x="3395663" y="5083175"/>
              <a:ext cx="161925" cy="254000"/>
            </a:xfrm>
            <a:custGeom>
              <a:avLst/>
              <a:gdLst>
                <a:gd name="T0" fmla="*/ 5 w 102"/>
                <a:gd name="T1" fmla="*/ 0 h 160"/>
                <a:gd name="T2" fmla="*/ 5 w 102"/>
                <a:gd name="T3" fmla="*/ 0 h 160"/>
                <a:gd name="T4" fmla="*/ 102 w 102"/>
                <a:gd name="T5" fmla="*/ 0 h 160"/>
                <a:gd name="T6" fmla="*/ 102 w 102"/>
                <a:gd name="T7" fmla="*/ 0 h 160"/>
                <a:gd name="T8" fmla="*/ 85 w 102"/>
                <a:gd name="T9" fmla="*/ 140 h 160"/>
                <a:gd name="T10" fmla="*/ 85 w 102"/>
                <a:gd name="T11" fmla="*/ 140 h 160"/>
                <a:gd name="T12" fmla="*/ 84 w 102"/>
                <a:gd name="T13" fmla="*/ 147 h 160"/>
                <a:gd name="T14" fmla="*/ 78 w 102"/>
                <a:gd name="T15" fmla="*/ 153 h 160"/>
                <a:gd name="T16" fmla="*/ 73 w 102"/>
                <a:gd name="T17" fmla="*/ 157 h 160"/>
                <a:gd name="T18" fmla="*/ 67 w 102"/>
                <a:gd name="T19" fmla="*/ 160 h 160"/>
                <a:gd name="T20" fmla="*/ 67 w 102"/>
                <a:gd name="T21" fmla="*/ 160 h 160"/>
                <a:gd name="T22" fmla="*/ 0 w 102"/>
                <a:gd name="T23" fmla="*/ 105 h 160"/>
                <a:gd name="T24" fmla="*/ 0 w 102"/>
                <a:gd name="T25" fmla="*/ 105 h 160"/>
                <a:gd name="T26" fmla="*/ 5 w 102"/>
                <a:gd name="T27" fmla="*/ 0 h 160"/>
                <a:gd name="T28" fmla="*/ 5 w 102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60">
                  <a:moveTo>
                    <a:pt x="5" y="0"/>
                  </a:moveTo>
                  <a:lnTo>
                    <a:pt x="5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85" y="140"/>
                  </a:lnTo>
                  <a:lnTo>
                    <a:pt x="85" y="140"/>
                  </a:lnTo>
                  <a:lnTo>
                    <a:pt x="84" y="147"/>
                  </a:lnTo>
                  <a:lnTo>
                    <a:pt x="78" y="153"/>
                  </a:lnTo>
                  <a:lnTo>
                    <a:pt x="73" y="157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8" name="Freeform 79"/>
            <p:cNvSpPr/>
            <p:nvPr/>
          </p:nvSpPr>
          <p:spPr bwMode="auto">
            <a:xfrm>
              <a:off x="3402013" y="5083175"/>
              <a:ext cx="155575" cy="254000"/>
            </a:xfrm>
            <a:custGeom>
              <a:avLst/>
              <a:gdLst>
                <a:gd name="T0" fmla="*/ 5 w 98"/>
                <a:gd name="T1" fmla="*/ 0 h 160"/>
                <a:gd name="T2" fmla="*/ 5 w 98"/>
                <a:gd name="T3" fmla="*/ 0 h 160"/>
                <a:gd name="T4" fmla="*/ 98 w 98"/>
                <a:gd name="T5" fmla="*/ 0 h 160"/>
                <a:gd name="T6" fmla="*/ 98 w 98"/>
                <a:gd name="T7" fmla="*/ 0 h 160"/>
                <a:gd name="T8" fmla="*/ 81 w 98"/>
                <a:gd name="T9" fmla="*/ 140 h 160"/>
                <a:gd name="T10" fmla="*/ 81 w 98"/>
                <a:gd name="T11" fmla="*/ 140 h 160"/>
                <a:gd name="T12" fmla="*/ 80 w 98"/>
                <a:gd name="T13" fmla="*/ 147 h 160"/>
                <a:gd name="T14" fmla="*/ 74 w 98"/>
                <a:gd name="T15" fmla="*/ 152 h 160"/>
                <a:gd name="T16" fmla="*/ 69 w 98"/>
                <a:gd name="T17" fmla="*/ 157 h 160"/>
                <a:gd name="T18" fmla="*/ 63 w 98"/>
                <a:gd name="T19" fmla="*/ 160 h 160"/>
                <a:gd name="T20" fmla="*/ 63 w 98"/>
                <a:gd name="T21" fmla="*/ 160 h 160"/>
                <a:gd name="T22" fmla="*/ 0 w 98"/>
                <a:gd name="T23" fmla="*/ 103 h 160"/>
                <a:gd name="T24" fmla="*/ 0 w 98"/>
                <a:gd name="T25" fmla="*/ 103 h 160"/>
                <a:gd name="T26" fmla="*/ 5 w 98"/>
                <a:gd name="T27" fmla="*/ 0 h 160"/>
                <a:gd name="T28" fmla="*/ 5 w 98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160">
                  <a:moveTo>
                    <a:pt x="5" y="0"/>
                  </a:moveTo>
                  <a:lnTo>
                    <a:pt x="5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81" y="140"/>
                  </a:lnTo>
                  <a:lnTo>
                    <a:pt x="81" y="140"/>
                  </a:lnTo>
                  <a:lnTo>
                    <a:pt x="80" y="147"/>
                  </a:lnTo>
                  <a:lnTo>
                    <a:pt x="74" y="152"/>
                  </a:lnTo>
                  <a:lnTo>
                    <a:pt x="69" y="157"/>
                  </a:lnTo>
                  <a:lnTo>
                    <a:pt x="63" y="160"/>
                  </a:lnTo>
                  <a:lnTo>
                    <a:pt x="63" y="160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9" name="Freeform 80"/>
            <p:cNvSpPr/>
            <p:nvPr/>
          </p:nvSpPr>
          <p:spPr bwMode="auto">
            <a:xfrm>
              <a:off x="3408363" y="5083175"/>
              <a:ext cx="149225" cy="254000"/>
            </a:xfrm>
            <a:custGeom>
              <a:avLst/>
              <a:gdLst>
                <a:gd name="T0" fmla="*/ 5 w 94"/>
                <a:gd name="T1" fmla="*/ 0 h 160"/>
                <a:gd name="T2" fmla="*/ 5 w 94"/>
                <a:gd name="T3" fmla="*/ 0 h 160"/>
                <a:gd name="T4" fmla="*/ 94 w 94"/>
                <a:gd name="T5" fmla="*/ 0 h 160"/>
                <a:gd name="T6" fmla="*/ 94 w 94"/>
                <a:gd name="T7" fmla="*/ 0 h 160"/>
                <a:gd name="T8" fmla="*/ 77 w 94"/>
                <a:gd name="T9" fmla="*/ 140 h 160"/>
                <a:gd name="T10" fmla="*/ 77 w 94"/>
                <a:gd name="T11" fmla="*/ 140 h 160"/>
                <a:gd name="T12" fmla="*/ 76 w 94"/>
                <a:gd name="T13" fmla="*/ 147 h 160"/>
                <a:gd name="T14" fmla="*/ 71 w 94"/>
                <a:gd name="T15" fmla="*/ 152 h 160"/>
                <a:gd name="T16" fmla="*/ 66 w 94"/>
                <a:gd name="T17" fmla="*/ 157 h 160"/>
                <a:gd name="T18" fmla="*/ 59 w 94"/>
                <a:gd name="T19" fmla="*/ 160 h 160"/>
                <a:gd name="T20" fmla="*/ 59 w 94"/>
                <a:gd name="T21" fmla="*/ 160 h 160"/>
                <a:gd name="T22" fmla="*/ 0 w 94"/>
                <a:gd name="T23" fmla="*/ 102 h 160"/>
                <a:gd name="T24" fmla="*/ 0 w 94"/>
                <a:gd name="T25" fmla="*/ 102 h 160"/>
                <a:gd name="T26" fmla="*/ 5 w 94"/>
                <a:gd name="T27" fmla="*/ 0 h 160"/>
                <a:gd name="T28" fmla="*/ 5 w 94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60">
                  <a:moveTo>
                    <a:pt x="5" y="0"/>
                  </a:moveTo>
                  <a:lnTo>
                    <a:pt x="5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77" y="140"/>
                  </a:lnTo>
                  <a:lnTo>
                    <a:pt x="77" y="140"/>
                  </a:lnTo>
                  <a:lnTo>
                    <a:pt x="76" y="147"/>
                  </a:lnTo>
                  <a:lnTo>
                    <a:pt x="71" y="152"/>
                  </a:lnTo>
                  <a:lnTo>
                    <a:pt x="66" y="157"/>
                  </a:lnTo>
                  <a:lnTo>
                    <a:pt x="59" y="160"/>
                  </a:lnTo>
                  <a:lnTo>
                    <a:pt x="59" y="16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0" name="Freeform 81"/>
            <p:cNvSpPr/>
            <p:nvPr/>
          </p:nvSpPr>
          <p:spPr bwMode="auto">
            <a:xfrm>
              <a:off x="3414713" y="5083175"/>
              <a:ext cx="142875" cy="254000"/>
            </a:xfrm>
            <a:custGeom>
              <a:avLst/>
              <a:gdLst>
                <a:gd name="T0" fmla="*/ 5 w 90"/>
                <a:gd name="T1" fmla="*/ 0 h 160"/>
                <a:gd name="T2" fmla="*/ 5 w 90"/>
                <a:gd name="T3" fmla="*/ 0 h 160"/>
                <a:gd name="T4" fmla="*/ 90 w 90"/>
                <a:gd name="T5" fmla="*/ 0 h 160"/>
                <a:gd name="T6" fmla="*/ 90 w 90"/>
                <a:gd name="T7" fmla="*/ 0 h 160"/>
                <a:gd name="T8" fmla="*/ 73 w 90"/>
                <a:gd name="T9" fmla="*/ 140 h 160"/>
                <a:gd name="T10" fmla="*/ 73 w 90"/>
                <a:gd name="T11" fmla="*/ 140 h 160"/>
                <a:gd name="T12" fmla="*/ 72 w 90"/>
                <a:gd name="T13" fmla="*/ 147 h 160"/>
                <a:gd name="T14" fmla="*/ 67 w 90"/>
                <a:gd name="T15" fmla="*/ 152 h 160"/>
                <a:gd name="T16" fmla="*/ 62 w 90"/>
                <a:gd name="T17" fmla="*/ 157 h 160"/>
                <a:gd name="T18" fmla="*/ 55 w 90"/>
                <a:gd name="T19" fmla="*/ 160 h 160"/>
                <a:gd name="T20" fmla="*/ 55 w 90"/>
                <a:gd name="T21" fmla="*/ 160 h 160"/>
                <a:gd name="T22" fmla="*/ 0 w 90"/>
                <a:gd name="T23" fmla="*/ 101 h 160"/>
                <a:gd name="T24" fmla="*/ 0 w 90"/>
                <a:gd name="T25" fmla="*/ 101 h 160"/>
                <a:gd name="T26" fmla="*/ 5 w 90"/>
                <a:gd name="T27" fmla="*/ 0 h 160"/>
                <a:gd name="T28" fmla="*/ 5 w 90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160">
                  <a:moveTo>
                    <a:pt x="5" y="0"/>
                  </a:moveTo>
                  <a:lnTo>
                    <a:pt x="5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2" y="147"/>
                  </a:lnTo>
                  <a:lnTo>
                    <a:pt x="67" y="152"/>
                  </a:lnTo>
                  <a:lnTo>
                    <a:pt x="62" y="157"/>
                  </a:lnTo>
                  <a:lnTo>
                    <a:pt x="55" y="160"/>
                  </a:lnTo>
                  <a:lnTo>
                    <a:pt x="55" y="16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1" name="Freeform 82"/>
            <p:cNvSpPr/>
            <p:nvPr/>
          </p:nvSpPr>
          <p:spPr bwMode="auto">
            <a:xfrm>
              <a:off x="3417888" y="5083175"/>
              <a:ext cx="139700" cy="254000"/>
            </a:xfrm>
            <a:custGeom>
              <a:avLst/>
              <a:gdLst>
                <a:gd name="T0" fmla="*/ 7 w 88"/>
                <a:gd name="T1" fmla="*/ 0 h 160"/>
                <a:gd name="T2" fmla="*/ 7 w 88"/>
                <a:gd name="T3" fmla="*/ 0 h 160"/>
                <a:gd name="T4" fmla="*/ 88 w 88"/>
                <a:gd name="T5" fmla="*/ 0 h 160"/>
                <a:gd name="T6" fmla="*/ 88 w 88"/>
                <a:gd name="T7" fmla="*/ 0 h 160"/>
                <a:gd name="T8" fmla="*/ 71 w 88"/>
                <a:gd name="T9" fmla="*/ 140 h 160"/>
                <a:gd name="T10" fmla="*/ 71 w 88"/>
                <a:gd name="T11" fmla="*/ 140 h 160"/>
                <a:gd name="T12" fmla="*/ 70 w 88"/>
                <a:gd name="T13" fmla="*/ 147 h 160"/>
                <a:gd name="T14" fmla="*/ 65 w 88"/>
                <a:gd name="T15" fmla="*/ 152 h 160"/>
                <a:gd name="T16" fmla="*/ 60 w 88"/>
                <a:gd name="T17" fmla="*/ 157 h 160"/>
                <a:gd name="T18" fmla="*/ 55 w 88"/>
                <a:gd name="T19" fmla="*/ 160 h 160"/>
                <a:gd name="T20" fmla="*/ 55 w 88"/>
                <a:gd name="T21" fmla="*/ 160 h 160"/>
                <a:gd name="T22" fmla="*/ 0 w 88"/>
                <a:gd name="T23" fmla="*/ 99 h 160"/>
                <a:gd name="T24" fmla="*/ 0 w 88"/>
                <a:gd name="T25" fmla="*/ 99 h 160"/>
                <a:gd name="T26" fmla="*/ 7 w 88"/>
                <a:gd name="T27" fmla="*/ 0 h 160"/>
                <a:gd name="T28" fmla="*/ 7 w 88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60">
                  <a:moveTo>
                    <a:pt x="7" y="0"/>
                  </a:moveTo>
                  <a:lnTo>
                    <a:pt x="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70" y="147"/>
                  </a:lnTo>
                  <a:lnTo>
                    <a:pt x="65" y="152"/>
                  </a:lnTo>
                  <a:lnTo>
                    <a:pt x="60" y="157"/>
                  </a:lnTo>
                  <a:lnTo>
                    <a:pt x="55" y="160"/>
                  </a:lnTo>
                  <a:lnTo>
                    <a:pt x="55" y="16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2" name="Freeform 83"/>
            <p:cNvSpPr/>
            <p:nvPr/>
          </p:nvSpPr>
          <p:spPr bwMode="auto">
            <a:xfrm>
              <a:off x="3425826" y="5083175"/>
              <a:ext cx="131763" cy="254000"/>
            </a:xfrm>
            <a:custGeom>
              <a:avLst/>
              <a:gdLst>
                <a:gd name="T0" fmla="*/ 6 w 83"/>
                <a:gd name="T1" fmla="*/ 0 h 160"/>
                <a:gd name="T2" fmla="*/ 6 w 83"/>
                <a:gd name="T3" fmla="*/ 0 h 160"/>
                <a:gd name="T4" fmla="*/ 83 w 83"/>
                <a:gd name="T5" fmla="*/ 0 h 160"/>
                <a:gd name="T6" fmla="*/ 83 w 83"/>
                <a:gd name="T7" fmla="*/ 0 h 160"/>
                <a:gd name="T8" fmla="*/ 66 w 83"/>
                <a:gd name="T9" fmla="*/ 140 h 160"/>
                <a:gd name="T10" fmla="*/ 66 w 83"/>
                <a:gd name="T11" fmla="*/ 140 h 160"/>
                <a:gd name="T12" fmla="*/ 65 w 83"/>
                <a:gd name="T13" fmla="*/ 147 h 160"/>
                <a:gd name="T14" fmla="*/ 60 w 83"/>
                <a:gd name="T15" fmla="*/ 152 h 160"/>
                <a:gd name="T16" fmla="*/ 55 w 83"/>
                <a:gd name="T17" fmla="*/ 156 h 160"/>
                <a:gd name="T18" fmla="*/ 50 w 83"/>
                <a:gd name="T19" fmla="*/ 160 h 160"/>
                <a:gd name="T20" fmla="*/ 50 w 83"/>
                <a:gd name="T21" fmla="*/ 160 h 160"/>
                <a:gd name="T22" fmla="*/ 0 w 83"/>
                <a:gd name="T23" fmla="*/ 99 h 160"/>
                <a:gd name="T24" fmla="*/ 0 w 83"/>
                <a:gd name="T25" fmla="*/ 99 h 160"/>
                <a:gd name="T26" fmla="*/ 6 w 83"/>
                <a:gd name="T27" fmla="*/ 0 h 160"/>
                <a:gd name="T28" fmla="*/ 6 w 83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160">
                  <a:moveTo>
                    <a:pt x="6" y="0"/>
                  </a:moveTo>
                  <a:lnTo>
                    <a:pt x="6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66" y="140"/>
                  </a:lnTo>
                  <a:lnTo>
                    <a:pt x="66" y="140"/>
                  </a:lnTo>
                  <a:lnTo>
                    <a:pt x="65" y="147"/>
                  </a:lnTo>
                  <a:lnTo>
                    <a:pt x="60" y="152"/>
                  </a:lnTo>
                  <a:lnTo>
                    <a:pt x="55" y="156"/>
                  </a:lnTo>
                  <a:lnTo>
                    <a:pt x="50" y="160"/>
                  </a:lnTo>
                  <a:lnTo>
                    <a:pt x="50" y="16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3" name="Freeform 84"/>
            <p:cNvSpPr/>
            <p:nvPr/>
          </p:nvSpPr>
          <p:spPr bwMode="auto">
            <a:xfrm>
              <a:off x="3432176" y="5083175"/>
              <a:ext cx="125413" cy="254000"/>
            </a:xfrm>
            <a:custGeom>
              <a:avLst/>
              <a:gdLst>
                <a:gd name="T0" fmla="*/ 5 w 79"/>
                <a:gd name="T1" fmla="*/ 0 h 160"/>
                <a:gd name="T2" fmla="*/ 5 w 79"/>
                <a:gd name="T3" fmla="*/ 0 h 160"/>
                <a:gd name="T4" fmla="*/ 79 w 79"/>
                <a:gd name="T5" fmla="*/ 0 h 160"/>
                <a:gd name="T6" fmla="*/ 79 w 79"/>
                <a:gd name="T7" fmla="*/ 0 h 160"/>
                <a:gd name="T8" fmla="*/ 62 w 79"/>
                <a:gd name="T9" fmla="*/ 140 h 160"/>
                <a:gd name="T10" fmla="*/ 62 w 79"/>
                <a:gd name="T11" fmla="*/ 140 h 160"/>
                <a:gd name="T12" fmla="*/ 61 w 79"/>
                <a:gd name="T13" fmla="*/ 147 h 160"/>
                <a:gd name="T14" fmla="*/ 56 w 79"/>
                <a:gd name="T15" fmla="*/ 152 h 160"/>
                <a:gd name="T16" fmla="*/ 51 w 79"/>
                <a:gd name="T17" fmla="*/ 156 h 160"/>
                <a:gd name="T18" fmla="*/ 46 w 79"/>
                <a:gd name="T19" fmla="*/ 160 h 160"/>
                <a:gd name="T20" fmla="*/ 46 w 79"/>
                <a:gd name="T21" fmla="*/ 160 h 160"/>
                <a:gd name="T22" fmla="*/ 0 w 79"/>
                <a:gd name="T23" fmla="*/ 98 h 160"/>
                <a:gd name="T24" fmla="*/ 0 w 79"/>
                <a:gd name="T25" fmla="*/ 98 h 160"/>
                <a:gd name="T26" fmla="*/ 5 w 79"/>
                <a:gd name="T27" fmla="*/ 0 h 160"/>
                <a:gd name="T28" fmla="*/ 5 w 79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60">
                  <a:moveTo>
                    <a:pt x="5" y="0"/>
                  </a:moveTo>
                  <a:lnTo>
                    <a:pt x="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1" y="147"/>
                  </a:lnTo>
                  <a:lnTo>
                    <a:pt x="56" y="152"/>
                  </a:lnTo>
                  <a:lnTo>
                    <a:pt x="51" y="156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4" name="Freeform 85"/>
            <p:cNvSpPr/>
            <p:nvPr/>
          </p:nvSpPr>
          <p:spPr bwMode="auto">
            <a:xfrm>
              <a:off x="3438526" y="5083175"/>
              <a:ext cx="119063" cy="254000"/>
            </a:xfrm>
            <a:custGeom>
              <a:avLst/>
              <a:gdLst>
                <a:gd name="T0" fmla="*/ 5 w 75"/>
                <a:gd name="T1" fmla="*/ 0 h 160"/>
                <a:gd name="T2" fmla="*/ 5 w 75"/>
                <a:gd name="T3" fmla="*/ 0 h 160"/>
                <a:gd name="T4" fmla="*/ 75 w 75"/>
                <a:gd name="T5" fmla="*/ 0 h 160"/>
                <a:gd name="T6" fmla="*/ 75 w 75"/>
                <a:gd name="T7" fmla="*/ 0 h 160"/>
                <a:gd name="T8" fmla="*/ 58 w 75"/>
                <a:gd name="T9" fmla="*/ 140 h 160"/>
                <a:gd name="T10" fmla="*/ 58 w 75"/>
                <a:gd name="T11" fmla="*/ 140 h 160"/>
                <a:gd name="T12" fmla="*/ 57 w 75"/>
                <a:gd name="T13" fmla="*/ 147 h 160"/>
                <a:gd name="T14" fmla="*/ 52 w 75"/>
                <a:gd name="T15" fmla="*/ 152 h 160"/>
                <a:gd name="T16" fmla="*/ 48 w 75"/>
                <a:gd name="T17" fmla="*/ 156 h 160"/>
                <a:gd name="T18" fmla="*/ 43 w 75"/>
                <a:gd name="T19" fmla="*/ 160 h 160"/>
                <a:gd name="T20" fmla="*/ 43 w 75"/>
                <a:gd name="T21" fmla="*/ 160 h 160"/>
                <a:gd name="T22" fmla="*/ 0 w 75"/>
                <a:gd name="T23" fmla="*/ 96 h 160"/>
                <a:gd name="T24" fmla="*/ 0 w 75"/>
                <a:gd name="T25" fmla="*/ 96 h 160"/>
                <a:gd name="T26" fmla="*/ 5 w 75"/>
                <a:gd name="T27" fmla="*/ 0 h 160"/>
                <a:gd name="T28" fmla="*/ 5 w 75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160">
                  <a:moveTo>
                    <a:pt x="5" y="0"/>
                  </a:moveTo>
                  <a:lnTo>
                    <a:pt x="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58" y="140"/>
                  </a:lnTo>
                  <a:lnTo>
                    <a:pt x="58" y="140"/>
                  </a:lnTo>
                  <a:lnTo>
                    <a:pt x="57" y="147"/>
                  </a:lnTo>
                  <a:lnTo>
                    <a:pt x="52" y="152"/>
                  </a:lnTo>
                  <a:lnTo>
                    <a:pt x="48" y="156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5" name="Freeform 86"/>
            <p:cNvSpPr/>
            <p:nvPr/>
          </p:nvSpPr>
          <p:spPr bwMode="auto">
            <a:xfrm>
              <a:off x="3444876" y="5083175"/>
              <a:ext cx="112713" cy="254000"/>
            </a:xfrm>
            <a:custGeom>
              <a:avLst/>
              <a:gdLst>
                <a:gd name="T0" fmla="*/ 5 w 71"/>
                <a:gd name="T1" fmla="*/ 0 h 160"/>
                <a:gd name="T2" fmla="*/ 5 w 71"/>
                <a:gd name="T3" fmla="*/ 0 h 160"/>
                <a:gd name="T4" fmla="*/ 71 w 71"/>
                <a:gd name="T5" fmla="*/ 0 h 160"/>
                <a:gd name="T6" fmla="*/ 71 w 71"/>
                <a:gd name="T7" fmla="*/ 0 h 160"/>
                <a:gd name="T8" fmla="*/ 54 w 71"/>
                <a:gd name="T9" fmla="*/ 140 h 160"/>
                <a:gd name="T10" fmla="*/ 54 w 71"/>
                <a:gd name="T11" fmla="*/ 140 h 160"/>
                <a:gd name="T12" fmla="*/ 53 w 71"/>
                <a:gd name="T13" fmla="*/ 147 h 160"/>
                <a:gd name="T14" fmla="*/ 48 w 71"/>
                <a:gd name="T15" fmla="*/ 152 h 160"/>
                <a:gd name="T16" fmla="*/ 44 w 71"/>
                <a:gd name="T17" fmla="*/ 156 h 160"/>
                <a:gd name="T18" fmla="*/ 39 w 71"/>
                <a:gd name="T19" fmla="*/ 160 h 160"/>
                <a:gd name="T20" fmla="*/ 39 w 71"/>
                <a:gd name="T21" fmla="*/ 160 h 160"/>
                <a:gd name="T22" fmla="*/ 0 w 71"/>
                <a:gd name="T23" fmla="*/ 95 h 160"/>
                <a:gd name="T24" fmla="*/ 0 w 71"/>
                <a:gd name="T25" fmla="*/ 95 h 160"/>
                <a:gd name="T26" fmla="*/ 5 w 71"/>
                <a:gd name="T27" fmla="*/ 0 h 160"/>
                <a:gd name="T28" fmla="*/ 5 w 71"/>
                <a:gd name="T2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160">
                  <a:moveTo>
                    <a:pt x="5" y="0"/>
                  </a:moveTo>
                  <a:lnTo>
                    <a:pt x="5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54" y="140"/>
                  </a:lnTo>
                  <a:lnTo>
                    <a:pt x="54" y="140"/>
                  </a:lnTo>
                  <a:lnTo>
                    <a:pt x="53" y="147"/>
                  </a:lnTo>
                  <a:lnTo>
                    <a:pt x="48" y="152"/>
                  </a:lnTo>
                  <a:lnTo>
                    <a:pt x="44" y="156"/>
                  </a:lnTo>
                  <a:lnTo>
                    <a:pt x="39" y="160"/>
                  </a:lnTo>
                  <a:lnTo>
                    <a:pt x="39" y="160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6" name="Freeform 87"/>
            <p:cNvSpPr/>
            <p:nvPr/>
          </p:nvSpPr>
          <p:spPr bwMode="auto">
            <a:xfrm>
              <a:off x="3448051" y="5083175"/>
              <a:ext cx="109538" cy="252413"/>
            </a:xfrm>
            <a:custGeom>
              <a:avLst/>
              <a:gdLst>
                <a:gd name="T0" fmla="*/ 7 w 69"/>
                <a:gd name="T1" fmla="*/ 0 h 159"/>
                <a:gd name="T2" fmla="*/ 7 w 69"/>
                <a:gd name="T3" fmla="*/ 0 h 159"/>
                <a:gd name="T4" fmla="*/ 69 w 69"/>
                <a:gd name="T5" fmla="*/ 0 h 159"/>
                <a:gd name="T6" fmla="*/ 69 w 69"/>
                <a:gd name="T7" fmla="*/ 0 h 159"/>
                <a:gd name="T8" fmla="*/ 52 w 69"/>
                <a:gd name="T9" fmla="*/ 140 h 159"/>
                <a:gd name="T10" fmla="*/ 52 w 69"/>
                <a:gd name="T11" fmla="*/ 140 h 159"/>
                <a:gd name="T12" fmla="*/ 51 w 69"/>
                <a:gd name="T13" fmla="*/ 147 h 159"/>
                <a:gd name="T14" fmla="*/ 46 w 69"/>
                <a:gd name="T15" fmla="*/ 152 h 159"/>
                <a:gd name="T16" fmla="*/ 42 w 69"/>
                <a:gd name="T17" fmla="*/ 156 h 159"/>
                <a:gd name="T18" fmla="*/ 37 w 69"/>
                <a:gd name="T19" fmla="*/ 159 h 159"/>
                <a:gd name="T20" fmla="*/ 37 w 69"/>
                <a:gd name="T21" fmla="*/ 159 h 159"/>
                <a:gd name="T22" fmla="*/ 0 w 69"/>
                <a:gd name="T23" fmla="*/ 94 h 159"/>
                <a:gd name="T24" fmla="*/ 0 w 69"/>
                <a:gd name="T25" fmla="*/ 94 h 159"/>
                <a:gd name="T26" fmla="*/ 7 w 69"/>
                <a:gd name="T27" fmla="*/ 0 h 159"/>
                <a:gd name="T28" fmla="*/ 7 w 69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159">
                  <a:moveTo>
                    <a:pt x="7" y="0"/>
                  </a:moveTo>
                  <a:lnTo>
                    <a:pt x="7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1" y="147"/>
                  </a:lnTo>
                  <a:lnTo>
                    <a:pt x="46" y="152"/>
                  </a:lnTo>
                  <a:lnTo>
                    <a:pt x="42" y="156"/>
                  </a:lnTo>
                  <a:lnTo>
                    <a:pt x="37" y="159"/>
                  </a:lnTo>
                  <a:lnTo>
                    <a:pt x="37" y="159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7" name="Freeform 88"/>
            <p:cNvSpPr/>
            <p:nvPr/>
          </p:nvSpPr>
          <p:spPr bwMode="auto">
            <a:xfrm>
              <a:off x="3454401" y="5083175"/>
              <a:ext cx="103188" cy="252413"/>
            </a:xfrm>
            <a:custGeom>
              <a:avLst/>
              <a:gdLst>
                <a:gd name="T0" fmla="*/ 7 w 65"/>
                <a:gd name="T1" fmla="*/ 0 h 159"/>
                <a:gd name="T2" fmla="*/ 7 w 65"/>
                <a:gd name="T3" fmla="*/ 0 h 159"/>
                <a:gd name="T4" fmla="*/ 65 w 65"/>
                <a:gd name="T5" fmla="*/ 0 h 159"/>
                <a:gd name="T6" fmla="*/ 65 w 65"/>
                <a:gd name="T7" fmla="*/ 0 h 159"/>
                <a:gd name="T8" fmla="*/ 48 w 65"/>
                <a:gd name="T9" fmla="*/ 140 h 159"/>
                <a:gd name="T10" fmla="*/ 48 w 65"/>
                <a:gd name="T11" fmla="*/ 140 h 159"/>
                <a:gd name="T12" fmla="*/ 47 w 65"/>
                <a:gd name="T13" fmla="*/ 147 h 159"/>
                <a:gd name="T14" fmla="*/ 42 w 65"/>
                <a:gd name="T15" fmla="*/ 152 h 159"/>
                <a:gd name="T16" fmla="*/ 38 w 65"/>
                <a:gd name="T17" fmla="*/ 156 h 159"/>
                <a:gd name="T18" fmla="*/ 33 w 65"/>
                <a:gd name="T19" fmla="*/ 159 h 159"/>
                <a:gd name="T20" fmla="*/ 33 w 65"/>
                <a:gd name="T21" fmla="*/ 159 h 159"/>
                <a:gd name="T22" fmla="*/ 0 w 65"/>
                <a:gd name="T23" fmla="*/ 92 h 159"/>
                <a:gd name="T24" fmla="*/ 0 w 65"/>
                <a:gd name="T25" fmla="*/ 92 h 159"/>
                <a:gd name="T26" fmla="*/ 7 w 65"/>
                <a:gd name="T27" fmla="*/ 0 h 159"/>
                <a:gd name="T28" fmla="*/ 7 w 65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59">
                  <a:moveTo>
                    <a:pt x="7" y="0"/>
                  </a:moveTo>
                  <a:lnTo>
                    <a:pt x="7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7" y="147"/>
                  </a:lnTo>
                  <a:lnTo>
                    <a:pt x="42" y="152"/>
                  </a:lnTo>
                  <a:lnTo>
                    <a:pt x="38" y="156"/>
                  </a:lnTo>
                  <a:lnTo>
                    <a:pt x="33" y="159"/>
                  </a:lnTo>
                  <a:lnTo>
                    <a:pt x="33" y="159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8" name="Freeform 89"/>
            <p:cNvSpPr/>
            <p:nvPr/>
          </p:nvSpPr>
          <p:spPr bwMode="auto">
            <a:xfrm>
              <a:off x="3462338" y="5083175"/>
              <a:ext cx="95250" cy="252413"/>
            </a:xfrm>
            <a:custGeom>
              <a:avLst/>
              <a:gdLst>
                <a:gd name="T0" fmla="*/ 6 w 60"/>
                <a:gd name="T1" fmla="*/ 0 h 159"/>
                <a:gd name="T2" fmla="*/ 6 w 60"/>
                <a:gd name="T3" fmla="*/ 0 h 159"/>
                <a:gd name="T4" fmla="*/ 60 w 60"/>
                <a:gd name="T5" fmla="*/ 0 h 159"/>
                <a:gd name="T6" fmla="*/ 60 w 60"/>
                <a:gd name="T7" fmla="*/ 0 h 159"/>
                <a:gd name="T8" fmla="*/ 43 w 60"/>
                <a:gd name="T9" fmla="*/ 140 h 159"/>
                <a:gd name="T10" fmla="*/ 43 w 60"/>
                <a:gd name="T11" fmla="*/ 140 h 159"/>
                <a:gd name="T12" fmla="*/ 42 w 60"/>
                <a:gd name="T13" fmla="*/ 147 h 159"/>
                <a:gd name="T14" fmla="*/ 39 w 60"/>
                <a:gd name="T15" fmla="*/ 151 h 159"/>
                <a:gd name="T16" fmla="*/ 33 w 60"/>
                <a:gd name="T17" fmla="*/ 156 h 159"/>
                <a:gd name="T18" fmla="*/ 29 w 60"/>
                <a:gd name="T19" fmla="*/ 159 h 159"/>
                <a:gd name="T20" fmla="*/ 29 w 60"/>
                <a:gd name="T21" fmla="*/ 159 h 159"/>
                <a:gd name="T22" fmla="*/ 0 w 60"/>
                <a:gd name="T23" fmla="*/ 91 h 159"/>
                <a:gd name="T24" fmla="*/ 0 w 60"/>
                <a:gd name="T25" fmla="*/ 91 h 159"/>
                <a:gd name="T26" fmla="*/ 6 w 60"/>
                <a:gd name="T27" fmla="*/ 0 h 159"/>
                <a:gd name="T28" fmla="*/ 6 w 60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159">
                  <a:moveTo>
                    <a:pt x="6" y="0"/>
                  </a:moveTo>
                  <a:lnTo>
                    <a:pt x="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2" y="147"/>
                  </a:lnTo>
                  <a:lnTo>
                    <a:pt x="39" y="151"/>
                  </a:lnTo>
                  <a:lnTo>
                    <a:pt x="33" y="156"/>
                  </a:lnTo>
                  <a:lnTo>
                    <a:pt x="29" y="159"/>
                  </a:lnTo>
                  <a:lnTo>
                    <a:pt x="29" y="15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9" name="Freeform 90"/>
            <p:cNvSpPr/>
            <p:nvPr/>
          </p:nvSpPr>
          <p:spPr bwMode="auto">
            <a:xfrm>
              <a:off x="3468688" y="5083175"/>
              <a:ext cx="88900" cy="252413"/>
            </a:xfrm>
            <a:custGeom>
              <a:avLst/>
              <a:gdLst>
                <a:gd name="T0" fmla="*/ 6 w 56"/>
                <a:gd name="T1" fmla="*/ 0 h 159"/>
                <a:gd name="T2" fmla="*/ 6 w 56"/>
                <a:gd name="T3" fmla="*/ 0 h 159"/>
                <a:gd name="T4" fmla="*/ 56 w 56"/>
                <a:gd name="T5" fmla="*/ 0 h 159"/>
                <a:gd name="T6" fmla="*/ 56 w 56"/>
                <a:gd name="T7" fmla="*/ 0 h 159"/>
                <a:gd name="T8" fmla="*/ 39 w 56"/>
                <a:gd name="T9" fmla="*/ 140 h 159"/>
                <a:gd name="T10" fmla="*/ 39 w 56"/>
                <a:gd name="T11" fmla="*/ 140 h 159"/>
                <a:gd name="T12" fmla="*/ 38 w 56"/>
                <a:gd name="T13" fmla="*/ 147 h 159"/>
                <a:gd name="T14" fmla="*/ 35 w 56"/>
                <a:gd name="T15" fmla="*/ 151 h 159"/>
                <a:gd name="T16" fmla="*/ 29 w 56"/>
                <a:gd name="T17" fmla="*/ 156 h 159"/>
                <a:gd name="T18" fmla="*/ 25 w 56"/>
                <a:gd name="T19" fmla="*/ 159 h 159"/>
                <a:gd name="T20" fmla="*/ 25 w 56"/>
                <a:gd name="T21" fmla="*/ 159 h 159"/>
                <a:gd name="T22" fmla="*/ 0 w 56"/>
                <a:gd name="T23" fmla="*/ 91 h 159"/>
                <a:gd name="T24" fmla="*/ 0 w 56"/>
                <a:gd name="T25" fmla="*/ 91 h 159"/>
                <a:gd name="T26" fmla="*/ 6 w 56"/>
                <a:gd name="T27" fmla="*/ 0 h 159"/>
                <a:gd name="T28" fmla="*/ 6 w 56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9">
                  <a:moveTo>
                    <a:pt x="6" y="0"/>
                  </a:moveTo>
                  <a:lnTo>
                    <a:pt x="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8" y="147"/>
                  </a:lnTo>
                  <a:lnTo>
                    <a:pt x="35" y="151"/>
                  </a:lnTo>
                  <a:lnTo>
                    <a:pt x="29" y="156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0" name="Freeform 91"/>
            <p:cNvSpPr/>
            <p:nvPr/>
          </p:nvSpPr>
          <p:spPr bwMode="auto">
            <a:xfrm>
              <a:off x="3471863" y="5083175"/>
              <a:ext cx="85725" cy="252413"/>
            </a:xfrm>
            <a:custGeom>
              <a:avLst/>
              <a:gdLst>
                <a:gd name="T0" fmla="*/ 7 w 54"/>
                <a:gd name="T1" fmla="*/ 0 h 159"/>
                <a:gd name="T2" fmla="*/ 7 w 54"/>
                <a:gd name="T3" fmla="*/ 0 h 159"/>
                <a:gd name="T4" fmla="*/ 54 w 54"/>
                <a:gd name="T5" fmla="*/ 0 h 159"/>
                <a:gd name="T6" fmla="*/ 54 w 54"/>
                <a:gd name="T7" fmla="*/ 0 h 159"/>
                <a:gd name="T8" fmla="*/ 37 w 54"/>
                <a:gd name="T9" fmla="*/ 140 h 159"/>
                <a:gd name="T10" fmla="*/ 37 w 54"/>
                <a:gd name="T11" fmla="*/ 140 h 159"/>
                <a:gd name="T12" fmla="*/ 36 w 54"/>
                <a:gd name="T13" fmla="*/ 145 h 159"/>
                <a:gd name="T14" fmla="*/ 33 w 54"/>
                <a:gd name="T15" fmla="*/ 151 h 159"/>
                <a:gd name="T16" fmla="*/ 29 w 54"/>
                <a:gd name="T17" fmla="*/ 155 h 159"/>
                <a:gd name="T18" fmla="*/ 23 w 54"/>
                <a:gd name="T19" fmla="*/ 159 h 159"/>
                <a:gd name="T20" fmla="*/ 23 w 54"/>
                <a:gd name="T21" fmla="*/ 159 h 159"/>
                <a:gd name="T22" fmla="*/ 0 w 54"/>
                <a:gd name="T23" fmla="*/ 90 h 159"/>
                <a:gd name="T24" fmla="*/ 0 w 54"/>
                <a:gd name="T25" fmla="*/ 90 h 159"/>
                <a:gd name="T26" fmla="*/ 7 w 54"/>
                <a:gd name="T27" fmla="*/ 0 h 159"/>
                <a:gd name="T28" fmla="*/ 7 w 54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159">
                  <a:moveTo>
                    <a:pt x="7" y="0"/>
                  </a:moveTo>
                  <a:lnTo>
                    <a:pt x="7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37" y="140"/>
                  </a:lnTo>
                  <a:lnTo>
                    <a:pt x="37" y="140"/>
                  </a:lnTo>
                  <a:lnTo>
                    <a:pt x="36" y="145"/>
                  </a:lnTo>
                  <a:lnTo>
                    <a:pt x="33" y="151"/>
                  </a:lnTo>
                  <a:lnTo>
                    <a:pt x="29" y="155"/>
                  </a:lnTo>
                  <a:lnTo>
                    <a:pt x="23" y="159"/>
                  </a:lnTo>
                  <a:lnTo>
                    <a:pt x="23" y="159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1" name="Freeform 92"/>
            <p:cNvSpPr/>
            <p:nvPr/>
          </p:nvSpPr>
          <p:spPr bwMode="auto">
            <a:xfrm>
              <a:off x="3478213" y="5083175"/>
              <a:ext cx="79375" cy="252413"/>
            </a:xfrm>
            <a:custGeom>
              <a:avLst/>
              <a:gdLst>
                <a:gd name="T0" fmla="*/ 7 w 50"/>
                <a:gd name="T1" fmla="*/ 0 h 159"/>
                <a:gd name="T2" fmla="*/ 7 w 50"/>
                <a:gd name="T3" fmla="*/ 0 h 159"/>
                <a:gd name="T4" fmla="*/ 50 w 50"/>
                <a:gd name="T5" fmla="*/ 0 h 159"/>
                <a:gd name="T6" fmla="*/ 50 w 50"/>
                <a:gd name="T7" fmla="*/ 0 h 159"/>
                <a:gd name="T8" fmla="*/ 33 w 50"/>
                <a:gd name="T9" fmla="*/ 140 h 159"/>
                <a:gd name="T10" fmla="*/ 33 w 50"/>
                <a:gd name="T11" fmla="*/ 140 h 159"/>
                <a:gd name="T12" fmla="*/ 32 w 50"/>
                <a:gd name="T13" fmla="*/ 145 h 159"/>
                <a:gd name="T14" fmla="*/ 29 w 50"/>
                <a:gd name="T15" fmla="*/ 151 h 159"/>
                <a:gd name="T16" fmla="*/ 25 w 50"/>
                <a:gd name="T17" fmla="*/ 155 h 159"/>
                <a:gd name="T18" fmla="*/ 19 w 50"/>
                <a:gd name="T19" fmla="*/ 159 h 159"/>
                <a:gd name="T20" fmla="*/ 19 w 50"/>
                <a:gd name="T21" fmla="*/ 159 h 159"/>
                <a:gd name="T22" fmla="*/ 0 w 50"/>
                <a:gd name="T23" fmla="*/ 88 h 159"/>
                <a:gd name="T24" fmla="*/ 0 w 50"/>
                <a:gd name="T25" fmla="*/ 88 h 159"/>
                <a:gd name="T26" fmla="*/ 7 w 50"/>
                <a:gd name="T27" fmla="*/ 0 h 159"/>
                <a:gd name="T28" fmla="*/ 7 w 50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159">
                  <a:moveTo>
                    <a:pt x="7" y="0"/>
                  </a:moveTo>
                  <a:lnTo>
                    <a:pt x="7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3" y="140"/>
                  </a:lnTo>
                  <a:lnTo>
                    <a:pt x="33" y="140"/>
                  </a:lnTo>
                  <a:lnTo>
                    <a:pt x="32" y="145"/>
                  </a:lnTo>
                  <a:lnTo>
                    <a:pt x="29" y="151"/>
                  </a:lnTo>
                  <a:lnTo>
                    <a:pt x="25" y="155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2" name="Freeform 93"/>
            <p:cNvSpPr/>
            <p:nvPr/>
          </p:nvSpPr>
          <p:spPr bwMode="auto">
            <a:xfrm>
              <a:off x="3484563" y="5083175"/>
              <a:ext cx="73025" cy="252413"/>
            </a:xfrm>
            <a:custGeom>
              <a:avLst/>
              <a:gdLst>
                <a:gd name="T0" fmla="*/ 7 w 46"/>
                <a:gd name="T1" fmla="*/ 0 h 159"/>
                <a:gd name="T2" fmla="*/ 7 w 46"/>
                <a:gd name="T3" fmla="*/ 0 h 159"/>
                <a:gd name="T4" fmla="*/ 46 w 46"/>
                <a:gd name="T5" fmla="*/ 0 h 159"/>
                <a:gd name="T6" fmla="*/ 46 w 46"/>
                <a:gd name="T7" fmla="*/ 0 h 159"/>
                <a:gd name="T8" fmla="*/ 29 w 46"/>
                <a:gd name="T9" fmla="*/ 140 h 159"/>
                <a:gd name="T10" fmla="*/ 29 w 46"/>
                <a:gd name="T11" fmla="*/ 140 h 159"/>
                <a:gd name="T12" fmla="*/ 28 w 46"/>
                <a:gd name="T13" fmla="*/ 145 h 159"/>
                <a:gd name="T14" fmla="*/ 25 w 46"/>
                <a:gd name="T15" fmla="*/ 151 h 159"/>
                <a:gd name="T16" fmla="*/ 21 w 46"/>
                <a:gd name="T17" fmla="*/ 155 h 159"/>
                <a:gd name="T18" fmla="*/ 17 w 46"/>
                <a:gd name="T19" fmla="*/ 159 h 159"/>
                <a:gd name="T20" fmla="*/ 17 w 46"/>
                <a:gd name="T21" fmla="*/ 159 h 159"/>
                <a:gd name="T22" fmla="*/ 0 w 46"/>
                <a:gd name="T23" fmla="*/ 87 h 159"/>
                <a:gd name="T24" fmla="*/ 0 w 46"/>
                <a:gd name="T25" fmla="*/ 87 h 159"/>
                <a:gd name="T26" fmla="*/ 7 w 46"/>
                <a:gd name="T27" fmla="*/ 0 h 159"/>
                <a:gd name="T28" fmla="*/ 7 w 46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159">
                  <a:moveTo>
                    <a:pt x="7" y="0"/>
                  </a:moveTo>
                  <a:lnTo>
                    <a:pt x="7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29" y="140"/>
                  </a:lnTo>
                  <a:lnTo>
                    <a:pt x="29" y="140"/>
                  </a:lnTo>
                  <a:lnTo>
                    <a:pt x="28" y="145"/>
                  </a:lnTo>
                  <a:lnTo>
                    <a:pt x="25" y="151"/>
                  </a:lnTo>
                  <a:lnTo>
                    <a:pt x="21" y="155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3" name="Freeform 94"/>
            <p:cNvSpPr/>
            <p:nvPr/>
          </p:nvSpPr>
          <p:spPr bwMode="auto">
            <a:xfrm>
              <a:off x="3492501" y="5083175"/>
              <a:ext cx="65088" cy="252413"/>
            </a:xfrm>
            <a:custGeom>
              <a:avLst/>
              <a:gdLst>
                <a:gd name="T0" fmla="*/ 6 w 41"/>
                <a:gd name="T1" fmla="*/ 0 h 159"/>
                <a:gd name="T2" fmla="*/ 6 w 41"/>
                <a:gd name="T3" fmla="*/ 0 h 159"/>
                <a:gd name="T4" fmla="*/ 41 w 41"/>
                <a:gd name="T5" fmla="*/ 0 h 159"/>
                <a:gd name="T6" fmla="*/ 41 w 41"/>
                <a:gd name="T7" fmla="*/ 0 h 159"/>
                <a:gd name="T8" fmla="*/ 24 w 41"/>
                <a:gd name="T9" fmla="*/ 140 h 159"/>
                <a:gd name="T10" fmla="*/ 24 w 41"/>
                <a:gd name="T11" fmla="*/ 140 h 159"/>
                <a:gd name="T12" fmla="*/ 23 w 41"/>
                <a:gd name="T13" fmla="*/ 145 h 159"/>
                <a:gd name="T14" fmla="*/ 20 w 41"/>
                <a:gd name="T15" fmla="*/ 151 h 159"/>
                <a:gd name="T16" fmla="*/ 16 w 41"/>
                <a:gd name="T17" fmla="*/ 155 h 159"/>
                <a:gd name="T18" fmla="*/ 12 w 41"/>
                <a:gd name="T19" fmla="*/ 159 h 159"/>
                <a:gd name="T20" fmla="*/ 12 w 41"/>
                <a:gd name="T21" fmla="*/ 159 h 159"/>
                <a:gd name="T22" fmla="*/ 0 w 41"/>
                <a:gd name="T23" fmla="*/ 86 h 159"/>
                <a:gd name="T24" fmla="*/ 0 w 41"/>
                <a:gd name="T25" fmla="*/ 86 h 159"/>
                <a:gd name="T26" fmla="*/ 6 w 41"/>
                <a:gd name="T27" fmla="*/ 0 h 159"/>
                <a:gd name="T28" fmla="*/ 6 w 41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159">
                  <a:moveTo>
                    <a:pt x="6" y="0"/>
                  </a:moveTo>
                  <a:lnTo>
                    <a:pt x="6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24" y="140"/>
                  </a:lnTo>
                  <a:lnTo>
                    <a:pt x="24" y="140"/>
                  </a:lnTo>
                  <a:lnTo>
                    <a:pt x="23" y="145"/>
                  </a:lnTo>
                  <a:lnTo>
                    <a:pt x="20" y="151"/>
                  </a:lnTo>
                  <a:lnTo>
                    <a:pt x="16" y="155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4" name="Freeform 95"/>
            <p:cNvSpPr/>
            <p:nvPr/>
          </p:nvSpPr>
          <p:spPr bwMode="auto">
            <a:xfrm>
              <a:off x="3495676" y="5083175"/>
              <a:ext cx="61913" cy="252413"/>
            </a:xfrm>
            <a:custGeom>
              <a:avLst/>
              <a:gdLst>
                <a:gd name="T0" fmla="*/ 8 w 39"/>
                <a:gd name="T1" fmla="*/ 0 h 159"/>
                <a:gd name="T2" fmla="*/ 8 w 39"/>
                <a:gd name="T3" fmla="*/ 0 h 159"/>
                <a:gd name="T4" fmla="*/ 39 w 39"/>
                <a:gd name="T5" fmla="*/ 0 h 159"/>
                <a:gd name="T6" fmla="*/ 39 w 39"/>
                <a:gd name="T7" fmla="*/ 0 h 159"/>
                <a:gd name="T8" fmla="*/ 22 w 39"/>
                <a:gd name="T9" fmla="*/ 140 h 159"/>
                <a:gd name="T10" fmla="*/ 22 w 39"/>
                <a:gd name="T11" fmla="*/ 140 h 159"/>
                <a:gd name="T12" fmla="*/ 21 w 39"/>
                <a:gd name="T13" fmla="*/ 145 h 159"/>
                <a:gd name="T14" fmla="*/ 18 w 39"/>
                <a:gd name="T15" fmla="*/ 151 h 159"/>
                <a:gd name="T16" fmla="*/ 14 w 39"/>
                <a:gd name="T17" fmla="*/ 155 h 159"/>
                <a:gd name="T18" fmla="*/ 10 w 39"/>
                <a:gd name="T19" fmla="*/ 159 h 159"/>
                <a:gd name="T20" fmla="*/ 10 w 39"/>
                <a:gd name="T21" fmla="*/ 159 h 159"/>
                <a:gd name="T22" fmla="*/ 0 w 39"/>
                <a:gd name="T23" fmla="*/ 84 h 159"/>
                <a:gd name="T24" fmla="*/ 0 w 39"/>
                <a:gd name="T25" fmla="*/ 84 h 159"/>
                <a:gd name="T26" fmla="*/ 8 w 39"/>
                <a:gd name="T27" fmla="*/ 0 h 159"/>
                <a:gd name="T28" fmla="*/ 8 w 39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159">
                  <a:moveTo>
                    <a:pt x="8" y="0"/>
                  </a:moveTo>
                  <a:lnTo>
                    <a:pt x="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22" y="140"/>
                  </a:lnTo>
                  <a:lnTo>
                    <a:pt x="22" y="140"/>
                  </a:lnTo>
                  <a:lnTo>
                    <a:pt x="21" y="145"/>
                  </a:lnTo>
                  <a:lnTo>
                    <a:pt x="18" y="151"/>
                  </a:lnTo>
                  <a:lnTo>
                    <a:pt x="14" y="155"/>
                  </a:lnTo>
                  <a:lnTo>
                    <a:pt x="10" y="159"/>
                  </a:lnTo>
                  <a:lnTo>
                    <a:pt x="10" y="15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5" name="Freeform 96"/>
            <p:cNvSpPr/>
            <p:nvPr/>
          </p:nvSpPr>
          <p:spPr bwMode="auto">
            <a:xfrm>
              <a:off x="3502026" y="5083175"/>
              <a:ext cx="55563" cy="252413"/>
            </a:xfrm>
            <a:custGeom>
              <a:avLst/>
              <a:gdLst>
                <a:gd name="T0" fmla="*/ 8 w 35"/>
                <a:gd name="T1" fmla="*/ 0 h 159"/>
                <a:gd name="T2" fmla="*/ 8 w 35"/>
                <a:gd name="T3" fmla="*/ 0 h 159"/>
                <a:gd name="T4" fmla="*/ 35 w 35"/>
                <a:gd name="T5" fmla="*/ 0 h 159"/>
                <a:gd name="T6" fmla="*/ 35 w 35"/>
                <a:gd name="T7" fmla="*/ 0 h 159"/>
                <a:gd name="T8" fmla="*/ 18 w 35"/>
                <a:gd name="T9" fmla="*/ 140 h 159"/>
                <a:gd name="T10" fmla="*/ 18 w 35"/>
                <a:gd name="T11" fmla="*/ 140 h 159"/>
                <a:gd name="T12" fmla="*/ 17 w 35"/>
                <a:gd name="T13" fmla="*/ 145 h 159"/>
                <a:gd name="T14" fmla="*/ 14 w 35"/>
                <a:gd name="T15" fmla="*/ 151 h 159"/>
                <a:gd name="T16" fmla="*/ 11 w 35"/>
                <a:gd name="T17" fmla="*/ 155 h 159"/>
                <a:gd name="T18" fmla="*/ 7 w 35"/>
                <a:gd name="T19" fmla="*/ 159 h 159"/>
                <a:gd name="T20" fmla="*/ 7 w 35"/>
                <a:gd name="T21" fmla="*/ 159 h 159"/>
                <a:gd name="T22" fmla="*/ 0 w 35"/>
                <a:gd name="T23" fmla="*/ 84 h 159"/>
                <a:gd name="T24" fmla="*/ 0 w 35"/>
                <a:gd name="T25" fmla="*/ 84 h 159"/>
                <a:gd name="T26" fmla="*/ 8 w 35"/>
                <a:gd name="T27" fmla="*/ 0 h 159"/>
                <a:gd name="T28" fmla="*/ 8 w 35"/>
                <a:gd name="T2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159">
                  <a:moveTo>
                    <a:pt x="8" y="0"/>
                  </a:moveTo>
                  <a:lnTo>
                    <a:pt x="8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18" y="140"/>
                  </a:lnTo>
                  <a:lnTo>
                    <a:pt x="18" y="140"/>
                  </a:lnTo>
                  <a:lnTo>
                    <a:pt x="17" y="145"/>
                  </a:lnTo>
                  <a:lnTo>
                    <a:pt x="14" y="151"/>
                  </a:lnTo>
                  <a:lnTo>
                    <a:pt x="11" y="155"/>
                  </a:lnTo>
                  <a:lnTo>
                    <a:pt x="7" y="159"/>
                  </a:lnTo>
                  <a:lnTo>
                    <a:pt x="7" y="15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6" name="Freeform 97"/>
            <p:cNvSpPr/>
            <p:nvPr/>
          </p:nvSpPr>
          <p:spPr bwMode="auto">
            <a:xfrm>
              <a:off x="3508376" y="5083175"/>
              <a:ext cx="49213" cy="249238"/>
            </a:xfrm>
            <a:custGeom>
              <a:avLst/>
              <a:gdLst>
                <a:gd name="T0" fmla="*/ 7 w 31"/>
                <a:gd name="T1" fmla="*/ 0 h 157"/>
                <a:gd name="T2" fmla="*/ 7 w 31"/>
                <a:gd name="T3" fmla="*/ 0 h 157"/>
                <a:gd name="T4" fmla="*/ 31 w 31"/>
                <a:gd name="T5" fmla="*/ 0 h 157"/>
                <a:gd name="T6" fmla="*/ 31 w 31"/>
                <a:gd name="T7" fmla="*/ 0 h 157"/>
                <a:gd name="T8" fmla="*/ 14 w 31"/>
                <a:gd name="T9" fmla="*/ 140 h 157"/>
                <a:gd name="T10" fmla="*/ 14 w 31"/>
                <a:gd name="T11" fmla="*/ 140 h 157"/>
                <a:gd name="T12" fmla="*/ 13 w 31"/>
                <a:gd name="T13" fmla="*/ 145 h 157"/>
                <a:gd name="T14" fmla="*/ 10 w 31"/>
                <a:gd name="T15" fmla="*/ 151 h 157"/>
                <a:gd name="T16" fmla="*/ 7 w 31"/>
                <a:gd name="T17" fmla="*/ 155 h 157"/>
                <a:gd name="T18" fmla="*/ 3 w 31"/>
                <a:gd name="T19" fmla="*/ 157 h 157"/>
                <a:gd name="T20" fmla="*/ 3 w 31"/>
                <a:gd name="T21" fmla="*/ 157 h 157"/>
                <a:gd name="T22" fmla="*/ 0 w 31"/>
                <a:gd name="T23" fmla="*/ 83 h 157"/>
                <a:gd name="T24" fmla="*/ 0 w 31"/>
                <a:gd name="T25" fmla="*/ 83 h 157"/>
                <a:gd name="T26" fmla="*/ 7 w 31"/>
                <a:gd name="T27" fmla="*/ 0 h 157"/>
                <a:gd name="T28" fmla="*/ 7 w 31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157">
                  <a:moveTo>
                    <a:pt x="7" y="0"/>
                  </a:moveTo>
                  <a:lnTo>
                    <a:pt x="7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3" y="145"/>
                  </a:lnTo>
                  <a:lnTo>
                    <a:pt x="10" y="151"/>
                  </a:lnTo>
                  <a:lnTo>
                    <a:pt x="7" y="155"/>
                  </a:lnTo>
                  <a:lnTo>
                    <a:pt x="3" y="157"/>
                  </a:lnTo>
                  <a:lnTo>
                    <a:pt x="3" y="15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7" name="Freeform 98"/>
            <p:cNvSpPr/>
            <p:nvPr/>
          </p:nvSpPr>
          <p:spPr bwMode="auto">
            <a:xfrm>
              <a:off x="3513138" y="5083175"/>
              <a:ext cx="44450" cy="249238"/>
            </a:xfrm>
            <a:custGeom>
              <a:avLst/>
              <a:gdLst>
                <a:gd name="T0" fmla="*/ 8 w 28"/>
                <a:gd name="T1" fmla="*/ 0 h 157"/>
                <a:gd name="T2" fmla="*/ 8 w 28"/>
                <a:gd name="T3" fmla="*/ 0 h 157"/>
                <a:gd name="T4" fmla="*/ 28 w 28"/>
                <a:gd name="T5" fmla="*/ 0 h 157"/>
                <a:gd name="T6" fmla="*/ 28 w 28"/>
                <a:gd name="T7" fmla="*/ 0 h 157"/>
                <a:gd name="T8" fmla="*/ 11 w 28"/>
                <a:gd name="T9" fmla="*/ 140 h 157"/>
                <a:gd name="T10" fmla="*/ 11 w 28"/>
                <a:gd name="T11" fmla="*/ 140 h 157"/>
                <a:gd name="T12" fmla="*/ 10 w 28"/>
                <a:gd name="T13" fmla="*/ 145 h 157"/>
                <a:gd name="T14" fmla="*/ 7 w 28"/>
                <a:gd name="T15" fmla="*/ 151 h 157"/>
                <a:gd name="T16" fmla="*/ 4 w 28"/>
                <a:gd name="T17" fmla="*/ 155 h 157"/>
                <a:gd name="T18" fmla="*/ 0 w 28"/>
                <a:gd name="T19" fmla="*/ 157 h 157"/>
                <a:gd name="T20" fmla="*/ 0 w 28"/>
                <a:gd name="T21" fmla="*/ 157 h 157"/>
                <a:gd name="T22" fmla="*/ 1 w 28"/>
                <a:gd name="T23" fmla="*/ 82 h 157"/>
                <a:gd name="T24" fmla="*/ 1 w 28"/>
                <a:gd name="T25" fmla="*/ 82 h 157"/>
                <a:gd name="T26" fmla="*/ 8 w 28"/>
                <a:gd name="T27" fmla="*/ 0 h 157"/>
                <a:gd name="T28" fmla="*/ 8 w 28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57">
                  <a:moveTo>
                    <a:pt x="8" y="0"/>
                  </a:moveTo>
                  <a:lnTo>
                    <a:pt x="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7" y="151"/>
                  </a:lnTo>
                  <a:lnTo>
                    <a:pt x="4" y="155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8" name="Freeform 99"/>
            <p:cNvSpPr/>
            <p:nvPr/>
          </p:nvSpPr>
          <p:spPr bwMode="auto">
            <a:xfrm>
              <a:off x="3513138" y="5083175"/>
              <a:ext cx="44450" cy="249238"/>
            </a:xfrm>
            <a:custGeom>
              <a:avLst/>
              <a:gdLst>
                <a:gd name="T0" fmla="*/ 12 w 28"/>
                <a:gd name="T1" fmla="*/ 0 h 157"/>
                <a:gd name="T2" fmla="*/ 12 w 28"/>
                <a:gd name="T3" fmla="*/ 0 h 157"/>
                <a:gd name="T4" fmla="*/ 28 w 28"/>
                <a:gd name="T5" fmla="*/ 0 h 157"/>
                <a:gd name="T6" fmla="*/ 28 w 28"/>
                <a:gd name="T7" fmla="*/ 0 h 157"/>
                <a:gd name="T8" fmla="*/ 11 w 28"/>
                <a:gd name="T9" fmla="*/ 140 h 157"/>
                <a:gd name="T10" fmla="*/ 11 w 28"/>
                <a:gd name="T11" fmla="*/ 140 h 157"/>
                <a:gd name="T12" fmla="*/ 10 w 28"/>
                <a:gd name="T13" fmla="*/ 145 h 157"/>
                <a:gd name="T14" fmla="*/ 8 w 28"/>
                <a:gd name="T15" fmla="*/ 149 h 157"/>
                <a:gd name="T16" fmla="*/ 4 w 28"/>
                <a:gd name="T17" fmla="*/ 155 h 157"/>
                <a:gd name="T18" fmla="*/ 0 w 28"/>
                <a:gd name="T19" fmla="*/ 157 h 157"/>
                <a:gd name="T20" fmla="*/ 0 w 28"/>
                <a:gd name="T21" fmla="*/ 157 h 157"/>
                <a:gd name="T22" fmla="*/ 5 w 28"/>
                <a:gd name="T23" fmla="*/ 80 h 157"/>
                <a:gd name="T24" fmla="*/ 5 w 28"/>
                <a:gd name="T25" fmla="*/ 80 h 157"/>
                <a:gd name="T26" fmla="*/ 12 w 28"/>
                <a:gd name="T27" fmla="*/ 0 h 157"/>
                <a:gd name="T28" fmla="*/ 12 w 28"/>
                <a:gd name="T2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57">
                  <a:moveTo>
                    <a:pt x="12" y="0"/>
                  </a:moveTo>
                  <a:lnTo>
                    <a:pt x="1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1" y="140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9"/>
                  </a:lnTo>
                  <a:lnTo>
                    <a:pt x="4" y="155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5" y="80"/>
                  </a:lnTo>
                  <a:lnTo>
                    <a:pt x="5" y="8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9" name="Freeform 100"/>
            <p:cNvSpPr/>
            <p:nvPr/>
          </p:nvSpPr>
          <p:spPr bwMode="auto">
            <a:xfrm>
              <a:off x="3514726" y="5083175"/>
              <a:ext cx="42863" cy="249238"/>
            </a:xfrm>
            <a:custGeom>
              <a:avLst/>
              <a:gdLst>
                <a:gd name="T0" fmla="*/ 15 w 27"/>
                <a:gd name="T1" fmla="*/ 0 h 157"/>
                <a:gd name="T2" fmla="*/ 27 w 27"/>
                <a:gd name="T3" fmla="*/ 0 h 157"/>
                <a:gd name="T4" fmla="*/ 10 w 27"/>
                <a:gd name="T5" fmla="*/ 140 h 157"/>
                <a:gd name="T6" fmla="*/ 10 w 27"/>
                <a:gd name="T7" fmla="*/ 140 h 157"/>
                <a:gd name="T8" fmla="*/ 9 w 27"/>
                <a:gd name="T9" fmla="*/ 145 h 157"/>
                <a:gd name="T10" fmla="*/ 7 w 27"/>
                <a:gd name="T11" fmla="*/ 149 h 157"/>
                <a:gd name="T12" fmla="*/ 3 w 27"/>
                <a:gd name="T13" fmla="*/ 153 h 157"/>
                <a:gd name="T14" fmla="*/ 0 w 27"/>
                <a:gd name="T15" fmla="*/ 157 h 157"/>
                <a:gd name="T16" fmla="*/ 15 w 27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57">
                  <a:moveTo>
                    <a:pt x="15" y="0"/>
                  </a:moveTo>
                  <a:lnTo>
                    <a:pt x="27" y="0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9" y="145"/>
                  </a:lnTo>
                  <a:lnTo>
                    <a:pt x="7" y="149"/>
                  </a:lnTo>
                  <a:lnTo>
                    <a:pt x="3" y="153"/>
                  </a:lnTo>
                  <a:lnTo>
                    <a:pt x="0" y="157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0" name="Freeform 108"/>
            <p:cNvSpPr/>
            <p:nvPr/>
          </p:nvSpPr>
          <p:spPr bwMode="auto">
            <a:xfrm>
              <a:off x="2687638" y="4930775"/>
              <a:ext cx="47625" cy="55563"/>
            </a:xfrm>
            <a:custGeom>
              <a:avLst/>
              <a:gdLst>
                <a:gd name="T0" fmla="*/ 30 w 30"/>
                <a:gd name="T1" fmla="*/ 2 h 35"/>
                <a:gd name="T2" fmla="*/ 30 w 30"/>
                <a:gd name="T3" fmla="*/ 2 h 35"/>
                <a:gd name="T4" fmla="*/ 27 w 30"/>
                <a:gd name="T5" fmla="*/ 14 h 35"/>
                <a:gd name="T6" fmla="*/ 23 w 30"/>
                <a:gd name="T7" fmla="*/ 30 h 35"/>
                <a:gd name="T8" fmla="*/ 23 w 30"/>
                <a:gd name="T9" fmla="*/ 30 h 35"/>
                <a:gd name="T10" fmla="*/ 20 w 30"/>
                <a:gd name="T11" fmla="*/ 34 h 35"/>
                <a:gd name="T12" fmla="*/ 19 w 30"/>
                <a:gd name="T13" fmla="*/ 35 h 35"/>
                <a:gd name="T14" fmla="*/ 16 w 30"/>
                <a:gd name="T15" fmla="*/ 34 h 35"/>
                <a:gd name="T16" fmla="*/ 14 w 30"/>
                <a:gd name="T17" fmla="*/ 31 h 35"/>
                <a:gd name="T18" fmla="*/ 11 w 30"/>
                <a:gd name="T19" fmla="*/ 26 h 35"/>
                <a:gd name="T20" fmla="*/ 0 w 30"/>
                <a:gd name="T21" fmla="*/ 7 h 35"/>
                <a:gd name="T22" fmla="*/ 0 w 30"/>
                <a:gd name="T23" fmla="*/ 7 h 35"/>
                <a:gd name="T24" fmla="*/ 3 w 30"/>
                <a:gd name="T25" fmla="*/ 6 h 35"/>
                <a:gd name="T26" fmla="*/ 8 w 30"/>
                <a:gd name="T27" fmla="*/ 2 h 35"/>
                <a:gd name="T28" fmla="*/ 12 w 30"/>
                <a:gd name="T29" fmla="*/ 0 h 35"/>
                <a:gd name="T30" fmla="*/ 18 w 30"/>
                <a:gd name="T31" fmla="*/ 0 h 35"/>
                <a:gd name="T32" fmla="*/ 23 w 30"/>
                <a:gd name="T33" fmla="*/ 0 h 35"/>
                <a:gd name="T34" fmla="*/ 30 w 30"/>
                <a:gd name="T35" fmla="*/ 2 h 35"/>
                <a:gd name="T36" fmla="*/ 30 w 30"/>
                <a:gd name="T3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5">
                  <a:moveTo>
                    <a:pt x="30" y="2"/>
                  </a:moveTo>
                  <a:lnTo>
                    <a:pt x="30" y="2"/>
                  </a:lnTo>
                  <a:lnTo>
                    <a:pt x="27" y="14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0" y="34"/>
                  </a:lnTo>
                  <a:lnTo>
                    <a:pt x="19" y="35"/>
                  </a:lnTo>
                  <a:lnTo>
                    <a:pt x="16" y="34"/>
                  </a:lnTo>
                  <a:lnTo>
                    <a:pt x="14" y="31"/>
                  </a:lnTo>
                  <a:lnTo>
                    <a:pt x="1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5872547" y="4570890"/>
            <a:ext cx="184150" cy="644525"/>
            <a:chOff x="2752726" y="4344988"/>
            <a:chExt cx="184150" cy="644525"/>
          </a:xfrm>
          <a:noFill/>
        </p:grpSpPr>
        <p:sp>
          <p:nvSpPr>
            <p:cNvPr id="192" name="Freeform 101"/>
            <p:cNvSpPr/>
            <p:nvPr/>
          </p:nvSpPr>
          <p:spPr bwMode="auto">
            <a:xfrm>
              <a:off x="2762251" y="4427538"/>
              <a:ext cx="174625" cy="519113"/>
            </a:xfrm>
            <a:custGeom>
              <a:avLst/>
              <a:gdLst>
                <a:gd name="T0" fmla="*/ 34 w 110"/>
                <a:gd name="T1" fmla="*/ 267 h 327"/>
                <a:gd name="T2" fmla="*/ 67 w 110"/>
                <a:gd name="T3" fmla="*/ 327 h 327"/>
                <a:gd name="T4" fmla="*/ 95 w 110"/>
                <a:gd name="T5" fmla="*/ 323 h 327"/>
                <a:gd name="T6" fmla="*/ 110 w 110"/>
                <a:gd name="T7" fmla="*/ 256 h 327"/>
                <a:gd name="T8" fmla="*/ 76 w 110"/>
                <a:gd name="T9" fmla="*/ 0 h 327"/>
                <a:gd name="T10" fmla="*/ 0 w 110"/>
                <a:gd name="T11" fmla="*/ 10 h 327"/>
                <a:gd name="T12" fmla="*/ 34 w 110"/>
                <a:gd name="T13" fmla="*/ 26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27">
                  <a:moveTo>
                    <a:pt x="34" y="267"/>
                  </a:moveTo>
                  <a:lnTo>
                    <a:pt x="67" y="327"/>
                  </a:lnTo>
                  <a:lnTo>
                    <a:pt x="95" y="323"/>
                  </a:lnTo>
                  <a:lnTo>
                    <a:pt x="110" y="256"/>
                  </a:lnTo>
                  <a:lnTo>
                    <a:pt x="76" y="0"/>
                  </a:lnTo>
                  <a:lnTo>
                    <a:pt x="0" y="10"/>
                  </a:lnTo>
                  <a:lnTo>
                    <a:pt x="34" y="267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3" name="Freeform 102"/>
            <p:cNvSpPr/>
            <p:nvPr/>
          </p:nvSpPr>
          <p:spPr bwMode="auto">
            <a:xfrm>
              <a:off x="2754313" y="4344988"/>
              <a:ext cx="128588" cy="146050"/>
            </a:xfrm>
            <a:custGeom>
              <a:avLst/>
              <a:gdLst>
                <a:gd name="T0" fmla="*/ 5 w 81"/>
                <a:gd name="T1" fmla="*/ 58 h 92"/>
                <a:gd name="T2" fmla="*/ 5 w 81"/>
                <a:gd name="T3" fmla="*/ 58 h 92"/>
                <a:gd name="T4" fmla="*/ 7 w 81"/>
                <a:gd name="T5" fmla="*/ 66 h 92"/>
                <a:gd name="T6" fmla="*/ 10 w 81"/>
                <a:gd name="T7" fmla="*/ 73 h 92"/>
                <a:gd name="T8" fmla="*/ 15 w 81"/>
                <a:gd name="T9" fmla="*/ 78 h 92"/>
                <a:gd name="T10" fmla="*/ 20 w 81"/>
                <a:gd name="T11" fmla="*/ 84 h 92"/>
                <a:gd name="T12" fmla="*/ 26 w 81"/>
                <a:gd name="T13" fmla="*/ 88 h 92"/>
                <a:gd name="T14" fmla="*/ 33 w 81"/>
                <a:gd name="T15" fmla="*/ 90 h 92"/>
                <a:gd name="T16" fmla="*/ 39 w 81"/>
                <a:gd name="T17" fmla="*/ 92 h 92"/>
                <a:gd name="T18" fmla="*/ 47 w 81"/>
                <a:gd name="T19" fmla="*/ 90 h 92"/>
                <a:gd name="T20" fmla="*/ 49 w 81"/>
                <a:gd name="T21" fmla="*/ 90 h 92"/>
                <a:gd name="T22" fmla="*/ 49 w 81"/>
                <a:gd name="T23" fmla="*/ 90 h 92"/>
                <a:gd name="T24" fmla="*/ 56 w 81"/>
                <a:gd name="T25" fmla="*/ 89 h 92"/>
                <a:gd name="T26" fmla="*/ 62 w 81"/>
                <a:gd name="T27" fmla="*/ 86 h 92"/>
                <a:gd name="T28" fmla="*/ 69 w 81"/>
                <a:gd name="T29" fmla="*/ 81 h 92"/>
                <a:gd name="T30" fmla="*/ 73 w 81"/>
                <a:gd name="T31" fmla="*/ 77 h 92"/>
                <a:gd name="T32" fmla="*/ 77 w 81"/>
                <a:gd name="T33" fmla="*/ 70 h 92"/>
                <a:gd name="T34" fmla="*/ 80 w 81"/>
                <a:gd name="T35" fmla="*/ 63 h 92"/>
                <a:gd name="T36" fmla="*/ 81 w 81"/>
                <a:gd name="T37" fmla="*/ 56 h 92"/>
                <a:gd name="T38" fmla="*/ 81 w 81"/>
                <a:gd name="T39" fmla="*/ 48 h 92"/>
                <a:gd name="T40" fmla="*/ 76 w 81"/>
                <a:gd name="T41" fmla="*/ 13 h 92"/>
                <a:gd name="T42" fmla="*/ 76 w 81"/>
                <a:gd name="T43" fmla="*/ 13 h 92"/>
                <a:gd name="T44" fmla="*/ 75 w 81"/>
                <a:gd name="T45" fmla="*/ 8 h 92"/>
                <a:gd name="T46" fmla="*/ 72 w 81"/>
                <a:gd name="T47" fmla="*/ 2 h 92"/>
                <a:gd name="T48" fmla="*/ 68 w 81"/>
                <a:gd name="T49" fmla="*/ 1 h 92"/>
                <a:gd name="T50" fmla="*/ 64 w 81"/>
                <a:gd name="T51" fmla="*/ 0 h 92"/>
                <a:gd name="T52" fmla="*/ 51 w 81"/>
                <a:gd name="T53" fmla="*/ 0 h 92"/>
                <a:gd name="T54" fmla="*/ 37 w 81"/>
                <a:gd name="T55" fmla="*/ 2 h 92"/>
                <a:gd name="T56" fmla="*/ 35 w 81"/>
                <a:gd name="T57" fmla="*/ 2 h 92"/>
                <a:gd name="T58" fmla="*/ 35 w 81"/>
                <a:gd name="T59" fmla="*/ 2 h 92"/>
                <a:gd name="T60" fmla="*/ 22 w 81"/>
                <a:gd name="T61" fmla="*/ 4 h 92"/>
                <a:gd name="T62" fmla="*/ 10 w 81"/>
                <a:gd name="T63" fmla="*/ 6 h 92"/>
                <a:gd name="T64" fmla="*/ 5 w 81"/>
                <a:gd name="T65" fmla="*/ 9 h 92"/>
                <a:gd name="T66" fmla="*/ 3 w 81"/>
                <a:gd name="T67" fmla="*/ 12 h 92"/>
                <a:gd name="T68" fmla="*/ 0 w 81"/>
                <a:gd name="T69" fmla="*/ 17 h 92"/>
                <a:gd name="T70" fmla="*/ 0 w 81"/>
                <a:gd name="T71" fmla="*/ 24 h 92"/>
                <a:gd name="T72" fmla="*/ 5 w 81"/>
                <a:gd name="T73" fmla="*/ 5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" h="92">
                  <a:moveTo>
                    <a:pt x="5" y="58"/>
                  </a:moveTo>
                  <a:lnTo>
                    <a:pt x="5" y="58"/>
                  </a:lnTo>
                  <a:lnTo>
                    <a:pt x="7" y="66"/>
                  </a:lnTo>
                  <a:lnTo>
                    <a:pt x="10" y="73"/>
                  </a:lnTo>
                  <a:lnTo>
                    <a:pt x="15" y="78"/>
                  </a:lnTo>
                  <a:lnTo>
                    <a:pt x="20" y="84"/>
                  </a:lnTo>
                  <a:lnTo>
                    <a:pt x="26" y="88"/>
                  </a:lnTo>
                  <a:lnTo>
                    <a:pt x="33" y="90"/>
                  </a:lnTo>
                  <a:lnTo>
                    <a:pt x="39" y="92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6" y="89"/>
                  </a:lnTo>
                  <a:lnTo>
                    <a:pt x="62" y="86"/>
                  </a:lnTo>
                  <a:lnTo>
                    <a:pt x="69" y="81"/>
                  </a:lnTo>
                  <a:lnTo>
                    <a:pt x="73" y="77"/>
                  </a:lnTo>
                  <a:lnTo>
                    <a:pt x="77" y="70"/>
                  </a:lnTo>
                  <a:lnTo>
                    <a:pt x="80" y="63"/>
                  </a:lnTo>
                  <a:lnTo>
                    <a:pt x="81" y="56"/>
                  </a:lnTo>
                  <a:lnTo>
                    <a:pt x="81" y="48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5" y="8"/>
                  </a:lnTo>
                  <a:lnTo>
                    <a:pt x="72" y="2"/>
                  </a:lnTo>
                  <a:lnTo>
                    <a:pt x="68" y="1"/>
                  </a:lnTo>
                  <a:lnTo>
                    <a:pt x="64" y="0"/>
                  </a:lnTo>
                  <a:lnTo>
                    <a:pt x="51" y="0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22" y="4"/>
                  </a:lnTo>
                  <a:lnTo>
                    <a:pt x="10" y="6"/>
                  </a:lnTo>
                  <a:lnTo>
                    <a:pt x="5" y="9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5" y="58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4" name="Freeform 103"/>
            <p:cNvSpPr/>
            <p:nvPr/>
          </p:nvSpPr>
          <p:spPr bwMode="auto">
            <a:xfrm>
              <a:off x="2752726" y="4394200"/>
              <a:ext cx="149225" cy="142875"/>
            </a:xfrm>
            <a:custGeom>
              <a:avLst/>
              <a:gdLst>
                <a:gd name="T0" fmla="*/ 11 w 94"/>
                <a:gd name="T1" fmla="*/ 90 h 90"/>
                <a:gd name="T2" fmla="*/ 94 w 94"/>
                <a:gd name="T3" fmla="*/ 80 h 90"/>
                <a:gd name="T4" fmla="*/ 84 w 94"/>
                <a:gd name="T5" fmla="*/ 0 h 90"/>
                <a:gd name="T6" fmla="*/ 0 w 94"/>
                <a:gd name="T7" fmla="*/ 11 h 90"/>
                <a:gd name="T8" fmla="*/ 11 w 94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0">
                  <a:moveTo>
                    <a:pt x="11" y="90"/>
                  </a:moveTo>
                  <a:lnTo>
                    <a:pt x="94" y="80"/>
                  </a:lnTo>
                  <a:lnTo>
                    <a:pt x="84" y="0"/>
                  </a:lnTo>
                  <a:lnTo>
                    <a:pt x="0" y="11"/>
                  </a:lnTo>
                  <a:lnTo>
                    <a:pt x="11" y="9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5" name="Freeform 104"/>
            <p:cNvSpPr/>
            <p:nvPr/>
          </p:nvSpPr>
          <p:spPr bwMode="auto">
            <a:xfrm>
              <a:off x="2868613" y="4933950"/>
              <a:ext cx="44450" cy="55563"/>
            </a:xfrm>
            <a:custGeom>
              <a:avLst/>
              <a:gdLst>
                <a:gd name="T0" fmla="*/ 28 w 28"/>
                <a:gd name="T1" fmla="*/ 2 h 35"/>
                <a:gd name="T2" fmla="*/ 28 w 28"/>
                <a:gd name="T3" fmla="*/ 2 h 35"/>
                <a:gd name="T4" fmla="*/ 27 w 28"/>
                <a:gd name="T5" fmla="*/ 14 h 35"/>
                <a:gd name="T6" fmla="*/ 21 w 28"/>
                <a:gd name="T7" fmla="*/ 31 h 35"/>
                <a:gd name="T8" fmla="*/ 21 w 28"/>
                <a:gd name="T9" fmla="*/ 31 h 35"/>
                <a:gd name="T10" fmla="*/ 20 w 28"/>
                <a:gd name="T11" fmla="*/ 35 h 35"/>
                <a:gd name="T12" fmla="*/ 19 w 28"/>
                <a:gd name="T13" fmla="*/ 35 h 35"/>
                <a:gd name="T14" fmla="*/ 16 w 28"/>
                <a:gd name="T15" fmla="*/ 35 h 35"/>
                <a:gd name="T16" fmla="*/ 13 w 28"/>
                <a:gd name="T17" fmla="*/ 32 h 35"/>
                <a:gd name="T18" fmla="*/ 11 w 28"/>
                <a:gd name="T19" fmla="*/ 27 h 35"/>
                <a:gd name="T20" fmla="*/ 0 w 28"/>
                <a:gd name="T21" fmla="*/ 8 h 35"/>
                <a:gd name="T22" fmla="*/ 0 w 28"/>
                <a:gd name="T23" fmla="*/ 8 h 35"/>
                <a:gd name="T24" fmla="*/ 3 w 28"/>
                <a:gd name="T25" fmla="*/ 5 h 35"/>
                <a:gd name="T26" fmla="*/ 8 w 28"/>
                <a:gd name="T27" fmla="*/ 2 h 35"/>
                <a:gd name="T28" fmla="*/ 12 w 28"/>
                <a:gd name="T29" fmla="*/ 1 h 35"/>
                <a:gd name="T30" fmla="*/ 16 w 28"/>
                <a:gd name="T31" fmla="*/ 0 h 35"/>
                <a:gd name="T32" fmla="*/ 23 w 28"/>
                <a:gd name="T33" fmla="*/ 0 h 35"/>
                <a:gd name="T34" fmla="*/ 28 w 28"/>
                <a:gd name="T35" fmla="*/ 2 h 35"/>
                <a:gd name="T36" fmla="*/ 28 w 28"/>
                <a:gd name="T37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5">
                  <a:moveTo>
                    <a:pt x="28" y="2"/>
                  </a:moveTo>
                  <a:lnTo>
                    <a:pt x="28" y="2"/>
                  </a:lnTo>
                  <a:lnTo>
                    <a:pt x="27" y="14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2"/>
                  </a:lnTo>
                  <a:lnTo>
                    <a:pt x="11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5675697" y="4566127"/>
            <a:ext cx="203200" cy="601663"/>
            <a:chOff x="2555876" y="4340225"/>
            <a:chExt cx="203200" cy="601663"/>
          </a:xfrm>
          <a:noFill/>
        </p:grpSpPr>
        <p:sp>
          <p:nvSpPr>
            <p:cNvPr id="197" name="Freeform 105"/>
            <p:cNvSpPr/>
            <p:nvPr/>
          </p:nvSpPr>
          <p:spPr bwMode="auto">
            <a:xfrm>
              <a:off x="2582863" y="4424363"/>
              <a:ext cx="176213" cy="517525"/>
            </a:xfrm>
            <a:custGeom>
              <a:avLst/>
              <a:gdLst>
                <a:gd name="T0" fmla="*/ 35 w 111"/>
                <a:gd name="T1" fmla="*/ 266 h 326"/>
                <a:gd name="T2" fmla="*/ 66 w 111"/>
                <a:gd name="T3" fmla="*/ 326 h 326"/>
                <a:gd name="T4" fmla="*/ 94 w 111"/>
                <a:gd name="T5" fmla="*/ 322 h 326"/>
                <a:gd name="T6" fmla="*/ 111 w 111"/>
                <a:gd name="T7" fmla="*/ 256 h 326"/>
                <a:gd name="T8" fmla="*/ 76 w 111"/>
                <a:gd name="T9" fmla="*/ 0 h 326"/>
                <a:gd name="T10" fmla="*/ 0 w 111"/>
                <a:gd name="T11" fmla="*/ 11 h 326"/>
                <a:gd name="T12" fmla="*/ 35 w 111"/>
                <a:gd name="T13" fmla="*/ 26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326">
                  <a:moveTo>
                    <a:pt x="35" y="266"/>
                  </a:moveTo>
                  <a:lnTo>
                    <a:pt x="66" y="326"/>
                  </a:lnTo>
                  <a:lnTo>
                    <a:pt x="94" y="322"/>
                  </a:lnTo>
                  <a:lnTo>
                    <a:pt x="111" y="256"/>
                  </a:lnTo>
                  <a:lnTo>
                    <a:pt x="76" y="0"/>
                  </a:lnTo>
                  <a:lnTo>
                    <a:pt x="0" y="11"/>
                  </a:lnTo>
                  <a:lnTo>
                    <a:pt x="35" y="266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8" name="Freeform 106"/>
            <p:cNvSpPr/>
            <p:nvPr/>
          </p:nvSpPr>
          <p:spPr bwMode="auto">
            <a:xfrm>
              <a:off x="2576513" y="4340225"/>
              <a:ext cx="127000" cy="146050"/>
            </a:xfrm>
            <a:custGeom>
              <a:avLst/>
              <a:gdLst>
                <a:gd name="T0" fmla="*/ 4 w 80"/>
                <a:gd name="T1" fmla="*/ 59 h 92"/>
                <a:gd name="T2" fmla="*/ 4 w 80"/>
                <a:gd name="T3" fmla="*/ 59 h 92"/>
                <a:gd name="T4" fmla="*/ 5 w 80"/>
                <a:gd name="T5" fmla="*/ 66 h 92"/>
                <a:gd name="T6" fmla="*/ 9 w 80"/>
                <a:gd name="T7" fmla="*/ 73 h 92"/>
                <a:gd name="T8" fmla="*/ 13 w 80"/>
                <a:gd name="T9" fmla="*/ 80 h 92"/>
                <a:gd name="T10" fmla="*/ 19 w 80"/>
                <a:gd name="T11" fmla="*/ 84 h 92"/>
                <a:gd name="T12" fmla="*/ 24 w 80"/>
                <a:gd name="T13" fmla="*/ 88 h 92"/>
                <a:gd name="T14" fmla="*/ 31 w 80"/>
                <a:gd name="T15" fmla="*/ 91 h 92"/>
                <a:gd name="T16" fmla="*/ 39 w 80"/>
                <a:gd name="T17" fmla="*/ 92 h 92"/>
                <a:gd name="T18" fmla="*/ 46 w 80"/>
                <a:gd name="T19" fmla="*/ 92 h 92"/>
                <a:gd name="T20" fmla="*/ 47 w 80"/>
                <a:gd name="T21" fmla="*/ 92 h 92"/>
                <a:gd name="T22" fmla="*/ 47 w 80"/>
                <a:gd name="T23" fmla="*/ 92 h 92"/>
                <a:gd name="T24" fmla="*/ 55 w 80"/>
                <a:gd name="T25" fmla="*/ 89 h 92"/>
                <a:gd name="T26" fmla="*/ 62 w 80"/>
                <a:gd name="T27" fmla="*/ 87 h 92"/>
                <a:gd name="T28" fmla="*/ 67 w 80"/>
                <a:gd name="T29" fmla="*/ 82 h 92"/>
                <a:gd name="T30" fmla="*/ 71 w 80"/>
                <a:gd name="T31" fmla="*/ 77 h 92"/>
                <a:gd name="T32" fmla="*/ 75 w 80"/>
                <a:gd name="T33" fmla="*/ 70 h 92"/>
                <a:gd name="T34" fmla="*/ 78 w 80"/>
                <a:gd name="T35" fmla="*/ 64 h 92"/>
                <a:gd name="T36" fmla="*/ 80 w 80"/>
                <a:gd name="T37" fmla="*/ 57 h 92"/>
                <a:gd name="T38" fmla="*/ 80 w 80"/>
                <a:gd name="T39" fmla="*/ 49 h 92"/>
                <a:gd name="T40" fmla="*/ 75 w 80"/>
                <a:gd name="T41" fmla="*/ 15 h 92"/>
                <a:gd name="T42" fmla="*/ 75 w 80"/>
                <a:gd name="T43" fmla="*/ 15 h 92"/>
                <a:gd name="T44" fmla="*/ 73 w 80"/>
                <a:gd name="T45" fmla="*/ 8 h 92"/>
                <a:gd name="T46" fmla="*/ 70 w 80"/>
                <a:gd name="T47" fmla="*/ 4 h 92"/>
                <a:gd name="T48" fmla="*/ 66 w 80"/>
                <a:gd name="T49" fmla="*/ 1 h 92"/>
                <a:gd name="T50" fmla="*/ 62 w 80"/>
                <a:gd name="T51" fmla="*/ 0 h 92"/>
                <a:gd name="T52" fmla="*/ 50 w 80"/>
                <a:gd name="T53" fmla="*/ 1 h 92"/>
                <a:gd name="T54" fmla="*/ 35 w 80"/>
                <a:gd name="T55" fmla="*/ 3 h 92"/>
                <a:gd name="T56" fmla="*/ 35 w 80"/>
                <a:gd name="T57" fmla="*/ 3 h 92"/>
                <a:gd name="T58" fmla="*/ 35 w 80"/>
                <a:gd name="T59" fmla="*/ 3 h 92"/>
                <a:gd name="T60" fmla="*/ 20 w 80"/>
                <a:gd name="T61" fmla="*/ 5 h 92"/>
                <a:gd name="T62" fmla="*/ 8 w 80"/>
                <a:gd name="T63" fmla="*/ 7 h 92"/>
                <a:gd name="T64" fmla="*/ 4 w 80"/>
                <a:gd name="T65" fmla="*/ 9 h 92"/>
                <a:gd name="T66" fmla="*/ 1 w 80"/>
                <a:gd name="T67" fmla="*/ 13 h 92"/>
                <a:gd name="T68" fmla="*/ 0 w 80"/>
                <a:gd name="T69" fmla="*/ 17 h 92"/>
                <a:gd name="T70" fmla="*/ 0 w 80"/>
                <a:gd name="T71" fmla="*/ 24 h 92"/>
                <a:gd name="T72" fmla="*/ 4 w 80"/>
                <a:gd name="T73" fmla="*/ 5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0" h="92">
                  <a:moveTo>
                    <a:pt x="4" y="59"/>
                  </a:moveTo>
                  <a:lnTo>
                    <a:pt x="4" y="59"/>
                  </a:lnTo>
                  <a:lnTo>
                    <a:pt x="5" y="66"/>
                  </a:lnTo>
                  <a:lnTo>
                    <a:pt x="9" y="73"/>
                  </a:lnTo>
                  <a:lnTo>
                    <a:pt x="13" y="80"/>
                  </a:lnTo>
                  <a:lnTo>
                    <a:pt x="19" y="84"/>
                  </a:lnTo>
                  <a:lnTo>
                    <a:pt x="24" y="88"/>
                  </a:lnTo>
                  <a:lnTo>
                    <a:pt x="31" y="91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47" y="92"/>
                  </a:lnTo>
                  <a:lnTo>
                    <a:pt x="47" y="92"/>
                  </a:lnTo>
                  <a:lnTo>
                    <a:pt x="55" y="89"/>
                  </a:lnTo>
                  <a:lnTo>
                    <a:pt x="62" y="87"/>
                  </a:lnTo>
                  <a:lnTo>
                    <a:pt x="67" y="82"/>
                  </a:lnTo>
                  <a:lnTo>
                    <a:pt x="71" y="77"/>
                  </a:lnTo>
                  <a:lnTo>
                    <a:pt x="75" y="70"/>
                  </a:lnTo>
                  <a:lnTo>
                    <a:pt x="78" y="64"/>
                  </a:lnTo>
                  <a:lnTo>
                    <a:pt x="80" y="57"/>
                  </a:lnTo>
                  <a:lnTo>
                    <a:pt x="80" y="49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3" y="8"/>
                  </a:lnTo>
                  <a:lnTo>
                    <a:pt x="70" y="4"/>
                  </a:lnTo>
                  <a:lnTo>
                    <a:pt x="66" y="1"/>
                  </a:lnTo>
                  <a:lnTo>
                    <a:pt x="62" y="0"/>
                  </a:lnTo>
                  <a:lnTo>
                    <a:pt x="50" y="1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20" y="5"/>
                  </a:lnTo>
                  <a:lnTo>
                    <a:pt x="8" y="7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4" y="59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9" name="Freeform 107"/>
            <p:cNvSpPr/>
            <p:nvPr/>
          </p:nvSpPr>
          <p:spPr bwMode="auto">
            <a:xfrm>
              <a:off x="2571751" y="4389438"/>
              <a:ext cx="150813" cy="144463"/>
            </a:xfrm>
            <a:custGeom>
              <a:avLst/>
              <a:gdLst>
                <a:gd name="T0" fmla="*/ 11 w 95"/>
                <a:gd name="T1" fmla="*/ 91 h 91"/>
                <a:gd name="T2" fmla="*/ 95 w 95"/>
                <a:gd name="T3" fmla="*/ 80 h 91"/>
                <a:gd name="T4" fmla="*/ 84 w 95"/>
                <a:gd name="T5" fmla="*/ 0 h 91"/>
                <a:gd name="T6" fmla="*/ 0 w 95"/>
                <a:gd name="T7" fmla="*/ 11 h 91"/>
                <a:gd name="T8" fmla="*/ 11 w 95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11" y="91"/>
                  </a:moveTo>
                  <a:lnTo>
                    <a:pt x="95" y="80"/>
                  </a:lnTo>
                  <a:lnTo>
                    <a:pt x="84" y="0"/>
                  </a:lnTo>
                  <a:lnTo>
                    <a:pt x="0" y="11"/>
                  </a:lnTo>
                  <a:lnTo>
                    <a:pt x="11" y="91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0" name="Freeform 109"/>
            <p:cNvSpPr/>
            <p:nvPr/>
          </p:nvSpPr>
          <p:spPr bwMode="auto">
            <a:xfrm>
              <a:off x="2555876" y="4430713"/>
              <a:ext cx="44450" cy="260350"/>
            </a:xfrm>
            <a:custGeom>
              <a:avLst/>
              <a:gdLst>
                <a:gd name="T0" fmla="*/ 21 w 28"/>
                <a:gd name="T1" fmla="*/ 0 h 164"/>
                <a:gd name="T2" fmla="*/ 21 w 28"/>
                <a:gd name="T3" fmla="*/ 0 h 164"/>
                <a:gd name="T4" fmla="*/ 11 w 28"/>
                <a:gd name="T5" fmla="*/ 7 h 164"/>
                <a:gd name="T6" fmla="*/ 5 w 28"/>
                <a:gd name="T7" fmla="*/ 13 h 164"/>
                <a:gd name="T8" fmla="*/ 2 w 28"/>
                <a:gd name="T9" fmla="*/ 17 h 164"/>
                <a:gd name="T10" fmla="*/ 0 w 28"/>
                <a:gd name="T11" fmla="*/ 20 h 164"/>
                <a:gd name="T12" fmla="*/ 0 w 28"/>
                <a:gd name="T13" fmla="*/ 20 h 164"/>
                <a:gd name="T14" fmla="*/ 3 w 28"/>
                <a:gd name="T15" fmla="*/ 44 h 164"/>
                <a:gd name="T16" fmla="*/ 9 w 28"/>
                <a:gd name="T17" fmla="*/ 90 h 164"/>
                <a:gd name="T18" fmla="*/ 18 w 28"/>
                <a:gd name="T19" fmla="*/ 154 h 164"/>
                <a:gd name="T20" fmla="*/ 18 w 28"/>
                <a:gd name="T21" fmla="*/ 154 h 164"/>
                <a:gd name="T22" fmla="*/ 17 w 28"/>
                <a:gd name="T23" fmla="*/ 155 h 164"/>
                <a:gd name="T24" fmla="*/ 18 w 28"/>
                <a:gd name="T25" fmla="*/ 160 h 164"/>
                <a:gd name="T26" fmla="*/ 19 w 28"/>
                <a:gd name="T27" fmla="*/ 161 h 164"/>
                <a:gd name="T28" fmla="*/ 21 w 28"/>
                <a:gd name="T29" fmla="*/ 162 h 164"/>
                <a:gd name="T30" fmla="*/ 23 w 28"/>
                <a:gd name="T31" fmla="*/ 164 h 164"/>
                <a:gd name="T32" fmla="*/ 28 w 28"/>
                <a:gd name="T33" fmla="*/ 164 h 164"/>
                <a:gd name="T34" fmla="*/ 13 w 28"/>
                <a:gd name="T35" fmla="*/ 58 h 164"/>
                <a:gd name="T36" fmla="*/ 19 w 28"/>
                <a:gd name="T37" fmla="*/ 44 h 164"/>
                <a:gd name="T38" fmla="*/ 21 w 28"/>
                <a:gd name="T39" fmla="*/ 0 h 164"/>
                <a:gd name="T40" fmla="*/ 21 w 28"/>
                <a:gd name="T4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64">
                  <a:moveTo>
                    <a:pt x="21" y="0"/>
                  </a:moveTo>
                  <a:lnTo>
                    <a:pt x="21" y="0"/>
                  </a:lnTo>
                  <a:lnTo>
                    <a:pt x="11" y="7"/>
                  </a:lnTo>
                  <a:lnTo>
                    <a:pt x="5" y="13"/>
                  </a:lnTo>
                  <a:lnTo>
                    <a:pt x="2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44"/>
                  </a:lnTo>
                  <a:lnTo>
                    <a:pt x="9" y="90"/>
                  </a:lnTo>
                  <a:lnTo>
                    <a:pt x="18" y="154"/>
                  </a:lnTo>
                  <a:lnTo>
                    <a:pt x="18" y="154"/>
                  </a:lnTo>
                  <a:lnTo>
                    <a:pt x="17" y="155"/>
                  </a:lnTo>
                  <a:lnTo>
                    <a:pt x="18" y="160"/>
                  </a:lnTo>
                  <a:lnTo>
                    <a:pt x="19" y="161"/>
                  </a:lnTo>
                  <a:lnTo>
                    <a:pt x="21" y="162"/>
                  </a:lnTo>
                  <a:lnTo>
                    <a:pt x="23" y="164"/>
                  </a:lnTo>
                  <a:lnTo>
                    <a:pt x="28" y="164"/>
                  </a:lnTo>
                  <a:lnTo>
                    <a:pt x="13" y="58"/>
                  </a:lnTo>
                  <a:lnTo>
                    <a:pt x="19" y="44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5074827" y="3048935"/>
            <a:ext cx="404813" cy="611188"/>
            <a:chOff x="1201738" y="2052638"/>
            <a:chExt cx="404813" cy="611188"/>
          </a:xfrm>
          <a:noFill/>
        </p:grpSpPr>
        <p:sp>
          <p:nvSpPr>
            <p:cNvPr id="202" name="Freeform 117"/>
            <p:cNvSpPr/>
            <p:nvPr/>
          </p:nvSpPr>
          <p:spPr bwMode="auto">
            <a:xfrm>
              <a:off x="1325563" y="2101850"/>
              <a:ext cx="139700" cy="139700"/>
            </a:xfrm>
            <a:custGeom>
              <a:avLst/>
              <a:gdLst>
                <a:gd name="T0" fmla="*/ 88 w 88"/>
                <a:gd name="T1" fmla="*/ 44 h 88"/>
                <a:gd name="T2" fmla="*/ 88 w 88"/>
                <a:gd name="T3" fmla="*/ 44 h 88"/>
                <a:gd name="T4" fmla="*/ 86 w 88"/>
                <a:gd name="T5" fmla="*/ 36 h 88"/>
                <a:gd name="T6" fmla="*/ 83 w 88"/>
                <a:gd name="T7" fmla="*/ 27 h 88"/>
                <a:gd name="T8" fmla="*/ 79 w 88"/>
                <a:gd name="T9" fmla="*/ 19 h 88"/>
                <a:gd name="T10" fmla="*/ 74 w 88"/>
                <a:gd name="T11" fmla="*/ 13 h 88"/>
                <a:gd name="T12" fmla="*/ 67 w 88"/>
                <a:gd name="T13" fmla="*/ 7 h 88"/>
                <a:gd name="T14" fmla="*/ 60 w 88"/>
                <a:gd name="T15" fmla="*/ 3 h 88"/>
                <a:gd name="T16" fmla="*/ 52 w 88"/>
                <a:gd name="T17" fmla="*/ 0 h 88"/>
                <a:gd name="T18" fmla="*/ 43 w 88"/>
                <a:gd name="T19" fmla="*/ 0 h 88"/>
                <a:gd name="T20" fmla="*/ 43 w 88"/>
                <a:gd name="T21" fmla="*/ 0 h 88"/>
                <a:gd name="T22" fmla="*/ 35 w 88"/>
                <a:gd name="T23" fmla="*/ 0 h 88"/>
                <a:gd name="T24" fmla="*/ 27 w 88"/>
                <a:gd name="T25" fmla="*/ 3 h 88"/>
                <a:gd name="T26" fmla="*/ 18 w 88"/>
                <a:gd name="T27" fmla="*/ 7 h 88"/>
                <a:gd name="T28" fmla="*/ 12 w 88"/>
                <a:gd name="T29" fmla="*/ 13 h 88"/>
                <a:gd name="T30" fmla="*/ 6 w 88"/>
                <a:gd name="T31" fmla="*/ 19 h 88"/>
                <a:gd name="T32" fmla="*/ 2 w 88"/>
                <a:gd name="T33" fmla="*/ 27 h 88"/>
                <a:gd name="T34" fmla="*/ 0 w 88"/>
                <a:gd name="T35" fmla="*/ 36 h 88"/>
                <a:gd name="T36" fmla="*/ 0 w 88"/>
                <a:gd name="T37" fmla="*/ 44 h 88"/>
                <a:gd name="T38" fmla="*/ 0 w 88"/>
                <a:gd name="T39" fmla="*/ 44 h 88"/>
                <a:gd name="T40" fmla="*/ 0 w 88"/>
                <a:gd name="T41" fmla="*/ 53 h 88"/>
                <a:gd name="T42" fmla="*/ 2 w 88"/>
                <a:gd name="T43" fmla="*/ 61 h 88"/>
                <a:gd name="T44" fmla="*/ 6 w 88"/>
                <a:gd name="T45" fmla="*/ 68 h 88"/>
                <a:gd name="T46" fmla="*/ 12 w 88"/>
                <a:gd name="T47" fmla="*/ 75 h 88"/>
                <a:gd name="T48" fmla="*/ 18 w 88"/>
                <a:gd name="T49" fmla="*/ 80 h 88"/>
                <a:gd name="T50" fmla="*/ 27 w 88"/>
                <a:gd name="T51" fmla="*/ 84 h 88"/>
                <a:gd name="T52" fmla="*/ 35 w 88"/>
                <a:gd name="T53" fmla="*/ 87 h 88"/>
                <a:gd name="T54" fmla="*/ 43 w 88"/>
                <a:gd name="T55" fmla="*/ 88 h 88"/>
                <a:gd name="T56" fmla="*/ 43 w 88"/>
                <a:gd name="T57" fmla="*/ 88 h 88"/>
                <a:gd name="T58" fmla="*/ 52 w 88"/>
                <a:gd name="T59" fmla="*/ 87 h 88"/>
                <a:gd name="T60" fmla="*/ 60 w 88"/>
                <a:gd name="T61" fmla="*/ 84 h 88"/>
                <a:gd name="T62" fmla="*/ 67 w 88"/>
                <a:gd name="T63" fmla="*/ 80 h 88"/>
                <a:gd name="T64" fmla="*/ 74 w 88"/>
                <a:gd name="T65" fmla="*/ 75 h 88"/>
                <a:gd name="T66" fmla="*/ 79 w 88"/>
                <a:gd name="T67" fmla="*/ 68 h 88"/>
                <a:gd name="T68" fmla="*/ 83 w 88"/>
                <a:gd name="T69" fmla="*/ 61 h 88"/>
                <a:gd name="T70" fmla="*/ 86 w 88"/>
                <a:gd name="T71" fmla="*/ 53 h 88"/>
                <a:gd name="T72" fmla="*/ 88 w 88"/>
                <a:gd name="T73" fmla="*/ 44 h 88"/>
                <a:gd name="T74" fmla="*/ 88 w 88"/>
                <a:gd name="T75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88">
                  <a:moveTo>
                    <a:pt x="88" y="44"/>
                  </a:moveTo>
                  <a:lnTo>
                    <a:pt x="88" y="44"/>
                  </a:lnTo>
                  <a:lnTo>
                    <a:pt x="86" y="36"/>
                  </a:lnTo>
                  <a:lnTo>
                    <a:pt x="83" y="27"/>
                  </a:lnTo>
                  <a:lnTo>
                    <a:pt x="79" y="19"/>
                  </a:lnTo>
                  <a:lnTo>
                    <a:pt x="74" y="13"/>
                  </a:lnTo>
                  <a:lnTo>
                    <a:pt x="67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2" y="75"/>
                  </a:lnTo>
                  <a:lnTo>
                    <a:pt x="18" y="80"/>
                  </a:lnTo>
                  <a:lnTo>
                    <a:pt x="27" y="84"/>
                  </a:lnTo>
                  <a:lnTo>
                    <a:pt x="35" y="87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52" y="87"/>
                  </a:lnTo>
                  <a:lnTo>
                    <a:pt x="60" y="84"/>
                  </a:lnTo>
                  <a:lnTo>
                    <a:pt x="67" y="80"/>
                  </a:lnTo>
                  <a:lnTo>
                    <a:pt x="74" y="75"/>
                  </a:lnTo>
                  <a:lnTo>
                    <a:pt x="79" y="68"/>
                  </a:lnTo>
                  <a:lnTo>
                    <a:pt x="83" y="61"/>
                  </a:lnTo>
                  <a:lnTo>
                    <a:pt x="86" y="53"/>
                  </a:lnTo>
                  <a:lnTo>
                    <a:pt x="88" y="44"/>
                  </a:lnTo>
                  <a:lnTo>
                    <a:pt x="88" y="44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3" name="Freeform 118"/>
            <p:cNvSpPr/>
            <p:nvPr/>
          </p:nvSpPr>
          <p:spPr bwMode="auto">
            <a:xfrm>
              <a:off x="1201738" y="2205038"/>
              <a:ext cx="212725" cy="458788"/>
            </a:xfrm>
            <a:custGeom>
              <a:avLst/>
              <a:gdLst>
                <a:gd name="T0" fmla="*/ 134 w 134"/>
                <a:gd name="T1" fmla="*/ 7 h 289"/>
                <a:gd name="T2" fmla="*/ 134 w 134"/>
                <a:gd name="T3" fmla="*/ 7 h 289"/>
                <a:gd name="T4" fmla="*/ 88 w 134"/>
                <a:gd name="T5" fmla="*/ 129 h 289"/>
                <a:gd name="T6" fmla="*/ 42 w 134"/>
                <a:gd name="T7" fmla="*/ 248 h 289"/>
                <a:gd name="T8" fmla="*/ 42 w 134"/>
                <a:gd name="T9" fmla="*/ 248 h 289"/>
                <a:gd name="T10" fmla="*/ 22 w 134"/>
                <a:gd name="T11" fmla="*/ 268 h 289"/>
                <a:gd name="T12" fmla="*/ 8 w 134"/>
                <a:gd name="T13" fmla="*/ 282 h 289"/>
                <a:gd name="T14" fmla="*/ 3 w 134"/>
                <a:gd name="T15" fmla="*/ 286 h 289"/>
                <a:gd name="T16" fmla="*/ 0 w 134"/>
                <a:gd name="T17" fmla="*/ 289 h 289"/>
                <a:gd name="T18" fmla="*/ 0 w 134"/>
                <a:gd name="T19" fmla="*/ 289 h 289"/>
                <a:gd name="T20" fmla="*/ 3 w 134"/>
                <a:gd name="T21" fmla="*/ 275 h 289"/>
                <a:gd name="T22" fmla="*/ 15 w 134"/>
                <a:gd name="T23" fmla="*/ 243 h 289"/>
                <a:gd name="T24" fmla="*/ 50 w 134"/>
                <a:gd name="T25" fmla="*/ 144 h 289"/>
                <a:gd name="T26" fmla="*/ 105 w 134"/>
                <a:gd name="T27" fmla="*/ 0 h 289"/>
                <a:gd name="T28" fmla="*/ 134 w 134"/>
                <a:gd name="T29" fmla="*/ 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4" h="289">
                  <a:moveTo>
                    <a:pt x="134" y="7"/>
                  </a:moveTo>
                  <a:lnTo>
                    <a:pt x="134" y="7"/>
                  </a:lnTo>
                  <a:lnTo>
                    <a:pt x="88" y="129"/>
                  </a:lnTo>
                  <a:lnTo>
                    <a:pt x="42" y="248"/>
                  </a:lnTo>
                  <a:lnTo>
                    <a:pt x="42" y="248"/>
                  </a:lnTo>
                  <a:lnTo>
                    <a:pt x="22" y="268"/>
                  </a:lnTo>
                  <a:lnTo>
                    <a:pt x="8" y="282"/>
                  </a:lnTo>
                  <a:lnTo>
                    <a:pt x="3" y="286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3" y="275"/>
                  </a:lnTo>
                  <a:lnTo>
                    <a:pt x="15" y="243"/>
                  </a:lnTo>
                  <a:lnTo>
                    <a:pt x="50" y="144"/>
                  </a:lnTo>
                  <a:lnTo>
                    <a:pt x="105" y="0"/>
                  </a:lnTo>
                  <a:lnTo>
                    <a:pt x="134" y="7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4" name="Freeform 119"/>
            <p:cNvSpPr/>
            <p:nvPr/>
          </p:nvSpPr>
          <p:spPr bwMode="auto">
            <a:xfrm>
              <a:off x="1371601" y="2205038"/>
              <a:ext cx="234950" cy="449263"/>
            </a:xfrm>
            <a:custGeom>
              <a:avLst/>
              <a:gdLst>
                <a:gd name="T0" fmla="*/ 2 w 148"/>
                <a:gd name="T1" fmla="*/ 13 h 283"/>
                <a:gd name="T2" fmla="*/ 109 w 148"/>
                <a:gd name="T3" fmla="*/ 244 h 283"/>
                <a:gd name="T4" fmla="*/ 148 w 148"/>
                <a:gd name="T5" fmla="*/ 283 h 283"/>
                <a:gd name="T6" fmla="*/ 137 w 148"/>
                <a:gd name="T7" fmla="*/ 229 h 283"/>
                <a:gd name="T8" fmla="*/ 33 w 148"/>
                <a:gd name="T9" fmla="*/ 0 h 283"/>
                <a:gd name="T10" fmla="*/ 0 w 148"/>
                <a:gd name="T11" fmla="*/ 10 h 283"/>
                <a:gd name="T12" fmla="*/ 2 w 148"/>
                <a:gd name="T13" fmla="*/ 1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283">
                  <a:moveTo>
                    <a:pt x="2" y="13"/>
                  </a:moveTo>
                  <a:lnTo>
                    <a:pt x="109" y="244"/>
                  </a:lnTo>
                  <a:lnTo>
                    <a:pt x="148" y="283"/>
                  </a:lnTo>
                  <a:lnTo>
                    <a:pt x="137" y="229"/>
                  </a:lnTo>
                  <a:lnTo>
                    <a:pt x="33" y="0"/>
                  </a:lnTo>
                  <a:lnTo>
                    <a:pt x="0" y="10"/>
                  </a:lnTo>
                  <a:lnTo>
                    <a:pt x="2" y="13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5" name="Freeform 120"/>
            <p:cNvSpPr/>
            <p:nvPr/>
          </p:nvSpPr>
          <p:spPr bwMode="auto">
            <a:xfrm>
              <a:off x="1376363" y="2052638"/>
              <a:ext cx="25400" cy="77788"/>
            </a:xfrm>
            <a:custGeom>
              <a:avLst/>
              <a:gdLst>
                <a:gd name="T0" fmla="*/ 0 w 16"/>
                <a:gd name="T1" fmla="*/ 41 h 49"/>
                <a:gd name="T2" fmla="*/ 0 w 16"/>
                <a:gd name="T3" fmla="*/ 41 h 49"/>
                <a:gd name="T4" fmla="*/ 0 w 16"/>
                <a:gd name="T5" fmla="*/ 44 h 49"/>
                <a:gd name="T6" fmla="*/ 3 w 16"/>
                <a:gd name="T7" fmla="*/ 46 h 49"/>
                <a:gd name="T8" fmla="*/ 4 w 16"/>
                <a:gd name="T9" fmla="*/ 48 h 49"/>
                <a:gd name="T10" fmla="*/ 8 w 16"/>
                <a:gd name="T11" fmla="*/ 49 h 49"/>
                <a:gd name="T12" fmla="*/ 8 w 16"/>
                <a:gd name="T13" fmla="*/ 49 h 49"/>
                <a:gd name="T14" fmla="*/ 11 w 16"/>
                <a:gd name="T15" fmla="*/ 48 h 49"/>
                <a:gd name="T16" fmla="*/ 14 w 16"/>
                <a:gd name="T17" fmla="*/ 46 h 49"/>
                <a:gd name="T18" fmla="*/ 15 w 16"/>
                <a:gd name="T19" fmla="*/ 44 h 49"/>
                <a:gd name="T20" fmla="*/ 16 w 16"/>
                <a:gd name="T21" fmla="*/ 41 h 49"/>
                <a:gd name="T22" fmla="*/ 16 w 16"/>
                <a:gd name="T23" fmla="*/ 8 h 49"/>
                <a:gd name="T24" fmla="*/ 16 w 16"/>
                <a:gd name="T25" fmla="*/ 8 h 49"/>
                <a:gd name="T26" fmla="*/ 15 w 16"/>
                <a:gd name="T27" fmla="*/ 6 h 49"/>
                <a:gd name="T28" fmla="*/ 14 w 16"/>
                <a:gd name="T29" fmla="*/ 3 h 49"/>
                <a:gd name="T30" fmla="*/ 11 w 16"/>
                <a:gd name="T31" fmla="*/ 0 h 49"/>
                <a:gd name="T32" fmla="*/ 8 w 16"/>
                <a:gd name="T33" fmla="*/ 0 h 49"/>
                <a:gd name="T34" fmla="*/ 8 w 16"/>
                <a:gd name="T35" fmla="*/ 0 h 49"/>
                <a:gd name="T36" fmla="*/ 4 w 16"/>
                <a:gd name="T37" fmla="*/ 0 h 49"/>
                <a:gd name="T38" fmla="*/ 3 w 16"/>
                <a:gd name="T39" fmla="*/ 3 h 49"/>
                <a:gd name="T40" fmla="*/ 0 w 16"/>
                <a:gd name="T41" fmla="*/ 6 h 49"/>
                <a:gd name="T42" fmla="*/ 0 w 16"/>
                <a:gd name="T43" fmla="*/ 8 h 49"/>
                <a:gd name="T44" fmla="*/ 0 w 16"/>
                <a:gd name="T45" fmla="*/ 4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49">
                  <a:moveTo>
                    <a:pt x="0" y="41"/>
                  </a:moveTo>
                  <a:lnTo>
                    <a:pt x="0" y="41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4" y="48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11" y="48"/>
                  </a:lnTo>
                  <a:lnTo>
                    <a:pt x="14" y="46"/>
                  </a:lnTo>
                  <a:lnTo>
                    <a:pt x="15" y="44"/>
                  </a:lnTo>
                  <a:lnTo>
                    <a:pt x="16" y="41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5" y="6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41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06" name="组合 205"/>
          <p:cNvGrpSpPr/>
          <p:nvPr/>
        </p:nvGrpSpPr>
        <p:grpSpPr>
          <a:xfrm>
            <a:off x="5832336" y="1210350"/>
            <a:ext cx="676275" cy="555625"/>
            <a:chOff x="3190876" y="1230313"/>
            <a:chExt cx="676275" cy="555625"/>
          </a:xfrm>
          <a:noFill/>
        </p:grpSpPr>
        <p:sp>
          <p:nvSpPr>
            <p:cNvPr id="207" name="Freeform 148"/>
            <p:cNvSpPr/>
            <p:nvPr/>
          </p:nvSpPr>
          <p:spPr bwMode="auto">
            <a:xfrm>
              <a:off x="3209926" y="1257300"/>
              <a:ext cx="657225" cy="528638"/>
            </a:xfrm>
            <a:custGeom>
              <a:avLst/>
              <a:gdLst>
                <a:gd name="T0" fmla="*/ 0 w 414"/>
                <a:gd name="T1" fmla="*/ 117 h 333"/>
                <a:gd name="T2" fmla="*/ 10 w 414"/>
                <a:gd name="T3" fmla="*/ 102 h 333"/>
                <a:gd name="T4" fmla="*/ 316 w 414"/>
                <a:gd name="T5" fmla="*/ 306 h 333"/>
                <a:gd name="T6" fmla="*/ 316 w 414"/>
                <a:gd name="T7" fmla="*/ 306 h 333"/>
                <a:gd name="T8" fmla="*/ 325 w 414"/>
                <a:gd name="T9" fmla="*/ 310 h 333"/>
                <a:gd name="T10" fmla="*/ 335 w 414"/>
                <a:gd name="T11" fmla="*/ 313 h 333"/>
                <a:gd name="T12" fmla="*/ 343 w 414"/>
                <a:gd name="T13" fmla="*/ 313 h 333"/>
                <a:gd name="T14" fmla="*/ 352 w 414"/>
                <a:gd name="T15" fmla="*/ 312 h 333"/>
                <a:gd name="T16" fmla="*/ 362 w 414"/>
                <a:gd name="T17" fmla="*/ 309 h 333"/>
                <a:gd name="T18" fmla="*/ 371 w 414"/>
                <a:gd name="T19" fmla="*/ 304 h 333"/>
                <a:gd name="T20" fmla="*/ 378 w 414"/>
                <a:gd name="T21" fmla="*/ 297 h 333"/>
                <a:gd name="T22" fmla="*/ 385 w 414"/>
                <a:gd name="T23" fmla="*/ 289 h 333"/>
                <a:gd name="T24" fmla="*/ 385 w 414"/>
                <a:gd name="T25" fmla="*/ 289 h 333"/>
                <a:gd name="T26" fmla="*/ 390 w 414"/>
                <a:gd name="T27" fmla="*/ 279 h 333"/>
                <a:gd name="T28" fmla="*/ 393 w 414"/>
                <a:gd name="T29" fmla="*/ 270 h 333"/>
                <a:gd name="T30" fmla="*/ 394 w 414"/>
                <a:gd name="T31" fmla="*/ 260 h 333"/>
                <a:gd name="T32" fmla="*/ 394 w 414"/>
                <a:gd name="T33" fmla="*/ 251 h 333"/>
                <a:gd name="T34" fmla="*/ 391 w 414"/>
                <a:gd name="T35" fmla="*/ 241 h 333"/>
                <a:gd name="T36" fmla="*/ 387 w 414"/>
                <a:gd name="T37" fmla="*/ 232 h 333"/>
                <a:gd name="T38" fmla="*/ 382 w 414"/>
                <a:gd name="T39" fmla="*/ 225 h 333"/>
                <a:gd name="T40" fmla="*/ 375 w 414"/>
                <a:gd name="T41" fmla="*/ 218 h 333"/>
                <a:gd name="T42" fmla="*/ 69 w 414"/>
                <a:gd name="T43" fmla="*/ 14 h 333"/>
                <a:gd name="T44" fmla="*/ 79 w 414"/>
                <a:gd name="T45" fmla="*/ 0 h 333"/>
                <a:gd name="T46" fmla="*/ 389 w 414"/>
                <a:gd name="T47" fmla="*/ 207 h 333"/>
                <a:gd name="T48" fmla="*/ 389 w 414"/>
                <a:gd name="T49" fmla="*/ 207 h 333"/>
                <a:gd name="T50" fmla="*/ 398 w 414"/>
                <a:gd name="T51" fmla="*/ 216 h 333"/>
                <a:gd name="T52" fmla="*/ 405 w 414"/>
                <a:gd name="T53" fmla="*/ 225 h 333"/>
                <a:gd name="T54" fmla="*/ 410 w 414"/>
                <a:gd name="T55" fmla="*/ 236 h 333"/>
                <a:gd name="T56" fmla="*/ 414 w 414"/>
                <a:gd name="T57" fmla="*/ 248 h 333"/>
                <a:gd name="T58" fmla="*/ 414 w 414"/>
                <a:gd name="T59" fmla="*/ 262 h 333"/>
                <a:gd name="T60" fmla="*/ 413 w 414"/>
                <a:gd name="T61" fmla="*/ 275 h 333"/>
                <a:gd name="T62" fmla="*/ 409 w 414"/>
                <a:gd name="T63" fmla="*/ 287 h 333"/>
                <a:gd name="T64" fmla="*/ 402 w 414"/>
                <a:gd name="T65" fmla="*/ 300 h 333"/>
                <a:gd name="T66" fmla="*/ 402 w 414"/>
                <a:gd name="T67" fmla="*/ 300 h 333"/>
                <a:gd name="T68" fmla="*/ 393 w 414"/>
                <a:gd name="T69" fmla="*/ 312 h 333"/>
                <a:gd name="T70" fmla="*/ 382 w 414"/>
                <a:gd name="T71" fmla="*/ 320 h 333"/>
                <a:gd name="T72" fmla="*/ 371 w 414"/>
                <a:gd name="T73" fmla="*/ 327 h 333"/>
                <a:gd name="T74" fmla="*/ 359 w 414"/>
                <a:gd name="T75" fmla="*/ 331 h 333"/>
                <a:gd name="T76" fmla="*/ 347 w 414"/>
                <a:gd name="T77" fmla="*/ 333 h 333"/>
                <a:gd name="T78" fmla="*/ 335 w 414"/>
                <a:gd name="T79" fmla="*/ 332 h 333"/>
                <a:gd name="T80" fmla="*/ 322 w 414"/>
                <a:gd name="T81" fmla="*/ 329 h 333"/>
                <a:gd name="T82" fmla="*/ 310 w 414"/>
                <a:gd name="T83" fmla="*/ 323 h 333"/>
                <a:gd name="T84" fmla="*/ 0 w 414"/>
                <a:gd name="T85" fmla="*/ 11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4" h="333">
                  <a:moveTo>
                    <a:pt x="0" y="117"/>
                  </a:moveTo>
                  <a:lnTo>
                    <a:pt x="10" y="102"/>
                  </a:lnTo>
                  <a:lnTo>
                    <a:pt x="316" y="306"/>
                  </a:lnTo>
                  <a:lnTo>
                    <a:pt x="316" y="306"/>
                  </a:lnTo>
                  <a:lnTo>
                    <a:pt x="325" y="310"/>
                  </a:lnTo>
                  <a:lnTo>
                    <a:pt x="335" y="313"/>
                  </a:lnTo>
                  <a:lnTo>
                    <a:pt x="343" y="313"/>
                  </a:lnTo>
                  <a:lnTo>
                    <a:pt x="352" y="312"/>
                  </a:lnTo>
                  <a:lnTo>
                    <a:pt x="362" y="309"/>
                  </a:lnTo>
                  <a:lnTo>
                    <a:pt x="371" y="304"/>
                  </a:lnTo>
                  <a:lnTo>
                    <a:pt x="378" y="297"/>
                  </a:lnTo>
                  <a:lnTo>
                    <a:pt x="385" y="289"/>
                  </a:lnTo>
                  <a:lnTo>
                    <a:pt x="385" y="289"/>
                  </a:lnTo>
                  <a:lnTo>
                    <a:pt x="390" y="279"/>
                  </a:lnTo>
                  <a:lnTo>
                    <a:pt x="393" y="270"/>
                  </a:lnTo>
                  <a:lnTo>
                    <a:pt x="394" y="260"/>
                  </a:lnTo>
                  <a:lnTo>
                    <a:pt x="394" y="251"/>
                  </a:lnTo>
                  <a:lnTo>
                    <a:pt x="391" y="241"/>
                  </a:lnTo>
                  <a:lnTo>
                    <a:pt x="387" y="232"/>
                  </a:lnTo>
                  <a:lnTo>
                    <a:pt x="382" y="225"/>
                  </a:lnTo>
                  <a:lnTo>
                    <a:pt x="375" y="218"/>
                  </a:lnTo>
                  <a:lnTo>
                    <a:pt x="69" y="14"/>
                  </a:lnTo>
                  <a:lnTo>
                    <a:pt x="79" y="0"/>
                  </a:lnTo>
                  <a:lnTo>
                    <a:pt x="389" y="207"/>
                  </a:lnTo>
                  <a:lnTo>
                    <a:pt x="389" y="207"/>
                  </a:lnTo>
                  <a:lnTo>
                    <a:pt x="398" y="216"/>
                  </a:lnTo>
                  <a:lnTo>
                    <a:pt x="405" y="225"/>
                  </a:lnTo>
                  <a:lnTo>
                    <a:pt x="410" y="236"/>
                  </a:lnTo>
                  <a:lnTo>
                    <a:pt x="414" y="248"/>
                  </a:lnTo>
                  <a:lnTo>
                    <a:pt x="414" y="262"/>
                  </a:lnTo>
                  <a:lnTo>
                    <a:pt x="413" y="275"/>
                  </a:lnTo>
                  <a:lnTo>
                    <a:pt x="409" y="287"/>
                  </a:lnTo>
                  <a:lnTo>
                    <a:pt x="402" y="300"/>
                  </a:lnTo>
                  <a:lnTo>
                    <a:pt x="402" y="300"/>
                  </a:lnTo>
                  <a:lnTo>
                    <a:pt x="393" y="312"/>
                  </a:lnTo>
                  <a:lnTo>
                    <a:pt x="382" y="320"/>
                  </a:lnTo>
                  <a:lnTo>
                    <a:pt x="371" y="327"/>
                  </a:lnTo>
                  <a:lnTo>
                    <a:pt x="359" y="331"/>
                  </a:lnTo>
                  <a:lnTo>
                    <a:pt x="347" y="333"/>
                  </a:lnTo>
                  <a:lnTo>
                    <a:pt x="335" y="332"/>
                  </a:lnTo>
                  <a:lnTo>
                    <a:pt x="322" y="329"/>
                  </a:lnTo>
                  <a:lnTo>
                    <a:pt x="310" y="323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8" name="Freeform 149"/>
            <p:cNvSpPr/>
            <p:nvPr/>
          </p:nvSpPr>
          <p:spPr bwMode="auto">
            <a:xfrm>
              <a:off x="3190876" y="1230313"/>
              <a:ext cx="176213" cy="246063"/>
            </a:xfrm>
            <a:custGeom>
              <a:avLst/>
              <a:gdLst>
                <a:gd name="T0" fmla="*/ 5 w 111"/>
                <a:gd name="T1" fmla="*/ 154 h 155"/>
                <a:gd name="T2" fmla="*/ 5 w 111"/>
                <a:gd name="T3" fmla="*/ 154 h 155"/>
                <a:gd name="T4" fmla="*/ 9 w 111"/>
                <a:gd name="T5" fmla="*/ 155 h 155"/>
                <a:gd name="T6" fmla="*/ 15 w 111"/>
                <a:gd name="T7" fmla="*/ 155 h 155"/>
                <a:gd name="T8" fmla="*/ 19 w 111"/>
                <a:gd name="T9" fmla="*/ 154 h 155"/>
                <a:gd name="T10" fmla="*/ 23 w 111"/>
                <a:gd name="T11" fmla="*/ 150 h 155"/>
                <a:gd name="T12" fmla="*/ 110 w 111"/>
                <a:gd name="T13" fmla="*/ 20 h 155"/>
                <a:gd name="T14" fmla="*/ 110 w 111"/>
                <a:gd name="T15" fmla="*/ 20 h 155"/>
                <a:gd name="T16" fmla="*/ 111 w 111"/>
                <a:gd name="T17" fmla="*/ 15 h 155"/>
                <a:gd name="T18" fmla="*/ 111 w 111"/>
                <a:gd name="T19" fmla="*/ 11 h 155"/>
                <a:gd name="T20" fmla="*/ 110 w 111"/>
                <a:gd name="T21" fmla="*/ 5 h 155"/>
                <a:gd name="T22" fmla="*/ 106 w 111"/>
                <a:gd name="T23" fmla="*/ 2 h 155"/>
                <a:gd name="T24" fmla="*/ 106 w 111"/>
                <a:gd name="T25" fmla="*/ 2 h 155"/>
                <a:gd name="T26" fmla="*/ 101 w 111"/>
                <a:gd name="T27" fmla="*/ 0 h 155"/>
                <a:gd name="T28" fmla="*/ 96 w 111"/>
                <a:gd name="T29" fmla="*/ 0 h 155"/>
                <a:gd name="T30" fmla="*/ 92 w 111"/>
                <a:gd name="T31" fmla="*/ 2 h 155"/>
                <a:gd name="T32" fmla="*/ 89 w 111"/>
                <a:gd name="T33" fmla="*/ 5 h 155"/>
                <a:gd name="T34" fmla="*/ 1 w 111"/>
                <a:gd name="T35" fmla="*/ 136 h 155"/>
                <a:gd name="T36" fmla="*/ 1 w 111"/>
                <a:gd name="T37" fmla="*/ 136 h 155"/>
                <a:gd name="T38" fmla="*/ 0 w 111"/>
                <a:gd name="T39" fmla="*/ 140 h 155"/>
                <a:gd name="T40" fmla="*/ 0 w 111"/>
                <a:gd name="T41" fmla="*/ 146 h 155"/>
                <a:gd name="T42" fmla="*/ 1 w 111"/>
                <a:gd name="T43" fmla="*/ 150 h 155"/>
                <a:gd name="T44" fmla="*/ 5 w 111"/>
                <a:gd name="T45" fmla="*/ 154 h 155"/>
                <a:gd name="T46" fmla="*/ 5 w 111"/>
                <a:gd name="T47" fmla="*/ 15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1" h="155">
                  <a:moveTo>
                    <a:pt x="5" y="154"/>
                  </a:moveTo>
                  <a:lnTo>
                    <a:pt x="5" y="154"/>
                  </a:lnTo>
                  <a:lnTo>
                    <a:pt x="9" y="155"/>
                  </a:lnTo>
                  <a:lnTo>
                    <a:pt x="15" y="155"/>
                  </a:lnTo>
                  <a:lnTo>
                    <a:pt x="19" y="154"/>
                  </a:lnTo>
                  <a:lnTo>
                    <a:pt x="23" y="15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11" y="15"/>
                  </a:lnTo>
                  <a:lnTo>
                    <a:pt x="111" y="11"/>
                  </a:lnTo>
                  <a:lnTo>
                    <a:pt x="110" y="5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1" y="0"/>
                  </a:lnTo>
                  <a:lnTo>
                    <a:pt x="96" y="0"/>
                  </a:lnTo>
                  <a:lnTo>
                    <a:pt x="92" y="2"/>
                  </a:lnTo>
                  <a:lnTo>
                    <a:pt x="89" y="5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1" y="150"/>
                  </a:lnTo>
                  <a:lnTo>
                    <a:pt x="5" y="154"/>
                  </a:lnTo>
                  <a:lnTo>
                    <a:pt x="5" y="154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9" name="Freeform 150"/>
            <p:cNvSpPr/>
            <p:nvPr/>
          </p:nvSpPr>
          <p:spPr bwMode="auto">
            <a:xfrm>
              <a:off x="3287713" y="1400175"/>
              <a:ext cx="504825" cy="323850"/>
            </a:xfrm>
            <a:custGeom>
              <a:avLst/>
              <a:gdLst>
                <a:gd name="T0" fmla="*/ 0 w 318"/>
                <a:gd name="T1" fmla="*/ 19 h 204"/>
                <a:gd name="T2" fmla="*/ 11 w 318"/>
                <a:gd name="T3" fmla="*/ 0 h 204"/>
                <a:gd name="T4" fmla="*/ 284 w 318"/>
                <a:gd name="T5" fmla="*/ 182 h 204"/>
                <a:gd name="T6" fmla="*/ 284 w 318"/>
                <a:gd name="T7" fmla="*/ 182 h 204"/>
                <a:gd name="T8" fmla="*/ 292 w 318"/>
                <a:gd name="T9" fmla="*/ 186 h 204"/>
                <a:gd name="T10" fmla="*/ 302 w 318"/>
                <a:gd name="T11" fmla="*/ 188 h 204"/>
                <a:gd name="T12" fmla="*/ 310 w 318"/>
                <a:gd name="T13" fmla="*/ 188 h 204"/>
                <a:gd name="T14" fmla="*/ 318 w 318"/>
                <a:gd name="T15" fmla="*/ 185 h 204"/>
                <a:gd name="T16" fmla="*/ 318 w 318"/>
                <a:gd name="T17" fmla="*/ 185 h 204"/>
                <a:gd name="T18" fmla="*/ 317 w 318"/>
                <a:gd name="T19" fmla="*/ 186 h 204"/>
                <a:gd name="T20" fmla="*/ 317 w 318"/>
                <a:gd name="T21" fmla="*/ 186 h 204"/>
                <a:gd name="T22" fmla="*/ 313 w 318"/>
                <a:gd name="T23" fmla="*/ 192 h 204"/>
                <a:gd name="T24" fmla="*/ 307 w 318"/>
                <a:gd name="T25" fmla="*/ 197 h 204"/>
                <a:gd name="T26" fmla="*/ 302 w 318"/>
                <a:gd name="T27" fmla="*/ 200 h 204"/>
                <a:gd name="T28" fmla="*/ 295 w 318"/>
                <a:gd name="T29" fmla="*/ 203 h 204"/>
                <a:gd name="T30" fmla="*/ 288 w 318"/>
                <a:gd name="T31" fmla="*/ 204 h 204"/>
                <a:gd name="T32" fmla="*/ 282 w 318"/>
                <a:gd name="T33" fmla="*/ 203 h 204"/>
                <a:gd name="T34" fmla="*/ 276 w 318"/>
                <a:gd name="T35" fmla="*/ 201 h 204"/>
                <a:gd name="T36" fmla="*/ 269 w 318"/>
                <a:gd name="T37" fmla="*/ 199 h 204"/>
                <a:gd name="T38" fmla="*/ 0 w 318"/>
                <a:gd name="T39" fmla="*/ 1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204">
                  <a:moveTo>
                    <a:pt x="0" y="19"/>
                  </a:moveTo>
                  <a:lnTo>
                    <a:pt x="11" y="0"/>
                  </a:lnTo>
                  <a:lnTo>
                    <a:pt x="284" y="182"/>
                  </a:lnTo>
                  <a:lnTo>
                    <a:pt x="284" y="182"/>
                  </a:lnTo>
                  <a:lnTo>
                    <a:pt x="292" y="186"/>
                  </a:lnTo>
                  <a:lnTo>
                    <a:pt x="302" y="188"/>
                  </a:lnTo>
                  <a:lnTo>
                    <a:pt x="310" y="188"/>
                  </a:lnTo>
                  <a:lnTo>
                    <a:pt x="318" y="185"/>
                  </a:lnTo>
                  <a:lnTo>
                    <a:pt x="318" y="185"/>
                  </a:lnTo>
                  <a:lnTo>
                    <a:pt x="317" y="186"/>
                  </a:lnTo>
                  <a:lnTo>
                    <a:pt x="317" y="186"/>
                  </a:lnTo>
                  <a:lnTo>
                    <a:pt x="313" y="192"/>
                  </a:lnTo>
                  <a:lnTo>
                    <a:pt x="307" y="197"/>
                  </a:lnTo>
                  <a:lnTo>
                    <a:pt x="302" y="200"/>
                  </a:lnTo>
                  <a:lnTo>
                    <a:pt x="295" y="203"/>
                  </a:lnTo>
                  <a:lnTo>
                    <a:pt x="288" y="204"/>
                  </a:lnTo>
                  <a:lnTo>
                    <a:pt x="282" y="203"/>
                  </a:lnTo>
                  <a:lnTo>
                    <a:pt x="276" y="201"/>
                  </a:lnTo>
                  <a:lnTo>
                    <a:pt x="269" y="199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10" name="Freeform 152"/>
          <p:cNvSpPr>
            <a:spLocks noEditPoints="1"/>
          </p:cNvSpPr>
          <p:nvPr/>
        </p:nvSpPr>
        <p:spPr bwMode="auto">
          <a:xfrm>
            <a:off x="7044122" y="2994502"/>
            <a:ext cx="547688" cy="595313"/>
          </a:xfrm>
          <a:custGeom>
            <a:avLst/>
            <a:gdLst>
              <a:gd name="T0" fmla="*/ 268 w 345"/>
              <a:gd name="T1" fmla="*/ 172 h 375"/>
              <a:gd name="T2" fmla="*/ 258 w 345"/>
              <a:gd name="T3" fmla="*/ 130 h 375"/>
              <a:gd name="T4" fmla="*/ 264 w 345"/>
              <a:gd name="T5" fmla="*/ 252 h 375"/>
              <a:gd name="T6" fmla="*/ 296 w 345"/>
              <a:gd name="T7" fmla="*/ 291 h 375"/>
              <a:gd name="T8" fmla="*/ 281 w 345"/>
              <a:gd name="T9" fmla="*/ 295 h 375"/>
              <a:gd name="T10" fmla="*/ 281 w 345"/>
              <a:gd name="T11" fmla="*/ 50 h 375"/>
              <a:gd name="T12" fmla="*/ 296 w 345"/>
              <a:gd name="T13" fmla="*/ 53 h 375"/>
              <a:gd name="T14" fmla="*/ 264 w 345"/>
              <a:gd name="T15" fmla="*/ 94 h 375"/>
              <a:gd name="T16" fmla="*/ 284 w 345"/>
              <a:gd name="T17" fmla="*/ 172 h 375"/>
              <a:gd name="T18" fmla="*/ 336 w 345"/>
              <a:gd name="T19" fmla="*/ 164 h 375"/>
              <a:gd name="T20" fmla="*/ 344 w 345"/>
              <a:gd name="T21" fmla="*/ 176 h 375"/>
              <a:gd name="T22" fmla="*/ 289 w 345"/>
              <a:gd name="T23" fmla="*/ 180 h 375"/>
              <a:gd name="T24" fmla="*/ 173 w 345"/>
              <a:gd name="T25" fmla="*/ 77 h 375"/>
              <a:gd name="T26" fmla="*/ 243 w 345"/>
              <a:gd name="T27" fmla="*/ 108 h 375"/>
              <a:gd name="T28" fmla="*/ 245 w 345"/>
              <a:gd name="T29" fmla="*/ 236 h 375"/>
              <a:gd name="T30" fmla="*/ 222 w 345"/>
              <a:gd name="T31" fmla="*/ 345 h 375"/>
              <a:gd name="T32" fmla="*/ 178 w 345"/>
              <a:gd name="T33" fmla="*/ 375 h 375"/>
              <a:gd name="T34" fmla="*/ 207 w 345"/>
              <a:gd name="T35" fmla="*/ 242 h 375"/>
              <a:gd name="T36" fmla="*/ 238 w 345"/>
              <a:gd name="T37" fmla="*/ 211 h 375"/>
              <a:gd name="T38" fmla="*/ 248 w 345"/>
              <a:gd name="T39" fmla="*/ 157 h 375"/>
              <a:gd name="T40" fmla="*/ 203 w 345"/>
              <a:gd name="T41" fmla="*/ 103 h 375"/>
              <a:gd name="T42" fmla="*/ 173 w 345"/>
              <a:gd name="T43" fmla="*/ 77 h 375"/>
              <a:gd name="T44" fmla="*/ 250 w 345"/>
              <a:gd name="T45" fmla="*/ 91 h 375"/>
              <a:gd name="T46" fmla="*/ 258 w 345"/>
              <a:gd name="T47" fmla="*/ 73 h 375"/>
              <a:gd name="T48" fmla="*/ 250 w 345"/>
              <a:gd name="T49" fmla="*/ 255 h 375"/>
              <a:gd name="T50" fmla="*/ 258 w 345"/>
              <a:gd name="T51" fmla="*/ 249 h 375"/>
              <a:gd name="T52" fmla="*/ 180 w 345"/>
              <a:gd name="T53" fmla="*/ 6 h 375"/>
              <a:gd name="T54" fmla="*/ 176 w 345"/>
              <a:gd name="T55" fmla="*/ 60 h 375"/>
              <a:gd name="T56" fmla="*/ 157 w 345"/>
              <a:gd name="T57" fmla="*/ 374 h 375"/>
              <a:gd name="T58" fmla="*/ 120 w 345"/>
              <a:gd name="T59" fmla="*/ 337 h 375"/>
              <a:gd name="T60" fmla="*/ 93 w 345"/>
              <a:gd name="T61" fmla="*/ 224 h 375"/>
              <a:gd name="T62" fmla="*/ 111 w 345"/>
              <a:gd name="T63" fmla="*/ 100 h 375"/>
              <a:gd name="T64" fmla="*/ 173 w 345"/>
              <a:gd name="T65" fmla="*/ 96 h 375"/>
              <a:gd name="T66" fmla="*/ 119 w 345"/>
              <a:gd name="T67" fmla="*/ 119 h 375"/>
              <a:gd name="T68" fmla="*/ 97 w 345"/>
              <a:gd name="T69" fmla="*/ 183 h 375"/>
              <a:gd name="T70" fmla="*/ 126 w 345"/>
              <a:gd name="T71" fmla="*/ 232 h 375"/>
              <a:gd name="T72" fmla="*/ 139 w 345"/>
              <a:gd name="T73" fmla="*/ 290 h 375"/>
              <a:gd name="T74" fmla="*/ 173 w 345"/>
              <a:gd name="T75" fmla="*/ 60 h 375"/>
              <a:gd name="T76" fmla="*/ 164 w 345"/>
              <a:gd name="T77" fmla="*/ 54 h 375"/>
              <a:gd name="T78" fmla="*/ 169 w 345"/>
              <a:gd name="T79" fmla="*/ 0 h 375"/>
              <a:gd name="T80" fmla="*/ 93 w 345"/>
              <a:gd name="T81" fmla="*/ 264 h 375"/>
              <a:gd name="T82" fmla="*/ 93 w 345"/>
              <a:gd name="T83" fmla="*/ 252 h 375"/>
              <a:gd name="T84" fmla="*/ 86 w 345"/>
              <a:gd name="T85" fmla="*/ 96 h 375"/>
              <a:gd name="T86" fmla="*/ 94 w 345"/>
              <a:gd name="T87" fmla="*/ 84 h 375"/>
              <a:gd name="T88" fmla="*/ 82 w 345"/>
              <a:gd name="T89" fmla="*/ 203 h 375"/>
              <a:gd name="T90" fmla="*/ 80 w 345"/>
              <a:gd name="T91" fmla="*/ 152 h 375"/>
              <a:gd name="T92" fmla="*/ 86 w 345"/>
              <a:gd name="T93" fmla="*/ 96 h 375"/>
              <a:gd name="T94" fmla="*/ 50 w 345"/>
              <a:gd name="T95" fmla="*/ 64 h 375"/>
              <a:gd name="T96" fmla="*/ 53 w 345"/>
              <a:gd name="T97" fmla="*/ 49 h 375"/>
              <a:gd name="T98" fmla="*/ 86 w 345"/>
              <a:gd name="T99" fmla="*/ 249 h 375"/>
              <a:gd name="T100" fmla="*/ 53 w 345"/>
              <a:gd name="T101" fmla="*/ 297 h 375"/>
              <a:gd name="T102" fmla="*/ 50 w 345"/>
              <a:gd name="T103" fmla="*/ 282 h 375"/>
              <a:gd name="T104" fmla="*/ 86 w 345"/>
              <a:gd name="T105" fmla="*/ 249 h 375"/>
              <a:gd name="T106" fmla="*/ 57 w 345"/>
              <a:gd name="T107" fmla="*/ 167 h 375"/>
              <a:gd name="T108" fmla="*/ 54 w 345"/>
              <a:gd name="T109" fmla="*/ 180 h 375"/>
              <a:gd name="T110" fmla="*/ 0 w 345"/>
              <a:gd name="T111" fmla="*/ 176 h 375"/>
              <a:gd name="T112" fmla="*/ 8 w 345"/>
              <a:gd name="T113" fmla="*/ 164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5" h="375">
                <a:moveTo>
                  <a:pt x="258" y="130"/>
                </a:moveTo>
                <a:lnTo>
                  <a:pt x="258" y="130"/>
                </a:lnTo>
                <a:lnTo>
                  <a:pt x="262" y="141"/>
                </a:lnTo>
                <a:lnTo>
                  <a:pt x="266" y="150"/>
                </a:lnTo>
                <a:lnTo>
                  <a:pt x="268" y="161"/>
                </a:lnTo>
                <a:lnTo>
                  <a:pt x="268" y="172"/>
                </a:lnTo>
                <a:lnTo>
                  <a:pt x="268" y="172"/>
                </a:lnTo>
                <a:lnTo>
                  <a:pt x="268" y="184"/>
                </a:lnTo>
                <a:lnTo>
                  <a:pt x="266" y="194"/>
                </a:lnTo>
                <a:lnTo>
                  <a:pt x="262" y="205"/>
                </a:lnTo>
                <a:lnTo>
                  <a:pt x="258" y="214"/>
                </a:lnTo>
                <a:lnTo>
                  <a:pt x="258" y="130"/>
                </a:lnTo>
                <a:lnTo>
                  <a:pt x="258" y="130"/>
                </a:lnTo>
                <a:close/>
                <a:moveTo>
                  <a:pt x="258" y="272"/>
                </a:moveTo>
                <a:lnTo>
                  <a:pt x="258" y="249"/>
                </a:lnTo>
                <a:lnTo>
                  <a:pt x="258" y="249"/>
                </a:lnTo>
                <a:lnTo>
                  <a:pt x="261" y="251"/>
                </a:lnTo>
                <a:lnTo>
                  <a:pt x="264" y="252"/>
                </a:lnTo>
                <a:lnTo>
                  <a:pt x="264" y="252"/>
                </a:lnTo>
                <a:lnTo>
                  <a:pt x="295" y="282"/>
                </a:lnTo>
                <a:lnTo>
                  <a:pt x="295" y="282"/>
                </a:lnTo>
                <a:lnTo>
                  <a:pt x="296" y="286"/>
                </a:lnTo>
                <a:lnTo>
                  <a:pt x="296" y="289"/>
                </a:lnTo>
                <a:lnTo>
                  <a:pt x="296" y="291"/>
                </a:lnTo>
                <a:lnTo>
                  <a:pt x="295" y="295"/>
                </a:lnTo>
                <a:lnTo>
                  <a:pt x="295" y="295"/>
                </a:lnTo>
                <a:lnTo>
                  <a:pt x="291" y="297"/>
                </a:lnTo>
                <a:lnTo>
                  <a:pt x="288" y="298"/>
                </a:lnTo>
                <a:lnTo>
                  <a:pt x="284" y="297"/>
                </a:lnTo>
                <a:lnTo>
                  <a:pt x="281" y="295"/>
                </a:lnTo>
                <a:lnTo>
                  <a:pt x="258" y="272"/>
                </a:lnTo>
                <a:lnTo>
                  <a:pt x="258" y="272"/>
                </a:lnTo>
                <a:close/>
                <a:moveTo>
                  <a:pt x="258" y="96"/>
                </a:moveTo>
                <a:lnTo>
                  <a:pt x="258" y="73"/>
                </a:lnTo>
                <a:lnTo>
                  <a:pt x="281" y="50"/>
                </a:lnTo>
                <a:lnTo>
                  <a:pt x="281" y="50"/>
                </a:lnTo>
                <a:lnTo>
                  <a:pt x="284" y="49"/>
                </a:lnTo>
                <a:lnTo>
                  <a:pt x="288" y="48"/>
                </a:lnTo>
                <a:lnTo>
                  <a:pt x="291" y="49"/>
                </a:lnTo>
                <a:lnTo>
                  <a:pt x="295" y="50"/>
                </a:lnTo>
                <a:lnTo>
                  <a:pt x="295" y="50"/>
                </a:lnTo>
                <a:lnTo>
                  <a:pt x="296" y="53"/>
                </a:lnTo>
                <a:lnTo>
                  <a:pt x="296" y="57"/>
                </a:lnTo>
                <a:lnTo>
                  <a:pt x="296" y="60"/>
                </a:lnTo>
                <a:lnTo>
                  <a:pt x="295" y="64"/>
                </a:lnTo>
                <a:lnTo>
                  <a:pt x="264" y="94"/>
                </a:lnTo>
                <a:lnTo>
                  <a:pt x="264" y="94"/>
                </a:lnTo>
                <a:lnTo>
                  <a:pt x="264" y="94"/>
                </a:lnTo>
                <a:lnTo>
                  <a:pt x="261" y="95"/>
                </a:lnTo>
                <a:lnTo>
                  <a:pt x="258" y="96"/>
                </a:lnTo>
                <a:lnTo>
                  <a:pt x="258" y="96"/>
                </a:lnTo>
                <a:close/>
                <a:moveTo>
                  <a:pt x="284" y="172"/>
                </a:moveTo>
                <a:lnTo>
                  <a:pt x="284" y="172"/>
                </a:lnTo>
                <a:lnTo>
                  <a:pt x="284" y="172"/>
                </a:lnTo>
                <a:lnTo>
                  <a:pt x="285" y="169"/>
                </a:lnTo>
                <a:lnTo>
                  <a:pt x="287" y="167"/>
                </a:lnTo>
                <a:lnTo>
                  <a:pt x="289" y="164"/>
                </a:lnTo>
                <a:lnTo>
                  <a:pt x="294" y="164"/>
                </a:lnTo>
                <a:lnTo>
                  <a:pt x="336" y="164"/>
                </a:lnTo>
                <a:lnTo>
                  <a:pt x="336" y="164"/>
                </a:lnTo>
                <a:lnTo>
                  <a:pt x="340" y="164"/>
                </a:lnTo>
                <a:lnTo>
                  <a:pt x="342" y="167"/>
                </a:lnTo>
                <a:lnTo>
                  <a:pt x="344" y="169"/>
                </a:lnTo>
                <a:lnTo>
                  <a:pt x="345" y="172"/>
                </a:lnTo>
                <a:lnTo>
                  <a:pt x="345" y="172"/>
                </a:lnTo>
                <a:lnTo>
                  <a:pt x="344" y="176"/>
                </a:lnTo>
                <a:lnTo>
                  <a:pt x="342" y="179"/>
                </a:lnTo>
                <a:lnTo>
                  <a:pt x="340" y="180"/>
                </a:lnTo>
                <a:lnTo>
                  <a:pt x="336" y="182"/>
                </a:lnTo>
                <a:lnTo>
                  <a:pt x="294" y="182"/>
                </a:lnTo>
                <a:lnTo>
                  <a:pt x="294" y="182"/>
                </a:lnTo>
                <a:lnTo>
                  <a:pt x="289" y="180"/>
                </a:lnTo>
                <a:lnTo>
                  <a:pt x="287" y="179"/>
                </a:lnTo>
                <a:lnTo>
                  <a:pt x="285" y="176"/>
                </a:lnTo>
                <a:lnTo>
                  <a:pt x="284" y="172"/>
                </a:lnTo>
                <a:lnTo>
                  <a:pt x="284" y="172"/>
                </a:lnTo>
                <a:close/>
                <a:moveTo>
                  <a:pt x="173" y="77"/>
                </a:moveTo>
                <a:lnTo>
                  <a:pt x="173" y="77"/>
                </a:lnTo>
                <a:lnTo>
                  <a:pt x="187" y="79"/>
                </a:lnTo>
                <a:lnTo>
                  <a:pt x="200" y="81"/>
                </a:lnTo>
                <a:lnTo>
                  <a:pt x="212" y="85"/>
                </a:lnTo>
                <a:lnTo>
                  <a:pt x="224" y="92"/>
                </a:lnTo>
                <a:lnTo>
                  <a:pt x="235" y="100"/>
                </a:lnTo>
                <a:lnTo>
                  <a:pt x="243" y="108"/>
                </a:lnTo>
                <a:lnTo>
                  <a:pt x="252" y="119"/>
                </a:lnTo>
                <a:lnTo>
                  <a:pt x="258" y="130"/>
                </a:lnTo>
                <a:lnTo>
                  <a:pt x="258" y="214"/>
                </a:lnTo>
                <a:lnTo>
                  <a:pt x="258" y="214"/>
                </a:lnTo>
                <a:lnTo>
                  <a:pt x="252" y="225"/>
                </a:lnTo>
                <a:lnTo>
                  <a:pt x="245" y="236"/>
                </a:lnTo>
                <a:lnTo>
                  <a:pt x="235" y="245"/>
                </a:lnTo>
                <a:lnTo>
                  <a:pt x="224" y="252"/>
                </a:lnTo>
                <a:lnTo>
                  <a:pt x="224" y="328"/>
                </a:lnTo>
                <a:lnTo>
                  <a:pt x="224" y="328"/>
                </a:lnTo>
                <a:lnTo>
                  <a:pt x="224" y="337"/>
                </a:lnTo>
                <a:lnTo>
                  <a:pt x="222" y="345"/>
                </a:lnTo>
                <a:lnTo>
                  <a:pt x="216" y="354"/>
                </a:lnTo>
                <a:lnTo>
                  <a:pt x="211" y="360"/>
                </a:lnTo>
                <a:lnTo>
                  <a:pt x="204" y="367"/>
                </a:lnTo>
                <a:lnTo>
                  <a:pt x="196" y="371"/>
                </a:lnTo>
                <a:lnTo>
                  <a:pt x="188" y="374"/>
                </a:lnTo>
                <a:lnTo>
                  <a:pt x="178" y="375"/>
                </a:lnTo>
                <a:lnTo>
                  <a:pt x="173" y="375"/>
                </a:lnTo>
                <a:lnTo>
                  <a:pt x="173" y="290"/>
                </a:lnTo>
                <a:lnTo>
                  <a:pt x="206" y="290"/>
                </a:lnTo>
                <a:lnTo>
                  <a:pt x="206" y="247"/>
                </a:lnTo>
                <a:lnTo>
                  <a:pt x="206" y="247"/>
                </a:lnTo>
                <a:lnTo>
                  <a:pt x="207" y="242"/>
                </a:lnTo>
                <a:lnTo>
                  <a:pt x="211" y="238"/>
                </a:lnTo>
                <a:lnTo>
                  <a:pt x="211" y="238"/>
                </a:lnTo>
                <a:lnTo>
                  <a:pt x="219" y="233"/>
                </a:lnTo>
                <a:lnTo>
                  <a:pt x="226" y="226"/>
                </a:lnTo>
                <a:lnTo>
                  <a:pt x="233" y="219"/>
                </a:lnTo>
                <a:lnTo>
                  <a:pt x="238" y="211"/>
                </a:lnTo>
                <a:lnTo>
                  <a:pt x="242" y="202"/>
                </a:lnTo>
                <a:lnTo>
                  <a:pt x="246" y="192"/>
                </a:lnTo>
                <a:lnTo>
                  <a:pt x="248" y="183"/>
                </a:lnTo>
                <a:lnTo>
                  <a:pt x="249" y="172"/>
                </a:lnTo>
                <a:lnTo>
                  <a:pt x="249" y="172"/>
                </a:lnTo>
                <a:lnTo>
                  <a:pt x="248" y="157"/>
                </a:lnTo>
                <a:lnTo>
                  <a:pt x="242" y="144"/>
                </a:lnTo>
                <a:lnTo>
                  <a:pt x="235" y="130"/>
                </a:lnTo>
                <a:lnTo>
                  <a:pt x="226" y="119"/>
                </a:lnTo>
                <a:lnTo>
                  <a:pt x="226" y="119"/>
                </a:lnTo>
                <a:lnTo>
                  <a:pt x="215" y="110"/>
                </a:lnTo>
                <a:lnTo>
                  <a:pt x="203" y="103"/>
                </a:lnTo>
                <a:lnTo>
                  <a:pt x="188" y="99"/>
                </a:lnTo>
                <a:lnTo>
                  <a:pt x="173" y="96"/>
                </a:lnTo>
                <a:lnTo>
                  <a:pt x="173" y="96"/>
                </a:lnTo>
                <a:lnTo>
                  <a:pt x="173" y="77"/>
                </a:lnTo>
                <a:lnTo>
                  <a:pt x="173" y="77"/>
                </a:lnTo>
                <a:lnTo>
                  <a:pt x="173" y="77"/>
                </a:lnTo>
                <a:close/>
                <a:moveTo>
                  <a:pt x="258" y="73"/>
                </a:moveTo>
                <a:lnTo>
                  <a:pt x="252" y="81"/>
                </a:lnTo>
                <a:lnTo>
                  <a:pt x="252" y="81"/>
                </a:lnTo>
                <a:lnTo>
                  <a:pt x="250" y="84"/>
                </a:lnTo>
                <a:lnTo>
                  <a:pt x="249" y="87"/>
                </a:lnTo>
                <a:lnTo>
                  <a:pt x="250" y="91"/>
                </a:lnTo>
                <a:lnTo>
                  <a:pt x="252" y="94"/>
                </a:lnTo>
                <a:lnTo>
                  <a:pt x="252" y="94"/>
                </a:lnTo>
                <a:lnTo>
                  <a:pt x="254" y="95"/>
                </a:lnTo>
                <a:lnTo>
                  <a:pt x="258" y="96"/>
                </a:lnTo>
                <a:lnTo>
                  <a:pt x="258" y="73"/>
                </a:lnTo>
                <a:lnTo>
                  <a:pt x="258" y="73"/>
                </a:lnTo>
                <a:close/>
                <a:moveTo>
                  <a:pt x="258" y="249"/>
                </a:moveTo>
                <a:lnTo>
                  <a:pt x="258" y="249"/>
                </a:lnTo>
                <a:lnTo>
                  <a:pt x="254" y="251"/>
                </a:lnTo>
                <a:lnTo>
                  <a:pt x="252" y="252"/>
                </a:lnTo>
                <a:lnTo>
                  <a:pt x="252" y="252"/>
                </a:lnTo>
                <a:lnTo>
                  <a:pt x="250" y="255"/>
                </a:lnTo>
                <a:lnTo>
                  <a:pt x="249" y="259"/>
                </a:lnTo>
                <a:lnTo>
                  <a:pt x="250" y="261"/>
                </a:lnTo>
                <a:lnTo>
                  <a:pt x="252" y="264"/>
                </a:lnTo>
                <a:lnTo>
                  <a:pt x="258" y="272"/>
                </a:lnTo>
                <a:lnTo>
                  <a:pt x="258" y="249"/>
                </a:lnTo>
                <a:lnTo>
                  <a:pt x="258" y="249"/>
                </a:lnTo>
                <a:close/>
                <a:moveTo>
                  <a:pt x="173" y="60"/>
                </a:moveTo>
                <a:lnTo>
                  <a:pt x="173" y="0"/>
                </a:lnTo>
                <a:lnTo>
                  <a:pt x="173" y="0"/>
                </a:lnTo>
                <a:lnTo>
                  <a:pt x="176" y="1"/>
                </a:lnTo>
                <a:lnTo>
                  <a:pt x="178" y="3"/>
                </a:lnTo>
                <a:lnTo>
                  <a:pt x="180" y="6"/>
                </a:lnTo>
                <a:lnTo>
                  <a:pt x="181" y="8"/>
                </a:lnTo>
                <a:lnTo>
                  <a:pt x="181" y="52"/>
                </a:lnTo>
                <a:lnTo>
                  <a:pt x="181" y="52"/>
                </a:lnTo>
                <a:lnTo>
                  <a:pt x="180" y="54"/>
                </a:lnTo>
                <a:lnTo>
                  <a:pt x="178" y="57"/>
                </a:lnTo>
                <a:lnTo>
                  <a:pt x="176" y="60"/>
                </a:lnTo>
                <a:lnTo>
                  <a:pt x="173" y="60"/>
                </a:lnTo>
                <a:lnTo>
                  <a:pt x="173" y="60"/>
                </a:lnTo>
                <a:close/>
                <a:moveTo>
                  <a:pt x="173" y="375"/>
                </a:moveTo>
                <a:lnTo>
                  <a:pt x="166" y="375"/>
                </a:lnTo>
                <a:lnTo>
                  <a:pt x="166" y="375"/>
                </a:lnTo>
                <a:lnTo>
                  <a:pt x="157" y="374"/>
                </a:lnTo>
                <a:lnTo>
                  <a:pt x="147" y="371"/>
                </a:lnTo>
                <a:lnTo>
                  <a:pt x="139" y="367"/>
                </a:lnTo>
                <a:lnTo>
                  <a:pt x="132" y="360"/>
                </a:lnTo>
                <a:lnTo>
                  <a:pt x="127" y="354"/>
                </a:lnTo>
                <a:lnTo>
                  <a:pt x="123" y="345"/>
                </a:lnTo>
                <a:lnTo>
                  <a:pt x="120" y="337"/>
                </a:lnTo>
                <a:lnTo>
                  <a:pt x="119" y="328"/>
                </a:lnTo>
                <a:lnTo>
                  <a:pt x="119" y="252"/>
                </a:lnTo>
                <a:lnTo>
                  <a:pt x="119" y="252"/>
                </a:lnTo>
                <a:lnTo>
                  <a:pt x="109" y="244"/>
                </a:lnTo>
                <a:lnTo>
                  <a:pt x="100" y="234"/>
                </a:lnTo>
                <a:lnTo>
                  <a:pt x="93" y="224"/>
                </a:lnTo>
                <a:lnTo>
                  <a:pt x="86" y="213"/>
                </a:lnTo>
                <a:lnTo>
                  <a:pt x="86" y="131"/>
                </a:lnTo>
                <a:lnTo>
                  <a:pt x="86" y="131"/>
                </a:lnTo>
                <a:lnTo>
                  <a:pt x="93" y="121"/>
                </a:lnTo>
                <a:lnTo>
                  <a:pt x="101" y="110"/>
                </a:lnTo>
                <a:lnTo>
                  <a:pt x="111" y="100"/>
                </a:lnTo>
                <a:lnTo>
                  <a:pt x="122" y="92"/>
                </a:lnTo>
                <a:lnTo>
                  <a:pt x="132" y="85"/>
                </a:lnTo>
                <a:lnTo>
                  <a:pt x="146" y="81"/>
                </a:lnTo>
                <a:lnTo>
                  <a:pt x="158" y="79"/>
                </a:lnTo>
                <a:lnTo>
                  <a:pt x="173" y="77"/>
                </a:lnTo>
                <a:lnTo>
                  <a:pt x="173" y="96"/>
                </a:lnTo>
                <a:lnTo>
                  <a:pt x="173" y="96"/>
                </a:lnTo>
                <a:lnTo>
                  <a:pt x="158" y="99"/>
                </a:lnTo>
                <a:lnTo>
                  <a:pt x="143" y="103"/>
                </a:lnTo>
                <a:lnTo>
                  <a:pt x="131" y="110"/>
                </a:lnTo>
                <a:lnTo>
                  <a:pt x="119" y="119"/>
                </a:lnTo>
                <a:lnTo>
                  <a:pt x="119" y="119"/>
                </a:lnTo>
                <a:lnTo>
                  <a:pt x="109" y="130"/>
                </a:lnTo>
                <a:lnTo>
                  <a:pt x="103" y="144"/>
                </a:lnTo>
                <a:lnTo>
                  <a:pt x="99" y="157"/>
                </a:lnTo>
                <a:lnTo>
                  <a:pt x="97" y="172"/>
                </a:lnTo>
                <a:lnTo>
                  <a:pt x="97" y="172"/>
                </a:lnTo>
                <a:lnTo>
                  <a:pt x="97" y="183"/>
                </a:lnTo>
                <a:lnTo>
                  <a:pt x="100" y="192"/>
                </a:lnTo>
                <a:lnTo>
                  <a:pt x="103" y="202"/>
                </a:lnTo>
                <a:lnTo>
                  <a:pt x="107" y="210"/>
                </a:lnTo>
                <a:lnTo>
                  <a:pt x="112" y="218"/>
                </a:lnTo>
                <a:lnTo>
                  <a:pt x="119" y="226"/>
                </a:lnTo>
                <a:lnTo>
                  <a:pt x="126" y="232"/>
                </a:lnTo>
                <a:lnTo>
                  <a:pt x="134" y="237"/>
                </a:lnTo>
                <a:lnTo>
                  <a:pt x="134" y="237"/>
                </a:lnTo>
                <a:lnTo>
                  <a:pt x="134" y="237"/>
                </a:lnTo>
                <a:lnTo>
                  <a:pt x="138" y="241"/>
                </a:lnTo>
                <a:lnTo>
                  <a:pt x="139" y="247"/>
                </a:lnTo>
                <a:lnTo>
                  <a:pt x="139" y="290"/>
                </a:lnTo>
                <a:lnTo>
                  <a:pt x="173" y="290"/>
                </a:lnTo>
                <a:lnTo>
                  <a:pt x="173" y="375"/>
                </a:lnTo>
                <a:lnTo>
                  <a:pt x="173" y="375"/>
                </a:lnTo>
                <a:close/>
                <a:moveTo>
                  <a:pt x="173" y="0"/>
                </a:moveTo>
                <a:lnTo>
                  <a:pt x="173" y="60"/>
                </a:lnTo>
                <a:lnTo>
                  <a:pt x="173" y="60"/>
                </a:lnTo>
                <a:lnTo>
                  <a:pt x="172" y="60"/>
                </a:lnTo>
                <a:lnTo>
                  <a:pt x="172" y="60"/>
                </a:lnTo>
                <a:lnTo>
                  <a:pt x="172" y="60"/>
                </a:lnTo>
                <a:lnTo>
                  <a:pt x="169" y="60"/>
                </a:lnTo>
                <a:lnTo>
                  <a:pt x="166" y="58"/>
                </a:lnTo>
                <a:lnTo>
                  <a:pt x="164" y="54"/>
                </a:lnTo>
                <a:lnTo>
                  <a:pt x="164" y="52"/>
                </a:lnTo>
                <a:lnTo>
                  <a:pt x="164" y="8"/>
                </a:lnTo>
                <a:lnTo>
                  <a:pt x="164" y="8"/>
                </a:lnTo>
                <a:lnTo>
                  <a:pt x="164" y="6"/>
                </a:lnTo>
                <a:lnTo>
                  <a:pt x="166" y="3"/>
                </a:lnTo>
                <a:lnTo>
                  <a:pt x="169" y="0"/>
                </a:lnTo>
                <a:lnTo>
                  <a:pt x="172" y="0"/>
                </a:lnTo>
                <a:lnTo>
                  <a:pt x="172" y="0"/>
                </a:lnTo>
                <a:lnTo>
                  <a:pt x="173" y="0"/>
                </a:lnTo>
                <a:lnTo>
                  <a:pt x="173" y="0"/>
                </a:lnTo>
                <a:close/>
                <a:moveTo>
                  <a:pt x="86" y="271"/>
                </a:moveTo>
                <a:lnTo>
                  <a:pt x="93" y="264"/>
                </a:lnTo>
                <a:lnTo>
                  <a:pt x="93" y="264"/>
                </a:lnTo>
                <a:lnTo>
                  <a:pt x="94" y="261"/>
                </a:lnTo>
                <a:lnTo>
                  <a:pt x="96" y="259"/>
                </a:lnTo>
                <a:lnTo>
                  <a:pt x="94" y="255"/>
                </a:lnTo>
                <a:lnTo>
                  <a:pt x="93" y="252"/>
                </a:lnTo>
                <a:lnTo>
                  <a:pt x="93" y="252"/>
                </a:lnTo>
                <a:lnTo>
                  <a:pt x="90" y="251"/>
                </a:lnTo>
                <a:lnTo>
                  <a:pt x="86" y="249"/>
                </a:lnTo>
                <a:lnTo>
                  <a:pt x="86" y="271"/>
                </a:lnTo>
                <a:lnTo>
                  <a:pt x="86" y="271"/>
                </a:lnTo>
                <a:close/>
                <a:moveTo>
                  <a:pt x="86" y="96"/>
                </a:moveTo>
                <a:lnTo>
                  <a:pt x="86" y="96"/>
                </a:lnTo>
                <a:lnTo>
                  <a:pt x="90" y="95"/>
                </a:lnTo>
                <a:lnTo>
                  <a:pt x="93" y="94"/>
                </a:lnTo>
                <a:lnTo>
                  <a:pt x="93" y="94"/>
                </a:lnTo>
                <a:lnTo>
                  <a:pt x="94" y="91"/>
                </a:lnTo>
                <a:lnTo>
                  <a:pt x="96" y="87"/>
                </a:lnTo>
                <a:lnTo>
                  <a:pt x="94" y="84"/>
                </a:lnTo>
                <a:lnTo>
                  <a:pt x="93" y="81"/>
                </a:lnTo>
                <a:lnTo>
                  <a:pt x="86" y="75"/>
                </a:lnTo>
                <a:lnTo>
                  <a:pt x="86" y="96"/>
                </a:lnTo>
                <a:close/>
                <a:moveTo>
                  <a:pt x="86" y="213"/>
                </a:moveTo>
                <a:lnTo>
                  <a:pt x="86" y="213"/>
                </a:lnTo>
                <a:lnTo>
                  <a:pt x="82" y="203"/>
                </a:lnTo>
                <a:lnTo>
                  <a:pt x="80" y="194"/>
                </a:lnTo>
                <a:lnTo>
                  <a:pt x="78" y="183"/>
                </a:lnTo>
                <a:lnTo>
                  <a:pt x="77" y="172"/>
                </a:lnTo>
                <a:lnTo>
                  <a:pt x="77" y="172"/>
                </a:lnTo>
                <a:lnTo>
                  <a:pt x="78" y="161"/>
                </a:lnTo>
                <a:lnTo>
                  <a:pt x="80" y="152"/>
                </a:lnTo>
                <a:lnTo>
                  <a:pt x="82" y="141"/>
                </a:lnTo>
                <a:lnTo>
                  <a:pt x="86" y="131"/>
                </a:lnTo>
                <a:lnTo>
                  <a:pt x="86" y="213"/>
                </a:lnTo>
                <a:lnTo>
                  <a:pt x="86" y="213"/>
                </a:lnTo>
                <a:close/>
                <a:moveTo>
                  <a:pt x="86" y="75"/>
                </a:moveTo>
                <a:lnTo>
                  <a:pt x="86" y="96"/>
                </a:lnTo>
                <a:lnTo>
                  <a:pt x="86" y="96"/>
                </a:lnTo>
                <a:lnTo>
                  <a:pt x="84" y="95"/>
                </a:lnTo>
                <a:lnTo>
                  <a:pt x="80" y="94"/>
                </a:lnTo>
                <a:lnTo>
                  <a:pt x="80" y="94"/>
                </a:lnTo>
                <a:lnTo>
                  <a:pt x="50" y="64"/>
                </a:lnTo>
                <a:lnTo>
                  <a:pt x="50" y="64"/>
                </a:lnTo>
                <a:lnTo>
                  <a:pt x="48" y="60"/>
                </a:lnTo>
                <a:lnTo>
                  <a:pt x="47" y="57"/>
                </a:lnTo>
                <a:lnTo>
                  <a:pt x="48" y="53"/>
                </a:lnTo>
                <a:lnTo>
                  <a:pt x="50" y="50"/>
                </a:lnTo>
                <a:lnTo>
                  <a:pt x="50" y="50"/>
                </a:lnTo>
                <a:lnTo>
                  <a:pt x="53" y="49"/>
                </a:lnTo>
                <a:lnTo>
                  <a:pt x="57" y="48"/>
                </a:lnTo>
                <a:lnTo>
                  <a:pt x="59" y="49"/>
                </a:lnTo>
                <a:lnTo>
                  <a:pt x="62" y="50"/>
                </a:lnTo>
                <a:lnTo>
                  <a:pt x="86" y="75"/>
                </a:lnTo>
                <a:lnTo>
                  <a:pt x="86" y="75"/>
                </a:lnTo>
                <a:close/>
                <a:moveTo>
                  <a:pt x="86" y="249"/>
                </a:moveTo>
                <a:lnTo>
                  <a:pt x="86" y="271"/>
                </a:lnTo>
                <a:lnTo>
                  <a:pt x="62" y="295"/>
                </a:lnTo>
                <a:lnTo>
                  <a:pt x="62" y="295"/>
                </a:lnTo>
                <a:lnTo>
                  <a:pt x="59" y="297"/>
                </a:lnTo>
                <a:lnTo>
                  <a:pt x="57" y="298"/>
                </a:lnTo>
                <a:lnTo>
                  <a:pt x="53" y="297"/>
                </a:lnTo>
                <a:lnTo>
                  <a:pt x="50" y="295"/>
                </a:lnTo>
                <a:lnTo>
                  <a:pt x="50" y="295"/>
                </a:lnTo>
                <a:lnTo>
                  <a:pt x="48" y="291"/>
                </a:lnTo>
                <a:lnTo>
                  <a:pt x="47" y="289"/>
                </a:lnTo>
                <a:lnTo>
                  <a:pt x="48" y="286"/>
                </a:lnTo>
                <a:lnTo>
                  <a:pt x="50" y="282"/>
                </a:lnTo>
                <a:lnTo>
                  <a:pt x="80" y="252"/>
                </a:lnTo>
                <a:lnTo>
                  <a:pt x="80" y="252"/>
                </a:lnTo>
                <a:lnTo>
                  <a:pt x="80" y="252"/>
                </a:lnTo>
                <a:lnTo>
                  <a:pt x="84" y="251"/>
                </a:lnTo>
                <a:lnTo>
                  <a:pt x="86" y="249"/>
                </a:lnTo>
                <a:lnTo>
                  <a:pt x="86" y="249"/>
                </a:lnTo>
                <a:close/>
                <a:moveTo>
                  <a:pt x="8" y="164"/>
                </a:moveTo>
                <a:lnTo>
                  <a:pt x="8" y="164"/>
                </a:lnTo>
                <a:lnTo>
                  <a:pt x="51" y="164"/>
                </a:lnTo>
                <a:lnTo>
                  <a:pt x="51" y="164"/>
                </a:lnTo>
                <a:lnTo>
                  <a:pt x="54" y="164"/>
                </a:lnTo>
                <a:lnTo>
                  <a:pt x="57" y="167"/>
                </a:lnTo>
                <a:lnTo>
                  <a:pt x="59" y="169"/>
                </a:lnTo>
                <a:lnTo>
                  <a:pt x="59" y="172"/>
                </a:lnTo>
                <a:lnTo>
                  <a:pt x="59" y="172"/>
                </a:lnTo>
                <a:lnTo>
                  <a:pt x="59" y="176"/>
                </a:lnTo>
                <a:lnTo>
                  <a:pt x="57" y="179"/>
                </a:lnTo>
                <a:lnTo>
                  <a:pt x="54" y="180"/>
                </a:lnTo>
                <a:lnTo>
                  <a:pt x="51" y="182"/>
                </a:lnTo>
                <a:lnTo>
                  <a:pt x="8" y="182"/>
                </a:lnTo>
                <a:lnTo>
                  <a:pt x="8" y="182"/>
                </a:lnTo>
                <a:lnTo>
                  <a:pt x="5" y="180"/>
                </a:lnTo>
                <a:lnTo>
                  <a:pt x="2" y="179"/>
                </a:lnTo>
                <a:lnTo>
                  <a:pt x="0" y="176"/>
                </a:lnTo>
                <a:lnTo>
                  <a:pt x="0" y="172"/>
                </a:lnTo>
                <a:lnTo>
                  <a:pt x="0" y="172"/>
                </a:lnTo>
                <a:lnTo>
                  <a:pt x="0" y="169"/>
                </a:lnTo>
                <a:lnTo>
                  <a:pt x="2" y="167"/>
                </a:lnTo>
                <a:lnTo>
                  <a:pt x="5" y="164"/>
                </a:lnTo>
                <a:lnTo>
                  <a:pt x="8" y="164"/>
                </a:lnTo>
                <a:lnTo>
                  <a:pt x="8" y="164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4824797" y="2481740"/>
            <a:ext cx="619125" cy="650875"/>
            <a:chOff x="1704976" y="2255838"/>
            <a:chExt cx="619125" cy="650875"/>
          </a:xfrm>
          <a:noFill/>
        </p:grpSpPr>
        <p:sp>
          <p:nvSpPr>
            <p:cNvPr id="212" name="Rectangle 155"/>
            <p:cNvSpPr>
              <a:spLocks noChangeArrowheads="1"/>
            </p:cNvSpPr>
            <p:nvPr/>
          </p:nvSpPr>
          <p:spPr bwMode="auto">
            <a:xfrm>
              <a:off x="1704976" y="2873375"/>
              <a:ext cx="619125" cy="33338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3" name="Rectangle 156"/>
            <p:cNvSpPr>
              <a:spLocks noChangeArrowheads="1"/>
            </p:cNvSpPr>
            <p:nvPr/>
          </p:nvSpPr>
          <p:spPr bwMode="auto">
            <a:xfrm>
              <a:off x="1730376" y="2811463"/>
              <a:ext cx="568325" cy="33338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4" name="Rectangle 157"/>
            <p:cNvSpPr>
              <a:spLocks noChangeArrowheads="1"/>
            </p:cNvSpPr>
            <p:nvPr/>
          </p:nvSpPr>
          <p:spPr bwMode="auto">
            <a:xfrm>
              <a:off x="1954213" y="2747963"/>
              <a:ext cx="120650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5" name="Rectangle 158"/>
            <p:cNvSpPr>
              <a:spLocks noChangeArrowheads="1"/>
            </p:cNvSpPr>
            <p:nvPr/>
          </p:nvSpPr>
          <p:spPr bwMode="auto">
            <a:xfrm>
              <a:off x="1976438" y="2517775"/>
              <a:ext cx="77788" cy="250825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6" name="Rectangle 159"/>
            <p:cNvSpPr>
              <a:spLocks noChangeArrowheads="1"/>
            </p:cNvSpPr>
            <p:nvPr/>
          </p:nvSpPr>
          <p:spPr bwMode="auto">
            <a:xfrm>
              <a:off x="1954213" y="2505075"/>
              <a:ext cx="120650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7" name="Rectangle 160"/>
            <p:cNvSpPr>
              <a:spLocks noChangeArrowheads="1"/>
            </p:cNvSpPr>
            <p:nvPr/>
          </p:nvSpPr>
          <p:spPr bwMode="auto">
            <a:xfrm>
              <a:off x="1774826" y="2747963"/>
              <a:ext cx="119063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8" name="Rectangle 161"/>
            <p:cNvSpPr>
              <a:spLocks noChangeArrowheads="1"/>
            </p:cNvSpPr>
            <p:nvPr/>
          </p:nvSpPr>
          <p:spPr bwMode="auto">
            <a:xfrm>
              <a:off x="1795463" y="2517775"/>
              <a:ext cx="77788" cy="250825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9" name="Rectangle 162"/>
            <p:cNvSpPr>
              <a:spLocks noChangeArrowheads="1"/>
            </p:cNvSpPr>
            <p:nvPr/>
          </p:nvSpPr>
          <p:spPr bwMode="auto">
            <a:xfrm>
              <a:off x="1774826" y="2505075"/>
              <a:ext cx="119063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0" name="Rectangle 163"/>
            <p:cNvSpPr>
              <a:spLocks noChangeArrowheads="1"/>
            </p:cNvSpPr>
            <p:nvPr/>
          </p:nvSpPr>
          <p:spPr bwMode="auto">
            <a:xfrm>
              <a:off x="2135188" y="2747963"/>
              <a:ext cx="120650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1" name="Rectangle 164"/>
            <p:cNvSpPr>
              <a:spLocks noChangeArrowheads="1"/>
            </p:cNvSpPr>
            <p:nvPr/>
          </p:nvSpPr>
          <p:spPr bwMode="auto">
            <a:xfrm>
              <a:off x="2157413" y="2517775"/>
              <a:ext cx="76200" cy="250825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2" name="Rectangle 165"/>
            <p:cNvSpPr>
              <a:spLocks noChangeArrowheads="1"/>
            </p:cNvSpPr>
            <p:nvPr/>
          </p:nvSpPr>
          <p:spPr bwMode="auto">
            <a:xfrm>
              <a:off x="2135188" y="2505075"/>
              <a:ext cx="120650" cy="31750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3" name="Rectangle 166"/>
            <p:cNvSpPr>
              <a:spLocks noChangeArrowheads="1"/>
            </p:cNvSpPr>
            <p:nvPr/>
          </p:nvSpPr>
          <p:spPr bwMode="auto">
            <a:xfrm>
              <a:off x="1730376" y="2435225"/>
              <a:ext cx="568325" cy="33338"/>
            </a:xfrm>
            <a:prstGeom prst="rect">
              <a:avLst/>
            </a:prstGeom>
            <a:grpFill/>
            <a:ln w="9525">
              <a:solidFill>
                <a:srgbClr val="1C3D5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4" name="Freeform 167"/>
            <p:cNvSpPr/>
            <p:nvPr/>
          </p:nvSpPr>
          <p:spPr bwMode="auto">
            <a:xfrm>
              <a:off x="1730376" y="2255838"/>
              <a:ext cx="568325" cy="179388"/>
            </a:xfrm>
            <a:custGeom>
              <a:avLst/>
              <a:gdLst>
                <a:gd name="T0" fmla="*/ 179 w 358"/>
                <a:gd name="T1" fmla="*/ 0 h 113"/>
                <a:gd name="T2" fmla="*/ 0 w 358"/>
                <a:gd name="T3" fmla="*/ 113 h 113"/>
                <a:gd name="T4" fmla="*/ 358 w 358"/>
                <a:gd name="T5" fmla="*/ 113 h 113"/>
                <a:gd name="T6" fmla="*/ 179 w 358"/>
                <a:gd name="T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113">
                  <a:moveTo>
                    <a:pt x="179" y="0"/>
                  </a:moveTo>
                  <a:lnTo>
                    <a:pt x="0" y="113"/>
                  </a:lnTo>
                  <a:lnTo>
                    <a:pt x="358" y="113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25" name="Freeform 171"/>
          <p:cNvSpPr>
            <a:spLocks noEditPoints="1"/>
          </p:cNvSpPr>
          <p:nvPr/>
        </p:nvSpPr>
        <p:spPr bwMode="auto">
          <a:xfrm>
            <a:off x="5577272" y="2580165"/>
            <a:ext cx="561975" cy="565150"/>
          </a:xfrm>
          <a:custGeom>
            <a:avLst/>
            <a:gdLst>
              <a:gd name="T0" fmla="*/ 337 w 354"/>
              <a:gd name="T1" fmla="*/ 299 h 356"/>
              <a:gd name="T2" fmla="*/ 352 w 354"/>
              <a:gd name="T3" fmla="*/ 91 h 356"/>
              <a:gd name="T4" fmla="*/ 339 w 354"/>
              <a:gd name="T5" fmla="*/ 154 h 356"/>
              <a:gd name="T6" fmla="*/ 333 w 354"/>
              <a:gd name="T7" fmla="*/ 150 h 356"/>
              <a:gd name="T8" fmla="*/ 333 w 354"/>
              <a:gd name="T9" fmla="*/ 206 h 356"/>
              <a:gd name="T10" fmla="*/ 289 w 354"/>
              <a:gd name="T11" fmla="*/ 221 h 356"/>
              <a:gd name="T12" fmla="*/ 306 w 354"/>
              <a:gd name="T13" fmla="*/ 244 h 356"/>
              <a:gd name="T14" fmla="*/ 283 w 354"/>
              <a:gd name="T15" fmla="*/ 267 h 356"/>
              <a:gd name="T16" fmla="*/ 306 w 354"/>
              <a:gd name="T17" fmla="*/ 338 h 356"/>
              <a:gd name="T18" fmla="*/ 283 w 354"/>
              <a:gd name="T19" fmla="*/ 59 h 356"/>
              <a:gd name="T20" fmla="*/ 317 w 354"/>
              <a:gd name="T21" fmla="*/ 59 h 356"/>
              <a:gd name="T22" fmla="*/ 271 w 354"/>
              <a:gd name="T23" fmla="*/ 47 h 356"/>
              <a:gd name="T24" fmla="*/ 263 w 354"/>
              <a:gd name="T25" fmla="*/ 12 h 356"/>
              <a:gd name="T26" fmla="*/ 272 w 354"/>
              <a:gd name="T27" fmla="*/ 223 h 356"/>
              <a:gd name="T28" fmla="*/ 283 w 354"/>
              <a:gd name="T29" fmla="*/ 68 h 356"/>
              <a:gd name="T30" fmla="*/ 272 w 354"/>
              <a:gd name="T31" fmla="*/ 264 h 356"/>
              <a:gd name="T32" fmla="*/ 274 w 354"/>
              <a:gd name="T33" fmla="*/ 356 h 356"/>
              <a:gd name="T34" fmla="*/ 263 w 354"/>
              <a:gd name="T35" fmla="*/ 28 h 356"/>
              <a:gd name="T36" fmla="*/ 259 w 354"/>
              <a:gd name="T37" fmla="*/ 50 h 356"/>
              <a:gd name="T38" fmla="*/ 236 w 354"/>
              <a:gd name="T39" fmla="*/ 50 h 356"/>
              <a:gd name="T40" fmla="*/ 230 w 354"/>
              <a:gd name="T41" fmla="*/ 28 h 356"/>
              <a:gd name="T42" fmla="*/ 263 w 354"/>
              <a:gd name="T43" fmla="*/ 68 h 356"/>
              <a:gd name="T44" fmla="*/ 263 w 354"/>
              <a:gd name="T45" fmla="*/ 231 h 356"/>
              <a:gd name="T46" fmla="*/ 228 w 354"/>
              <a:gd name="T47" fmla="*/ 269 h 356"/>
              <a:gd name="T48" fmla="*/ 228 w 354"/>
              <a:gd name="T49" fmla="*/ 216 h 356"/>
              <a:gd name="T50" fmla="*/ 263 w 354"/>
              <a:gd name="T51" fmla="*/ 348 h 356"/>
              <a:gd name="T52" fmla="*/ 228 w 354"/>
              <a:gd name="T53" fmla="*/ 28 h 356"/>
              <a:gd name="T54" fmla="*/ 225 w 354"/>
              <a:gd name="T55" fmla="*/ 49 h 356"/>
              <a:gd name="T56" fmla="*/ 228 w 354"/>
              <a:gd name="T57" fmla="*/ 4 h 356"/>
              <a:gd name="T58" fmla="*/ 179 w 354"/>
              <a:gd name="T59" fmla="*/ 68 h 356"/>
              <a:gd name="T60" fmla="*/ 228 w 354"/>
              <a:gd name="T61" fmla="*/ 216 h 356"/>
              <a:gd name="T62" fmla="*/ 228 w 354"/>
              <a:gd name="T63" fmla="*/ 299 h 356"/>
              <a:gd name="T64" fmla="*/ 133 w 354"/>
              <a:gd name="T65" fmla="*/ 43 h 356"/>
              <a:gd name="T66" fmla="*/ 126 w 354"/>
              <a:gd name="T67" fmla="*/ 4 h 356"/>
              <a:gd name="T68" fmla="*/ 179 w 354"/>
              <a:gd name="T69" fmla="*/ 68 h 356"/>
              <a:gd name="T70" fmla="*/ 179 w 354"/>
              <a:gd name="T71" fmla="*/ 242 h 356"/>
              <a:gd name="T72" fmla="*/ 171 w 354"/>
              <a:gd name="T73" fmla="*/ 162 h 356"/>
              <a:gd name="T74" fmla="*/ 115 w 354"/>
              <a:gd name="T75" fmla="*/ 31 h 356"/>
              <a:gd name="T76" fmla="*/ 123 w 354"/>
              <a:gd name="T77" fmla="*/ 50 h 356"/>
              <a:gd name="T78" fmla="*/ 100 w 354"/>
              <a:gd name="T79" fmla="*/ 43 h 356"/>
              <a:gd name="T80" fmla="*/ 90 w 354"/>
              <a:gd name="T81" fmla="*/ 12 h 356"/>
              <a:gd name="T82" fmla="*/ 126 w 354"/>
              <a:gd name="T83" fmla="*/ 96 h 356"/>
              <a:gd name="T84" fmla="*/ 90 w 354"/>
              <a:gd name="T85" fmla="*/ 256 h 356"/>
              <a:gd name="T86" fmla="*/ 126 w 354"/>
              <a:gd name="T87" fmla="*/ 162 h 356"/>
              <a:gd name="T88" fmla="*/ 90 w 354"/>
              <a:gd name="T89" fmla="*/ 348 h 356"/>
              <a:gd name="T90" fmla="*/ 79 w 354"/>
              <a:gd name="T91" fmla="*/ 39 h 356"/>
              <a:gd name="T92" fmla="*/ 71 w 354"/>
              <a:gd name="T93" fmla="*/ 20 h 356"/>
              <a:gd name="T94" fmla="*/ 90 w 354"/>
              <a:gd name="T95" fmla="*/ 162 h 356"/>
              <a:gd name="T96" fmla="*/ 90 w 354"/>
              <a:gd name="T97" fmla="*/ 68 h 356"/>
              <a:gd name="T98" fmla="*/ 81 w 354"/>
              <a:gd name="T99" fmla="*/ 264 h 356"/>
              <a:gd name="T100" fmla="*/ 84 w 354"/>
              <a:gd name="T101" fmla="*/ 353 h 356"/>
              <a:gd name="T102" fmla="*/ 37 w 354"/>
              <a:gd name="T103" fmla="*/ 59 h 356"/>
              <a:gd name="T104" fmla="*/ 71 w 354"/>
              <a:gd name="T105" fmla="*/ 20 h 356"/>
              <a:gd name="T106" fmla="*/ 54 w 354"/>
              <a:gd name="T107" fmla="*/ 227 h 356"/>
              <a:gd name="T108" fmla="*/ 50 w 354"/>
              <a:gd name="T109" fmla="*/ 257 h 356"/>
              <a:gd name="T110" fmla="*/ 16 w 354"/>
              <a:gd name="T111" fmla="*/ 299 h 356"/>
              <a:gd name="T112" fmla="*/ 71 w 354"/>
              <a:gd name="T113" fmla="*/ 68 h 356"/>
              <a:gd name="T114" fmla="*/ 49 w 354"/>
              <a:gd name="T115" fmla="*/ 345 h 356"/>
              <a:gd name="T116" fmla="*/ 20 w 354"/>
              <a:gd name="T117" fmla="*/ 150 h 356"/>
              <a:gd name="T118" fmla="*/ 16 w 354"/>
              <a:gd name="T119" fmla="*/ 154 h 356"/>
              <a:gd name="T120" fmla="*/ 0 w 354"/>
              <a:gd name="T121" fmla="*/ 95 h 356"/>
              <a:gd name="T122" fmla="*/ 16 w 354"/>
              <a:gd name="T123" fmla="*/ 96 h 356"/>
              <a:gd name="T124" fmla="*/ 16 w 354"/>
              <a:gd name="T125" fmla="*/ 21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4" h="356">
                <a:moveTo>
                  <a:pt x="337" y="299"/>
                </a:moveTo>
                <a:lnTo>
                  <a:pt x="337" y="210"/>
                </a:lnTo>
                <a:lnTo>
                  <a:pt x="337" y="210"/>
                </a:lnTo>
                <a:lnTo>
                  <a:pt x="340" y="215"/>
                </a:lnTo>
                <a:lnTo>
                  <a:pt x="341" y="222"/>
                </a:lnTo>
                <a:lnTo>
                  <a:pt x="341" y="299"/>
                </a:lnTo>
                <a:lnTo>
                  <a:pt x="337" y="299"/>
                </a:lnTo>
                <a:lnTo>
                  <a:pt x="337" y="299"/>
                </a:lnTo>
                <a:close/>
                <a:moveTo>
                  <a:pt x="337" y="154"/>
                </a:moveTo>
                <a:lnTo>
                  <a:pt x="337" y="96"/>
                </a:lnTo>
                <a:lnTo>
                  <a:pt x="337" y="96"/>
                </a:lnTo>
                <a:lnTo>
                  <a:pt x="339" y="95"/>
                </a:lnTo>
                <a:lnTo>
                  <a:pt x="348" y="91"/>
                </a:lnTo>
                <a:lnTo>
                  <a:pt x="348" y="91"/>
                </a:lnTo>
                <a:lnTo>
                  <a:pt x="350" y="91"/>
                </a:lnTo>
                <a:lnTo>
                  <a:pt x="352" y="91"/>
                </a:lnTo>
                <a:lnTo>
                  <a:pt x="354" y="93"/>
                </a:lnTo>
                <a:lnTo>
                  <a:pt x="354" y="95"/>
                </a:lnTo>
                <a:lnTo>
                  <a:pt x="354" y="142"/>
                </a:lnTo>
                <a:lnTo>
                  <a:pt x="354" y="142"/>
                </a:lnTo>
                <a:lnTo>
                  <a:pt x="352" y="147"/>
                </a:lnTo>
                <a:lnTo>
                  <a:pt x="350" y="149"/>
                </a:lnTo>
                <a:lnTo>
                  <a:pt x="348" y="150"/>
                </a:lnTo>
                <a:lnTo>
                  <a:pt x="339" y="154"/>
                </a:lnTo>
                <a:lnTo>
                  <a:pt x="339" y="154"/>
                </a:lnTo>
                <a:lnTo>
                  <a:pt x="337" y="154"/>
                </a:lnTo>
                <a:lnTo>
                  <a:pt x="337" y="154"/>
                </a:lnTo>
                <a:close/>
                <a:moveTo>
                  <a:pt x="337" y="96"/>
                </a:moveTo>
                <a:lnTo>
                  <a:pt x="337" y="154"/>
                </a:lnTo>
                <a:lnTo>
                  <a:pt x="337" y="154"/>
                </a:lnTo>
                <a:lnTo>
                  <a:pt x="335" y="153"/>
                </a:lnTo>
                <a:lnTo>
                  <a:pt x="333" y="150"/>
                </a:lnTo>
                <a:lnTo>
                  <a:pt x="333" y="103"/>
                </a:lnTo>
                <a:lnTo>
                  <a:pt x="333" y="103"/>
                </a:lnTo>
                <a:lnTo>
                  <a:pt x="335" y="99"/>
                </a:lnTo>
                <a:lnTo>
                  <a:pt x="337" y="96"/>
                </a:lnTo>
                <a:lnTo>
                  <a:pt x="337" y="96"/>
                </a:lnTo>
                <a:close/>
                <a:moveTo>
                  <a:pt x="337" y="210"/>
                </a:moveTo>
                <a:lnTo>
                  <a:pt x="337" y="210"/>
                </a:lnTo>
                <a:lnTo>
                  <a:pt x="333" y="206"/>
                </a:lnTo>
                <a:lnTo>
                  <a:pt x="329" y="202"/>
                </a:lnTo>
                <a:lnTo>
                  <a:pt x="324" y="199"/>
                </a:lnTo>
                <a:lnTo>
                  <a:pt x="317" y="199"/>
                </a:lnTo>
                <a:lnTo>
                  <a:pt x="317" y="68"/>
                </a:lnTo>
                <a:lnTo>
                  <a:pt x="283" y="68"/>
                </a:lnTo>
                <a:lnTo>
                  <a:pt x="283" y="221"/>
                </a:lnTo>
                <a:lnTo>
                  <a:pt x="283" y="221"/>
                </a:lnTo>
                <a:lnTo>
                  <a:pt x="289" y="221"/>
                </a:lnTo>
                <a:lnTo>
                  <a:pt x="293" y="222"/>
                </a:lnTo>
                <a:lnTo>
                  <a:pt x="297" y="225"/>
                </a:lnTo>
                <a:lnTo>
                  <a:pt x="299" y="227"/>
                </a:lnTo>
                <a:lnTo>
                  <a:pt x="302" y="230"/>
                </a:lnTo>
                <a:lnTo>
                  <a:pt x="305" y="234"/>
                </a:lnTo>
                <a:lnTo>
                  <a:pt x="306" y="239"/>
                </a:lnTo>
                <a:lnTo>
                  <a:pt x="306" y="244"/>
                </a:lnTo>
                <a:lnTo>
                  <a:pt x="306" y="244"/>
                </a:lnTo>
                <a:lnTo>
                  <a:pt x="306" y="248"/>
                </a:lnTo>
                <a:lnTo>
                  <a:pt x="305" y="253"/>
                </a:lnTo>
                <a:lnTo>
                  <a:pt x="302" y="257"/>
                </a:lnTo>
                <a:lnTo>
                  <a:pt x="299" y="260"/>
                </a:lnTo>
                <a:lnTo>
                  <a:pt x="297" y="262"/>
                </a:lnTo>
                <a:lnTo>
                  <a:pt x="293" y="265"/>
                </a:lnTo>
                <a:lnTo>
                  <a:pt x="289" y="267"/>
                </a:lnTo>
                <a:lnTo>
                  <a:pt x="283" y="267"/>
                </a:lnTo>
                <a:lnTo>
                  <a:pt x="283" y="299"/>
                </a:lnTo>
                <a:lnTo>
                  <a:pt x="337" y="299"/>
                </a:lnTo>
                <a:lnTo>
                  <a:pt x="337" y="210"/>
                </a:lnTo>
                <a:lnTo>
                  <a:pt x="337" y="210"/>
                </a:lnTo>
                <a:close/>
                <a:moveTo>
                  <a:pt x="283" y="356"/>
                </a:moveTo>
                <a:lnTo>
                  <a:pt x="283" y="314"/>
                </a:lnTo>
                <a:lnTo>
                  <a:pt x="306" y="314"/>
                </a:lnTo>
                <a:lnTo>
                  <a:pt x="306" y="338"/>
                </a:lnTo>
                <a:lnTo>
                  <a:pt x="306" y="338"/>
                </a:lnTo>
                <a:lnTo>
                  <a:pt x="305" y="345"/>
                </a:lnTo>
                <a:lnTo>
                  <a:pt x="301" y="350"/>
                </a:lnTo>
                <a:lnTo>
                  <a:pt x="295" y="355"/>
                </a:lnTo>
                <a:lnTo>
                  <a:pt x="289" y="356"/>
                </a:lnTo>
                <a:lnTo>
                  <a:pt x="283" y="356"/>
                </a:lnTo>
                <a:lnTo>
                  <a:pt x="283" y="356"/>
                </a:lnTo>
                <a:close/>
                <a:moveTo>
                  <a:pt x="283" y="59"/>
                </a:moveTo>
                <a:lnTo>
                  <a:pt x="283" y="20"/>
                </a:lnTo>
                <a:lnTo>
                  <a:pt x="283" y="20"/>
                </a:lnTo>
                <a:lnTo>
                  <a:pt x="298" y="30"/>
                </a:lnTo>
                <a:lnTo>
                  <a:pt x="309" y="38"/>
                </a:lnTo>
                <a:lnTo>
                  <a:pt x="313" y="43"/>
                </a:lnTo>
                <a:lnTo>
                  <a:pt x="316" y="49"/>
                </a:lnTo>
                <a:lnTo>
                  <a:pt x="317" y="54"/>
                </a:lnTo>
                <a:lnTo>
                  <a:pt x="317" y="59"/>
                </a:lnTo>
                <a:lnTo>
                  <a:pt x="283" y="59"/>
                </a:lnTo>
                <a:close/>
                <a:moveTo>
                  <a:pt x="283" y="20"/>
                </a:moveTo>
                <a:lnTo>
                  <a:pt x="283" y="59"/>
                </a:lnTo>
                <a:lnTo>
                  <a:pt x="263" y="59"/>
                </a:lnTo>
                <a:lnTo>
                  <a:pt x="263" y="50"/>
                </a:lnTo>
                <a:lnTo>
                  <a:pt x="263" y="50"/>
                </a:lnTo>
                <a:lnTo>
                  <a:pt x="268" y="50"/>
                </a:lnTo>
                <a:lnTo>
                  <a:pt x="271" y="47"/>
                </a:lnTo>
                <a:lnTo>
                  <a:pt x="274" y="43"/>
                </a:lnTo>
                <a:lnTo>
                  <a:pt x="275" y="39"/>
                </a:lnTo>
                <a:lnTo>
                  <a:pt x="275" y="39"/>
                </a:lnTo>
                <a:lnTo>
                  <a:pt x="274" y="35"/>
                </a:lnTo>
                <a:lnTo>
                  <a:pt x="271" y="31"/>
                </a:lnTo>
                <a:lnTo>
                  <a:pt x="268" y="28"/>
                </a:lnTo>
                <a:lnTo>
                  <a:pt x="263" y="28"/>
                </a:lnTo>
                <a:lnTo>
                  <a:pt x="263" y="12"/>
                </a:lnTo>
                <a:lnTo>
                  <a:pt x="263" y="12"/>
                </a:lnTo>
                <a:lnTo>
                  <a:pt x="283" y="20"/>
                </a:lnTo>
                <a:lnTo>
                  <a:pt x="283" y="20"/>
                </a:lnTo>
                <a:close/>
                <a:moveTo>
                  <a:pt x="283" y="68"/>
                </a:moveTo>
                <a:lnTo>
                  <a:pt x="283" y="221"/>
                </a:lnTo>
                <a:lnTo>
                  <a:pt x="283" y="221"/>
                </a:lnTo>
                <a:lnTo>
                  <a:pt x="278" y="221"/>
                </a:lnTo>
                <a:lnTo>
                  <a:pt x="272" y="223"/>
                </a:lnTo>
                <a:lnTo>
                  <a:pt x="267" y="227"/>
                </a:lnTo>
                <a:lnTo>
                  <a:pt x="263" y="231"/>
                </a:lnTo>
                <a:lnTo>
                  <a:pt x="263" y="162"/>
                </a:lnTo>
                <a:lnTo>
                  <a:pt x="272" y="162"/>
                </a:lnTo>
                <a:lnTo>
                  <a:pt x="272" y="96"/>
                </a:lnTo>
                <a:lnTo>
                  <a:pt x="263" y="96"/>
                </a:lnTo>
                <a:lnTo>
                  <a:pt x="263" y="68"/>
                </a:lnTo>
                <a:lnTo>
                  <a:pt x="283" y="68"/>
                </a:lnTo>
                <a:lnTo>
                  <a:pt x="283" y="68"/>
                </a:lnTo>
                <a:close/>
                <a:moveTo>
                  <a:pt x="283" y="267"/>
                </a:moveTo>
                <a:lnTo>
                  <a:pt x="283" y="299"/>
                </a:lnTo>
                <a:lnTo>
                  <a:pt x="263" y="299"/>
                </a:lnTo>
                <a:lnTo>
                  <a:pt x="263" y="256"/>
                </a:lnTo>
                <a:lnTo>
                  <a:pt x="263" y="256"/>
                </a:lnTo>
                <a:lnTo>
                  <a:pt x="267" y="260"/>
                </a:lnTo>
                <a:lnTo>
                  <a:pt x="272" y="264"/>
                </a:lnTo>
                <a:lnTo>
                  <a:pt x="278" y="267"/>
                </a:lnTo>
                <a:lnTo>
                  <a:pt x="283" y="267"/>
                </a:lnTo>
                <a:lnTo>
                  <a:pt x="283" y="267"/>
                </a:lnTo>
                <a:close/>
                <a:moveTo>
                  <a:pt x="283" y="314"/>
                </a:moveTo>
                <a:lnTo>
                  <a:pt x="283" y="356"/>
                </a:lnTo>
                <a:lnTo>
                  <a:pt x="278" y="356"/>
                </a:lnTo>
                <a:lnTo>
                  <a:pt x="278" y="356"/>
                </a:lnTo>
                <a:lnTo>
                  <a:pt x="274" y="356"/>
                </a:lnTo>
                <a:lnTo>
                  <a:pt x="270" y="353"/>
                </a:lnTo>
                <a:lnTo>
                  <a:pt x="267" y="352"/>
                </a:lnTo>
                <a:lnTo>
                  <a:pt x="263" y="348"/>
                </a:lnTo>
                <a:lnTo>
                  <a:pt x="263" y="314"/>
                </a:lnTo>
                <a:lnTo>
                  <a:pt x="283" y="314"/>
                </a:lnTo>
                <a:close/>
                <a:moveTo>
                  <a:pt x="263" y="12"/>
                </a:moveTo>
                <a:lnTo>
                  <a:pt x="263" y="28"/>
                </a:lnTo>
                <a:lnTo>
                  <a:pt x="263" y="28"/>
                </a:lnTo>
                <a:lnTo>
                  <a:pt x="259" y="28"/>
                </a:lnTo>
                <a:lnTo>
                  <a:pt x="256" y="31"/>
                </a:lnTo>
                <a:lnTo>
                  <a:pt x="253" y="35"/>
                </a:lnTo>
                <a:lnTo>
                  <a:pt x="252" y="39"/>
                </a:lnTo>
                <a:lnTo>
                  <a:pt x="252" y="39"/>
                </a:lnTo>
                <a:lnTo>
                  <a:pt x="253" y="43"/>
                </a:lnTo>
                <a:lnTo>
                  <a:pt x="256" y="47"/>
                </a:lnTo>
                <a:lnTo>
                  <a:pt x="259" y="50"/>
                </a:lnTo>
                <a:lnTo>
                  <a:pt x="263" y="50"/>
                </a:lnTo>
                <a:lnTo>
                  <a:pt x="263" y="59"/>
                </a:lnTo>
                <a:lnTo>
                  <a:pt x="228" y="59"/>
                </a:lnTo>
                <a:lnTo>
                  <a:pt x="228" y="50"/>
                </a:lnTo>
                <a:lnTo>
                  <a:pt x="228" y="50"/>
                </a:lnTo>
                <a:lnTo>
                  <a:pt x="230" y="50"/>
                </a:lnTo>
                <a:lnTo>
                  <a:pt x="230" y="50"/>
                </a:lnTo>
                <a:lnTo>
                  <a:pt x="236" y="50"/>
                </a:lnTo>
                <a:lnTo>
                  <a:pt x="238" y="47"/>
                </a:lnTo>
                <a:lnTo>
                  <a:pt x="241" y="43"/>
                </a:lnTo>
                <a:lnTo>
                  <a:pt x="243" y="39"/>
                </a:lnTo>
                <a:lnTo>
                  <a:pt x="243" y="39"/>
                </a:lnTo>
                <a:lnTo>
                  <a:pt x="241" y="35"/>
                </a:lnTo>
                <a:lnTo>
                  <a:pt x="238" y="31"/>
                </a:lnTo>
                <a:lnTo>
                  <a:pt x="236" y="28"/>
                </a:lnTo>
                <a:lnTo>
                  <a:pt x="230" y="28"/>
                </a:lnTo>
                <a:lnTo>
                  <a:pt x="230" y="28"/>
                </a:lnTo>
                <a:lnTo>
                  <a:pt x="228" y="28"/>
                </a:lnTo>
                <a:lnTo>
                  <a:pt x="228" y="4"/>
                </a:lnTo>
                <a:lnTo>
                  <a:pt x="228" y="4"/>
                </a:lnTo>
                <a:lnTo>
                  <a:pt x="247" y="8"/>
                </a:lnTo>
                <a:lnTo>
                  <a:pt x="263" y="12"/>
                </a:lnTo>
                <a:lnTo>
                  <a:pt x="263" y="12"/>
                </a:lnTo>
                <a:close/>
                <a:moveTo>
                  <a:pt x="263" y="68"/>
                </a:moveTo>
                <a:lnTo>
                  <a:pt x="263" y="96"/>
                </a:lnTo>
                <a:lnTo>
                  <a:pt x="228" y="96"/>
                </a:lnTo>
                <a:lnTo>
                  <a:pt x="228" y="68"/>
                </a:lnTo>
                <a:lnTo>
                  <a:pt x="263" y="68"/>
                </a:lnTo>
                <a:lnTo>
                  <a:pt x="263" y="68"/>
                </a:lnTo>
                <a:close/>
                <a:moveTo>
                  <a:pt x="263" y="162"/>
                </a:moveTo>
                <a:lnTo>
                  <a:pt x="263" y="231"/>
                </a:lnTo>
                <a:lnTo>
                  <a:pt x="263" y="231"/>
                </a:lnTo>
                <a:lnTo>
                  <a:pt x="262" y="237"/>
                </a:lnTo>
                <a:lnTo>
                  <a:pt x="260" y="244"/>
                </a:lnTo>
                <a:lnTo>
                  <a:pt x="260" y="244"/>
                </a:lnTo>
                <a:lnTo>
                  <a:pt x="262" y="250"/>
                </a:lnTo>
                <a:lnTo>
                  <a:pt x="263" y="256"/>
                </a:lnTo>
                <a:lnTo>
                  <a:pt x="263" y="299"/>
                </a:lnTo>
                <a:lnTo>
                  <a:pt x="228" y="299"/>
                </a:lnTo>
                <a:lnTo>
                  <a:pt x="228" y="269"/>
                </a:lnTo>
                <a:lnTo>
                  <a:pt x="229" y="269"/>
                </a:lnTo>
                <a:lnTo>
                  <a:pt x="229" y="253"/>
                </a:lnTo>
                <a:lnTo>
                  <a:pt x="228" y="253"/>
                </a:lnTo>
                <a:lnTo>
                  <a:pt x="228" y="242"/>
                </a:lnTo>
                <a:lnTo>
                  <a:pt x="229" y="242"/>
                </a:lnTo>
                <a:lnTo>
                  <a:pt x="229" y="227"/>
                </a:lnTo>
                <a:lnTo>
                  <a:pt x="228" y="227"/>
                </a:lnTo>
                <a:lnTo>
                  <a:pt x="228" y="216"/>
                </a:lnTo>
                <a:lnTo>
                  <a:pt x="229" y="216"/>
                </a:lnTo>
                <a:lnTo>
                  <a:pt x="229" y="200"/>
                </a:lnTo>
                <a:lnTo>
                  <a:pt x="228" y="200"/>
                </a:lnTo>
                <a:lnTo>
                  <a:pt x="228" y="162"/>
                </a:lnTo>
                <a:lnTo>
                  <a:pt x="263" y="162"/>
                </a:lnTo>
                <a:lnTo>
                  <a:pt x="263" y="162"/>
                </a:lnTo>
                <a:close/>
                <a:moveTo>
                  <a:pt x="263" y="314"/>
                </a:moveTo>
                <a:lnTo>
                  <a:pt x="263" y="348"/>
                </a:lnTo>
                <a:lnTo>
                  <a:pt x="263" y="348"/>
                </a:lnTo>
                <a:lnTo>
                  <a:pt x="262" y="344"/>
                </a:lnTo>
                <a:lnTo>
                  <a:pt x="260" y="338"/>
                </a:lnTo>
                <a:lnTo>
                  <a:pt x="260" y="314"/>
                </a:lnTo>
                <a:lnTo>
                  <a:pt x="263" y="314"/>
                </a:lnTo>
                <a:close/>
                <a:moveTo>
                  <a:pt x="228" y="4"/>
                </a:moveTo>
                <a:lnTo>
                  <a:pt x="228" y="28"/>
                </a:lnTo>
                <a:lnTo>
                  <a:pt x="228" y="28"/>
                </a:lnTo>
                <a:lnTo>
                  <a:pt x="225" y="30"/>
                </a:lnTo>
                <a:lnTo>
                  <a:pt x="222" y="32"/>
                </a:lnTo>
                <a:lnTo>
                  <a:pt x="221" y="35"/>
                </a:lnTo>
                <a:lnTo>
                  <a:pt x="220" y="39"/>
                </a:lnTo>
                <a:lnTo>
                  <a:pt x="220" y="39"/>
                </a:lnTo>
                <a:lnTo>
                  <a:pt x="221" y="43"/>
                </a:lnTo>
                <a:lnTo>
                  <a:pt x="222" y="46"/>
                </a:lnTo>
                <a:lnTo>
                  <a:pt x="225" y="49"/>
                </a:lnTo>
                <a:lnTo>
                  <a:pt x="228" y="50"/>
                </a:lnTo>
                <a:lnTo>
                  <a:pt x="228" y="59"/>
                </a:lnTo>
                <a:lnTo>
                  <a:pt x="179" y="59"/>
                </a:lnTo>
                <a:lnTo>
                  <a:pt x="179" y="0"/>
                </a:lnTo>
                <a:lnTo>
                  <a:pt x="179" y="0"/>
                </a:lnTo>
                <a:lnTo>
                  <a:pt x="203" y="1"/>
                </a:lnTo>
                <a:lnTo>
                  <a:pt x="228" y="4"/>
                </a:lnTo>
                <a:lnTo>
                  <a:pt x="228" y="4"/>
                </a:lnTo>
                <a:close/>
                <a:moveTo>
                  <a:pt x="228" y="68"/>
                </a:moveTo>
                <a:lnTo>
                  <a:pt x="228" y="96"/>
                </a:lnTo>
                <a:lnTo>
                  <a:pt x="183" y="96"/>
                </a:lnTo>
                <a:lnTo>
                  <a:pt x="183" y="162"/>
                </a:lnTo>
                <a:lnTo>
                  <a:pt x="228" y="162"/>
                </a:lnTo>
                <a:lnTo>
                  <a:pt x="228" y="200"/>
                </a:lnTo>
                <a:lnTo>
                  <a:pt x="179" y="200"/>
                </a:lnTo>
                <a:lnTo>
                  <a:pt x="179" y="68"/>
                </a:lnTo>
                <a:lnTo>
                  <a:pt x="228" y="68"/>
                </a:lnTo>
                <a:lnTo>
                  <a:pt x="228" y="68"/>
                </a:lnTo>
                <a:close/>
                <a:moveTo>
                  <a:pt x="228" y="216"/>
                </a:moveTo>
                <a:lnTo>
                  <a:pt x="228" y="227"/>
                </a:lnTo>
                <a:lnTo>
                  <a:pt x="179" y="227"/>
                </a:lnTo>
                <a:lnTo>
                  <a:pt x="179" y="216"/>
                </a:lnTo>
                <a:lnTo>
                  <a:pt x="228" y="216"/>
                </a:lnTo>
                <a:lnTo>
                  <a:pt x="228" y="216"/>
                </a:lnTo>
                <a:close/>
                <a:moveTo>
                  <a:pt x="228" y="242"/>
                </a:moveTo>
                <a:lnTo>
                  <a:pt x="228" y="253"/>
                </a:lnTo>
                <a:lnTo>
                  <a:pt x="179" y="253"/>
                </a:lnTo>
                <a:lnTo>
                  <a:pt x="179" y="242"/>
                </a:lnTo>
                <a:lnTo>
                  <a:pt x="228" y="242"/>
                </a:lnTo>
                <a:lnTo>
                  <a:pt x="228" y="242"/>
                </a:lnTo>
                <a:close/>
                <a:moveTo>
                  <a:pt x="228" y="269"/>
                </a:moveTo>
                <a:lnTo>
                  <a:pt x="228" y="299"/>
                </a:lnTo>
                <a:lnTo>
                  <a:pt x="179" y="299"/>
                </a:lnTo>
                <a:lnTo>
                  <a:pt x="179" y="269"/>
                </a:lnTo>
                <a:lnTo>
                  <a:pt x="228" y="269"/>
                </a:lnTo>
                <a:close/>
                <a:moveTo>
                  <a:pt x="126" y="50"/>
                </a:moveTo>
                <a:lnTo>
                  <a:pt x="126" y="50"/>
                </a:lnTo>
                <a:lnTo>
                  <a:pt x="129" y="49"/>
                </a:lnTo>
                <a:lnTo>
                  <a:pt x="132" y="46"/>
                </a:lnTo>
                <a:lnTo>
                  <a:pt x="133" y="43"/>
                </a:lnTo>
                <a:lnTo>
                  <a:pt x="134" y="39"/>
                </a:lnTo>
                <a:lnTo>
                  <a:pt x="134" y="39"/>
                </a:lnTo>
                <a:lnTo>
                  <a:pt x="133" y="35"/>
                </a:lnTo>
                <a:lnTo>
                  <a:pt x="132" y="32"/>
                </a:lnTo>
                <a:lnTo>
                  <a:pt x="129" y="30"/>
                </a:lnTo>
                <a:lnTo>
                  <a:pt x="126" y="28"/>
                </a:lnTo>
                <a:lnTo>
                  <a:pt x="126" y="4"/>
                </a:lnTo>
                <a:lnTo>
                  <a:pt x="126" y="4"/>
                </a:lnTo>
                <a:lnTo>
                  <a:pt x="150" y="1"/>
                </a:lnTo>
                <a:lnTo>
                  <a:pt x="176" y="0"/>
                </a:lnTo>
                <a:lnTo>
                  <a:pt x="179" y="0"/>
                </a:lnTo>
                <a:lnTo>
                  <a:pt x="179" y="59"/>
                </a:lnTo>
                <a:lnTo>
                  <a:pt x="126" y="59"/>
                </a:lnTo>
                <a:lnTo>
                  <a:pt x="126" y="50"/>
                </a:lnTo>
                <a:lnTo>
                  <a:pt x="126" y="50"/>
                </a:lnTo>
                <a:close/>
                <a:moveTo>
                  <a:pt x="179" y="68"/>
                </a:moveTo>
                <a:lnTo>
                  <a:pt x="179" y="200"/>
                </a:lnTo>
                <a:lnTo>
                  <a:pt x="127" y="200"/>
                </a:lnTo>
                <a:lnTo>
                  <a:pt x="127" y="216"/>
                </a:lnTo>
                <a:lnTo>
                  <a:pt x="179" y="216"/>
                </a:lnTo>
                <a:lnTo>
                  <a:pt x="179" y="227"/>
                </a:lnTo>
                <a:lnTo>
                  <a:pt x="127" y="227"/>
                </a:lnTo>
                <a:lnTo>
                  <a:pt x="127" y="242"/>
                </a:lnTo>
                <a:lnTo>
                  <a:pt x="179" y="242"/>
                </a:lnTo>
                <a:lnTo>
                  <a:pt x="179" y="253"/>
                </a:lnTo>
                <a:lnTo>
                  <a:pt x="127" y="253"/>
                </a:lnTo>
                <a:lnTo>
                  <a:pt x="127" y="269"/>
                </a:lnTo>
                <a:lnTo>
                  <a:pt x="179" y="269"/>
                </a:lnTo>
                <a:lnTo>
                  <a:pt x="179" y="299"/>
                </a:lnTo>
                <a:lnTo>
                  <a:pt x="126" y="299"/>
                </a:lnTo>
                <a:lnTo>
                  <a:pt x="126" y="162"/>
                </a:lnTo>
                <a:lnTo>
                  <a:pt x="171" y="162"/>
                </a:lnTo>
                <a:lnTo>
                  <a:pt x="171" y="96"/>
                </a:lnTo>
                <a:lnTo>
                  <a:pt x="126" y="96"/>
                </a:lnTo>
                <a:lnTo>
                  <a:pt x="126" y="68"/>
                </a:lnTo>
                <a:lnTo>
                  <a:pt x="179" y="68"/>
                </a:lnTo>
                <a:close/>
                <a:moveTo>
                  <a:pt x="123" y="28"/>
                </a:moveTo>
                <a:lnTo>
                  <a:pt x="123" y="28"/>
                </a:lnTo>
                <a:lnTo>
                  <a:pt x="118" y="28"/>
                </a:lnTo>
                <a:lnTo>
                  <a:pt x="115" y="31"/>
                </a:lnTo>
                <a:lnTo>
                  <a:pt x="113" y="35"/>
                </a:lnTo>
                <a:lnTo>
                  <a:pt x="111" y="39"/>
                </a:lnTo>
                <a:lnTo>
                  <a:pt x="111" y="39"/>
                </a:lnTo>
                <a:lnTo>
                  <a:pt x="113" y="43"/>
                </a:lnTo>
                <a:lnTo>
                  <a:pt x="115" y="47"/>
                </a:lnTo>
                <a:lnTo>
                  <a:pt x="118" y="50"/>
                </a:lnTo>
                <a:lnTo>
                  <a:pt x="123" y="50"/>
                </a:lnTo>
                <a:lnTo>
                  <a:pt x="123" y="50"/>
                </a:lnTo>
                <a:lnTo>
                  <a:pt x="126" y="50"/>
                </a:lnTo>
                <a:lnTo>
                  <a:pt x="126" y="59"/>
                </a:lnTo>
                <a:lnTo>
                  <a:pt x="90" y="59"/>
                </a:lnTo>
                <a:lnTo>
                  <a:pt x="90" y="50"/>
                </a:lnTo>
                <a:lnTo>
                  <a:pt x="90" y="50"/>
                </a:lnTo>
                <a:lnTo>
                  <a:pt x="95" y="50"/>
                </a:lnTo>
                <a:lnTo>
                  <a:pt x="98" y="47"/>
                </a:lnTo>
                <a:lnTo>
                  <a:pt x="100" y="43"/>
                </a:lnTo>
                <a:lnTo>
                  <a:pt x="102" y="39"/>
                </a:lnTo>
                <a:lnTo>
                  <a:pt x="102" y="39"/>
                </a:lnTo>
                <a:lnTo>
                  <a:pt x="100" y="35"/>
                </a:lnTo>
                <a:lnTo>
                  <a:pt x="98" y="31"/>
                </a:lnTo>
                <a:lnTo>
                  <a:pt x="95" y="28"/>
                </a:lnTo>
                <a:lnTo>
                  <a:pt x="90" y="28"/>
                </a:lnTo>
                <a:lnTo>
                  <a:pt x="90" y="12"/>
                </a:lnTo>
                <a:lnTo>
                  <a:pt x="90" y="12"/>
                </a:lnTo>
                <a:lnTo>
                  <a:pt x="107" y="8"/>
                </a:lnTo>
                <a:lnTo>
                  <a:pt x="126" y="4"/>
                </a:lnTo>
                <a:lnTo>
                  <a:pt x="126" y="28"/>
                </a:lnTo>
                <a:lnTo>
                  <a:pt x="126" y="28"/>
                </a:lnTo>
                <a:lnTo>
                  <a:pt x="123" y="28"/>
                </a:lnTo>
                <a:lnTo>
                  <a:pt x="123" y="28"/>
                </a:lnTo>
                <a:close/>
                <a:moveTo>
                  <a:pt x="126" y="68"/>
                </a:moveTo>
                <a:lnTo>
                  <a:pt x="126" y="96"/>
                </a:lnTo>
                <a:lnTo>
                  <a:pt x="90" y="96"/>
                </a:lnTo>
                <a:lnTo>
                  <a:pt x="90" y="68"/>
                </a:lnTo>
                <a:lnTo>
                  <a:pt x="126" y="68"/>
                </a:lnTo>
                <a:lnTo>
                  <a:pt x="126" y="68"/>
                </a:lnTo>
                <a:close/>
                <a:moveTo>
                  <a:pt x="126" y="162"/>
                </a:moveTo>
                <a:lnTo>
                  <a:pt x="126" y="299"/>
                </a:lnTo>
                <a:lnTo>
                  <a:pt x="90" y="299"/>
                </a:lnTo>
                <a:lnTo>
                  <a:pt x="90" y="256"/>
                </a:lnTo>
                <a:lnTo>
                  <a:pt x="90" y="256"/>
                </a:lnTo>
                <a:lnTo>
                  <a:pt x="92" y="250"/>
                </a:lnTo>
                <a:lnTo>
                  <a:pt x="94" y="244"/>
                </a:lnTo>
                <a:lnTo>
                  <a:pt x="94" y="244"/>
                </a:lnTo>
                <a:lnTo>
                  <a:pt x="92" y="237"/>
                </a:lnTo>
                <a:lnTo>
                  <a:pt x="90" y="231"/>
                </a:lnTo>
                <a:lnTo>
                  <a:pt x="90" y="162"/>
                </a:lnTo>
                <a:lnTo>
                  <a:pt x="126" y="162"/>
                </a:lnTo>
                <a:lnTo>
                  <a:pt x="126" y="162"/>
                </a:lnTo>
                <a:close/>
                <a:moveTo>
                  <a:pt x="90" y="348"/>
                </a:moveTo>
                <a:lnTo>
                  <a:pt x="90" y="314"/>
                </a:lnTo>
                <a:lnTo>
                  <a:pt x="94" y="314"/>
                </a:lnTo>
                <a:lnTo>
                  <a:pt x="94" y="338"/>
                </a:lnTo>
                <a:lnTo>
                  <a:pt x="94" y="338"/>
                </a:lnTo>
                <a:lnTo>
                  <a:pt x="92" y="344"/>
                </a:lnTo>
                <a:lnTo>
                  <a:pt x="90" y="348"/>
                </a:lnTo>
                <a:lnTo>
                  <a:pt x="90" y="348"/>
                </a:lnTo>
                <a:close/>
                <a:moveTo>
                  <a:pt x="90" y="12"/>
                </a:moveTo>
                <a:lnTo>
                  <a:pt x="90" y="28"/>
                </a:lnTo>
                <a:lnTo>
                  <a:pt x="90" y="28"/>
                </a:lnTo>
                <a:lnTo>
                  <a:pt x="85" y="28"/>
                </a:lnTo>
                <a:lnTo>
                  <a:pt x="83" y="31"/>
                </a:lnTo>
                <a:lnTo>
                  <a:pt x="80" y="35"/>
                </a:lnTo>
                <a:lnTo>
                  <a:pt x="79" y="39"/>
                </a:lnTo>
                <a:lnTo>
                  <a:pt x="79" y="39"/>
                </a:lnTo>
                <a:lnTo>
                  <a:pt x="80" y="43"/>
                </a:lnTo>
                <a:lnTo>
                  <a:pt x="83" y="47"/>
                </a:lnTo>
                <a:lnTo>
                  <a:pt x="85" y="50"/>
                </a:lnTo>
                <a:lnTo>
                  <a:pt x="90" y="50"/>
                </a:lnTo>
                <a:lnTo>
                  <a:pt x="90" y="59"/>
                </a:lnTo>
                <a:lnTo>
                  <a:pt x="71" y="59"/>
                </a:lnTo>
                <a:lnTo>
                  <a:pt x="71" y="20"/>
                </a:lnTo>
                <a:lnTo>
                  <a:pt x="71" y="20"/>
                </a:lnTo>
                <a:lnTo>
                  <a:pt x="90" y="12"/>
                </a:lnTo>
                <a:lnTo>
                  <a:pt x="90" y="12"/>
                </a:lnTo>
                <a:close/>
                <a:moveTo>
                  <a:pt x="90" y="68"/>
                </a:moveTo>
                <a:lnTo>
                  <a:pt x="90" y="96"/>
                </a:lnTo>
                <a:lnTo>
                  <a:pt x="81" y="96"/>
                </a:lnTo>
                <a:lnTo>
                  <a:pt x="81" y="162"/>
                </a:lnTo>
                <a:lnTo>
                  <a:pt x="90" y="162"/>
                </a:lnTo>
                <a:lnTo>
                  <a:pt x="90" y="231"/>
                </a:lnTo>
                <a:lnTo>
                  <a:pt x="90" y="231"/>
                </a:lnTo>
                <a:lnTo>
                  <a:pt x="87" y="227"/>
                </a:lnTo>
                <a:lnTo>
                  <a:pt x="81" y="223"/>
                </a:lnTo>
                <a:lnTo>
                  <a:pt x="76" y="221"/>
                </a:lnTo>
                <a:lnTo>
                  <a:pt x="71" y="221"/>
                </a:lnTo>
                <a:lnTo>
                  <a:pt x="71" y="68"/>
                </a:lnTo>
                <a:lnTo>
                  <a:pt x="90" y="68"/>
                </a:lnTo>
                <a:lnTo>
                  <a:pt x="90" y="68"/>
                </a:lnTo>
                <a:close/>
                <a:moveTo>
                  <a:pt x="90" y="256"/>
                </a:moveTo>
                <a:lnTo>
                  <a:pt x="90" y="299"/>
                </a:lnTo>
                <a:lnTo>
                  <a:pt x="71" y="299"/>
                </a:lnTo>
                <a:lnTo>
                  <a:pt x="71" y="267"/>
                </a:lnTo>
                <a:lnTo>
                  <a:pt x="71" y="267"/>
                </a:lnTo>
                <a:lnTo>
                  <a:pt x="76" y="267"/>
                </a:lnTo>
                <a:lnTo>
                  <a:pt x="81" y="264"/>
                </a:lnTo>
                <a:lnTo>
                  <a:pt x="87" y="260"/>
                </a:lnTo>
                <a:lnTo>
                  <a:pt x="90" y="256"/>
                </a:lnTo>
                <a:lnTo>
                  <a:pt x="90" y="256"/>
                </a:lnTo>
                <a:close/>
                <a:moveTo>
                  <a:pt x="90" y="314"/>
                </a:moveTo>
                <a:lnTo>
                  <a:pt x="90" y="348"/>
                </a:lnTo>
                <a:lnTo>
                  <a:pt x="90" y="348"/>
                </a:lnTo>
                <a:lnTo>
                  <a:pt x="87" y="352"/>
                </a:lnTo>
                <a:lnTo>
                  <a:pt x="84" y="353"/>
                </a:lnTo>
                <a:lnTo>
                  <a:pt x="80" y="356"/>
                </a:lnTo>
                <a:lnTo>
                  <a:pt x="75" y="356"/>
                </a:lnTo>
                <a:lnTo>
                  <a:pt x="71" y="356"/>
                </a:lnTo>
                <a:lnTo>
                  <a:pt x="71" y="314"/>
                </a:lnTo>
                <a:lnTo>
                  <a:pt x="90" y="314"/>
                </a:lnTo>
                <a:close/>
                <a:moveTo>
                  <a:pt x="71" y="20"/>
                </a:moveTo>
                <a:lnTo>
                  <a:pt x="71" y="59"/>
                </a:lnTo>
                <a:lnTo>
                  <a:pt x="37" y="59"/>
                </a:lnTo>
                <a:lnTo>
                  <a:pt x="37" y="59"/>
                </a:lnTo>
                <a:lnTo>
                  <a:pt x="37" y="54"/>
                </a:lnTo>
                <a:lnTo>
                  <a:pt x="38" y="49"/>
                </a:lnTo>
                <a:lnTo>
                  <a:pt x="41" y="43"/>
                </a:lnTo>
                <a:lnTo>
                  <a:pt x="45" y="38"/>
                </a:lnTo>
                <a:lnTo>
                  <a:pt x="56" y="30"/>
                </a:lnTo>
                <a:lnTo>
                  <a:pt x="71" y="20"/>
                </a:lnTo>
                <a:lnTo>
                  <a:pt x="71" y="20"/>
                </a:lnTo>
                <a:close/>
                <a:moveTo>
                  <a:pt x="71" y="68"/>
                </a:moveTo>
                <a:lnTo>
                  <a:pt x="71" y="221"/>
                </a:lnTo>
                <a:lnTo>
                  <a:pt x="71" y="221"/>
                </a:lnTo>
                <a:lnTo>
                  <a:pt x="71" y="221"/>
                </a:lnTo>
                <a:lnTo>
                  <a:pt x="65" y="221"/>
                </a:lnTo>
                <a:lnTo>
                  <a:pt x="61" y="222"/>
                </a:lnTo>
                <a:lnTo>
                  <a:pt x="57" y="225"/>
                </a:lnTo>
                <a:lnTo>
                  <a:pt x="54" y="227"/>
                </a:lnTo>
                <a:lnTo>
                  <a:pt x="50" y="230"/>
                </a:lnTo>
                <a:lnTo>
                  <a:pt x="49" y="234"/>
                </a:lnTo>
                <a:lnTo>
                  <a:pt x="48" y="239"/>
                </a:lnTo>
                <a:lnTo>
                  <a:pt x="48" y="244"/>
                </a:lnTo>
                <a:lnTo>
                  <a:pt x="48" y="244"/>
                </a:lnTo>
                <a:lnTo>
                  <a:pt x="48" y="248"/>
                </a:lnTo>
                <a:lnTo>
                  <a:pt x="49" y="253"/>
                </a:lnTo>
                <a:lnTo>
                  <a:pt x="50" y="257"/>
                </a:lnTo>
                <a:lnTo>
                  <a:pt x="54" y="260"/>
                </a:lnTo>
                <a:lnTo>
                  <a:pt x="57" y="262"/>
                </a:lnTo>
                <a:lnTo>
                  <a:pt x="61" y="265"/>
                </a:lnTo>
                <a:lnTo>
                  <a:pt x="65" y="267"/>
                </a:lnTo>
                <a:lnTo>
                  <a:pt x="71" y="267"/>
                </a:lnTo>
                <a:lnTo>
                  <a:pt x="71" y="267"/>
                </a:lnTo>
                <a:lnTo>
                  <a:pt x="71" y="299"/>
                </a:lnTo>
                <a:lnTo>
                  <a:pt x="16" y="299"/>
                </a:lnTo>
                <a:lnTo>
                  <a:pt x="16" y="210"/>
                </a:lnTo>
                <a:lnTo>
                  <a:pt x="16" y="210"/>
                </a:lnTo>
                <a:lnTo>
                  <a:pt x="20" y="206"/>
                </a:lnTo>
                <a:lnTo>
                  <a:pt x="25" y="202"/>
                </a:lnTo>
                <a:lnTo>
                  <a:pt x="30" y="199"/>
                </a:lnTo>
                <a:lnTo>
                  <a:pt x="37" y="199"/>
                </a:lnTo>
                <a:lnTo>
                  <a:pt x="37" y="68"/>
                </a:lnTo>
                <a:lnTo>
                  <a:pt x="71" y="68"/>
                </a:lnTo>
                <a:lnTo>
                  <a:pt x="71" y="68"/>
                </a:lnTo>
                <a:close/>
                <a:moveTo>
                  <a:pt x="71" y="314"/>
                </a:moveTo>
                <a:lnTo>
                  <a:pt x="71" y="356"/>
                </a:lnTo>
                <a:lnTo>
                  <a:pt x="65" y="356"/>
                </a:lnTo>
                <a:lnTo>
                  <a:pt x="65" y="356"/>
                </a:lnTo>
                <a:lnTo>
                  <a:pt x="58" y="355"/>
                </a:lnTo>
                <a:lnTo>
                  <a:pt x="53" y="350"/>
                </a:lnTo>
                <a:lnTo>
                  <a:pt x="49" y="345"/>
                </a:lnTo>
                <a:lnTo>
                  <a:pt x="48" y="338"/>
                </a:lnTo>
                <a:lnTo>
                  <a:pt x="48" y="314"/>
                </a:lnTo>
                <a:lnTo>
                  <a:pt x="71" y="314"/>
                </a:lnTo>
                <a:lnTo>
                  <a:pt x="71" y="314"/>
                </a:lnTo>
                <a:close/>
                <a:moveTo>
                  <a:pt x="16" y="154"/>
                </a:moveTo>
                <a:lnTo>
                  <a:pt x="16" y="154"/>
                </a:lnTo>
                <a:lnTo>
                  <a:pt x="19" y="153"/>
                </a:lnTo>
                <a:lnTo>
                  <a:pt x="20" y="150"/>
                </a:lnTo>
                <a:lnTo>
                  <a:pt x="20" y="103"/>
                </a:lnTo>
                <a:lnTo>
                  <a:pt x="20" y="103"/>
                </a:lnTo>
                <a:lnTo>
                  <a:pt x="19" y="99"/>
                </a:lnTo>
                <a:lnTo>
                  <a:pt x="16" y="96"/>
                </a:lnTo>
                <a:lnTo>
                  <a:pt x="16" y="154"/>
                </a:lnTo>
                <a:close/>
                <a:moveTo>
                  <a:pt x="16" y="96"/>
                </a:moveTo>
                <a:lnTo>
                  <a:pt x="16" y="154"/>
                </a:lnTo>
                <a:lnTo>
                  <a:pt x="16" y="154"/>
                </a:lnTo>
                <a:lnTo>
                  <a:pt x="15" y="154"/>
                </a:lnTo>
                <a:lnTo>
                  <a:pt x="6" y="150"/>
                </a:lnTo>
                <a:lnTo>
                  <a:pt x="6" y="150"/>
                </a:lnTo>
                <a:lnTo>
                  <a:pt x="4" y="149"/>
                </a:lnTo>
                <a:lnTo>
                  <a:pt x="2" y="147"/>
                </a:lnTo>
                <a:lnTo>
                  <a:pt x="0" y="142"/>
                </a:lnTo>
                <a:lnTo>
                  <a:pt x="0" y="95"/>
                </a:lnTo>
                <a:lnTo>
                  <a:pt x="0" y="95"/>
                </a:lnTo>
                <a:lnTo>
                  <a:pt x="0" y="93"/>
                </a:lnTo>
                <a:lnTo>
                  <a:pt x="2" y="91"/>
                </a:lnTo>
                <a:lnTo>
                  <a:pt x="4" y="91"/>
                </a:lnTo>
                <a:lnTo>
                  <a:pt x="6" y="91"/>
                </a:lnTo>
                <a:lnTo>
                  <a:pt x="15" y="95"/>
                </a:lnTo>
                <a:lnTo>
                  <a:pt x="15" y="95"/>
                </a:lnTo>
                <a:lnTo>
                  <a:pt x="16" y="96"/>
                </a:lnTo>
                <a:lnTo>
                  <a:pt x="16" y="96"/>
                </a:lnTo>
                <a:close/>
                <a:moveTo>
                  <a:pt x="16" y="210"/>
                </a:moveTo>
                <a:lnTo>
                  <a:pt x="16" y="299"/>
                </a:lnTo>
                <a:lnTo>
                  <a:pt x="12" y="299"/>
                </a:lnTo>
                <a:lnTo>
                  <a:pt x="12" y="222"/>
                </a:lnTo>
                <a:lnTo>
                  <a:pt x="12" y="222"/>
                </a:lnTo>
                <a:lnTo>
                  <a:pt x="14" y="215"/>
                </a:lnTo>
                <a:lnTo>
                  <a:pt x="16" y="210"/>
                </a:lnTo>
                <a:lnTo>
                  <a:pt x="16" y="210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6" name="Freeform 181"/>
          <p:cNvSpPr>
            <a:spLocks noEditPoints="1"/>
          </p:cNvSpPr>
          <p:nvPr/>
        </p:nvSpPr>
        <p:spPr bwMode="auto">
          <a:xfrm>
            <a:off x="6275772" y="3086577"/>
            <a:ext cx="436563" cy="155575"/>
          </a:xfrm>
          <a:custGeom>
            <a:avLst/>
            <a:gdLst>
              <a:gd name="T0" fmla="*/ 239 w 275"/>
              <a:gd name="T1" fmla="*/ 40 h 98"/>
              <a:gd name="T2" fmla="*/ 258 w 275"/>
              <a:gd name="T3" fmla="*/ 65 h 98"/>
              <a:gd name="T4" fmla="*/ 239 w 275"/>
              <a:gd name="T5" fmla="*/ 88 h 98"/>
              <a:gd name="T6" fmla="*/ 275 w 275"/>
              <a:gd name="T7" fmla="*/ 78 h 98"/>
              <a:gd name="T8" fmla="*/ 239 w 275"/>
              <a:gd name="T9" fmla="*/ 40 h 98"/>
              <a:gd name="T10" fmla="*/ 118 w 275"/>
              <a:gd name="T11" fmla="*/ 15 h 98"/>
              <a:gd name="T12" fmla="*/ 111 w 275"/>
              <a:gd name="T13" fmla="*/ 11 h 98"/>
              <a:gd name="T14" fmla="*/ 84 w 275"/>
              <a:gd name="T15" fmla="*/ 8 h 98"/>
              <a:gd name="T16" fmla="*/ 107 w 275"/>
              <a:gd name="T17" fmla="*/ 14 h 98"/>
              <a:gd name="T18" fmla="*/ 113 w 275"/>
              <a:gd name="T19" fmla="*/ 17 h 98"/>
              <a:gd name="T20" fmla="*/ 113 w 275"/>
              <a:gd name="T21" fmla="*/ 22 h 98"/>
              <a:gd name="T22" fmla="*/ 110 w 275"/>
              <a:gd name="T23" fmla="*/ 36 h 98"/>
              <a:gd name="T24" fmla="*/ 109 w 275"/>
              <a:gd name="T25" fmla="*/ 33 h 98"/>
              <a:gd name="T26" fmla="*/ 84 w 275"/>
              <a:gd name="T27" fmla="*/ 26 h 98"/>
              <a:gd name="T28" fmla="*/ 99 w 275"/>
              <a:gd name="T29" fmla="*/ 76 h 98"/>
              <a:gd name="T30" fmla="*/ 103 w 275"/>
              <a:gd name="T31" fmla="*/ 76 h 98"/>
              <a:gd name="T32" fmla="*/ 228 w 275"/>
              <a:gd name="T33" fmla="*/ 98 h 98"/>
              <a:gd name="T34" fmla="*/ 239 w 275"/>
              <a:gd name="T35" fmla="*/ 88 h 98"/>
              <a:gd name="T36" fmla="*/ 228 w 275"/>
              <a:gd name="T37" fmla="*/ 94 h 98"/>
              <a:gd name="T38" fmla="*/ 225 w 275"/>
              <a:gd name="T39" fmla="*/ 92 h 98"/>
              <a:gd name="T40" fmla="*/ 220 w 275"/>
              <a:gd name="T41" fmla="*/ 90 h 98"/>
              <a:gd name="T42" fmla="*/ 218 w 275"/>
              <a:gd name="T43" fmla="*/ 83 h 98"/>
              <a:gd name="T44" fmla="*/ 220 w 275"/>
              <a:gd name="T45" fmla="*/ 80 h 98"/>
              <a:gd name="T46" fmla="*/ 224 w 275"/>
              <a:gd name="T47" fmla="*/ 76 h 98"/>
              <a:gd name="T48" fmla="*/ 226 w 275"/>
              <a:gd name="T49" fmla="*/ 76 h 98"/>
              <a:gd name="T50" fmla="*/ 222 w 275"/>
              <a:gd name="T51" fmla="*/ 72 h 98"/>
              <a:gd name="T52" fmla="*/ 221 w 275"/>
              <a:gd name="T53" fmla="*/ 67 h 98"/>
              <a:gd name="T54" fmla="*/ 222 w 275"/>
              <a:gd name="T55" fmla="*/ 64 h 98"/>
              <a:gd name="T56" fmla="*/ 226 w 275"/>
              <a:gd name="T57" fmla="*/ 60 h 98"/>
              <a:gd name="T58" fmla="*/ 230 w 275"/>
              <a:gd name="T59" fmla="*/ 60 h 98"/>
              <a:gd name="T60" fmla="*/ 225 w 275"/>
              <a:gd name="T61" fmla="*/ 56 h 98"/>
              <a:gd name="T62" fmla="*/ 225 w 275"/>
              <a:gd name="T63" fmla="*/ 49 h 98"/>
              <a:gd name="T64" fmla="*/ 226 w 275"/>
              <a:gd name="T65" fmla="*/ 46 h 98"/>
              <a:gd name="T66" fmla="*/ 232 w 275"/>
              <a:gd name="T67" fmla="*/ 42 h 98"/>
              <a:gd name="T68" fmla="*/ 237 w 275"/>
              <a:gd name="T69" fmla="*/ 44 h 98"/>
              <a:gd name="T70" fmla="*/ 239 w 275"/>
              <a:gd name="T71" fmla="*/ 40 h 98"/>
              <a:gd name="T72" fmla="*/ 63 w 275"/>
              <a:gd name="T73" fmla="*/ 0 h 98"/>
              <a:gd name="T74" fmla="*/ 60 w 275"/>
              <a:gd name="T75" fmla="*/ 0 h 98"/>
              <a:gd name="T76" fmla="*/ 54 w 275"/>
              <a:gd name="T77" fmla="*/ 3 h 98"/>
              <a:gd name="T78" fmla="*/ 33 w 275"/>
              <a:gd name="T79" fmla="*/ 2 h 98"/>
              <a:gd name="T80" fmla="*/ 27 w 275"/>
              <a:gd name="T81" fmla="*/ 0 h 98"/>
              <a:gd name="T82" fmla="*/ 18 w 275"/>
              <a:gd name="T83" fmla="*/ 3 h 98"/>
              <a:gd name="T84" fmla="*/ 8 w 275"/>
              <a:gd name="T85" fmla="*/ 8 h 98"/>
              <a:gd name="T86" fmla="*/ 3 w 275"/>
              <a:gd name="T87" fmla="*/ 18 h 98"/>
              <a:gd name="T88" fmla="*/ 2 w 275"/>
              <a:gd name="T89" fmla="*/ 22 h 98"/>
              <a:gd name="T90" fmla="*/ 2 w 275"/>
              <a:gd name="T91" fmla="*/ 33 h 98"/>
              <a:gd name="T92" fmla="*/ 6 w 275"/>
              <a:gd name="T93" fmla="*/ 44 h 98"/>
              <a:gd name="T94" fmla="*/ 12 w 275"/>
              <a:gd name="T95" fmla="*/ 50 h 98"/>
              <a:gd name="T96" fmla="*/ 23 w 275"/>
              <a:gd name="T97" fmla="*/ 54 h 98"/>
              <a:gd name="T98" fmla="*/ 50 w 275"/>
              <a:gd name="T99" fmla="*/ 23 h 98"/>
              <a:gd name="T100" fmla="*/ 42 w 275"/>
              <a:gd name="T101" fmla="*/ 59 h 98"/>
              <a:gd name="T102" fmla="*/ 45 w 275"/>
              <a:gd name="T103" fmla="*/ 64 h 98"/>
              <a:gd name="T104" fmla="*/ 49 w 275"/>
              <a:gd name="T105" fmla="*/ 67 h 98"/>
              <a:gd name="T106" fmla="*/ 84 w 275"/>
              <a:gd name="T107" fmla="*/ 26 h 98"/>
              <a:gd name="T108" fmla="*/ 61 w 275"/>
              <a:gd name="T109" fmla="*/ 22 h 98"/>
              <a:gd name="T110" fmla="*/ 54 w 275"/>
              <a:gd name="T111" fmla="*/ 25 h 98"/>
              <a:gd name="T112" fmla="*/ 57 w 275"/>
              <a:gd name="T113" fmla="*/ 11 h 98"/>
              <a:gd name="T114" fmla="*/ 60 w 275"/>
              <a:gd name="T115" fmla="*/ 7 h 98"/>
              <a:gd name="T116" fmla="*/ 65 w 275"/>
              <a:gd name="T117" fmla="*/ 6 h 98"/>
              <a:gd name="T118" fmla="*/ 84 w 275"/>
              <a:gd name="T119" fmla="*/ 4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75" h="98">
                <a:moveTo>
                  <a:pt x="240" y="40"/>
                </a:moveTo>
                <a:lnTo>
                  <a:pt x="239" y="40"/>
                </a:lnTo>
                <a:lnTo>
                  <a:pt x="239" y="44"/>
                </a:lnTo>
                <a:lnTo>
                  <a:pt x="258" y="65"/>
                </a:lnTo>
                <a:lnTo>
                  <a:pt x="255" y="82"/>
                </a:lnTo>
                <a:lnTo>
                  <a:pt x="239" y="88"/>
                </a:lnTo>
                <a:lnTo>
                  <a:pt x="239" y="94"/>
                </a:lnTo>
                <a:lnTo>
                  <a:pt x="275" y="78"/>
                </a:lnTo>
                <a:lnTo>
                  <a:pt x="240" y="40"/>
                </a:lnTo>
                <a:close/>
                <a:moveTo>
                  <a:pt x="239" y="40"/>
                </a:moveTo>
                <a:lnTo>
                  <a:pt x="118" y="15"/>
                </a:lnTo>
                <a:lnTo>
                  <a:pt x="118" y="15"/>
                </a:lnTo>
                <a:lnTo>
                  <a:pt x="115" y="13"/>
                </a:lnTo>
                <a:lnTo>
                  <a:pt x="111" y="11"/>
                </a:lnTo>
                <a:lnTo>
                  <a:pt x="84" y="4"/>
                </a:lnTo>
                <a:lnTo>
                  <a:pt x="84" y="8"/>
                </a:lnTo>
                <a:lnTo>
                  <a:pt x="107" y="14"/>
                </a:lnTo>
                <a:lnTo>
                  <a:pt x="107" y="14"/>
                </a:lnTo>
                <a:lnTo>
                  <a:pt x="110" y="15"/>
                </a:lnTo>
                <a:lnTo>
                  <a:pt x="113" y="17"/>
                </a:lnTo>
                <a:lnTo>
                  <a:pt x="113" y="19"/>
                </a:lnTo>
                <a:lnTo>
                  <a:pt x="113" y="22"/>
                </a:lnTo>
                <a:lnTo>
                  <a:pt x="110" y="36"/>
                </a:lnTo>
                <a:lnTo>
                  <a:pt x="110" y="36"/>
                </a:lnTo>
                <a:lnTo>
                  <a:pt x="110" y="36"/>
                </a:lnTo>
                <a:lnTo>
                  <a:pt x="109" y="33"/>
                </a:lnTo>
                <a:lnTo>
                  <a:pt x="105" y="30"/>
                </a:lnTo>
                <a:lnTo>
                  <a:pt x="84" y="26"/>
                </a:lnTo>
                <a:lnTo>
                  <a:pt x="84" y="73"/>
                </a:lnTo>
                <a:lnTo>
                  <a:pt x="99" y="76"/>
                </a:lnTo>
                <a:lnTo>
                  <a:pt x="99" y="76"/>
                </a:lnTo>
                <a:lnTo>
                  <a:pt x="103" y="76"/>
                </a:lnTo>
                <a:lnTo>
                  <a:pt x="106" y="73"/>
                </a:lnTo>
                <a:lnTo>
                  <a:pt x="228" y="98"/>
                </a:lnTo>
                <a:lnTo>
                  <a:pt x="239" y="94"/>
                </a:lnTo>
                <a:lnTo>
                  <a:pt x="239" y="88"/>
                </a:lnTo>
                <a:lnTo>
                  <a:pt x="228" y="94"/>
                </a:lnTo>
                <a:lnTo>
                  <a:pt x="228" y="94"/>
                </a:lnTo>
                <a:lnTo>
                  <a:pt x="225" y="92"/>
                </a:lnTo>
                <a:lnTo>
                  <a:pt x="225" y="92"/>
                </a:lnTo>
                <a:lnTo>
                  <a:pt x="222" y="91"/>
                </a:lnTo>
                <a:lnTo>
                  <a:pt x="220" y="90"/>
                </a:lnTo>
                <a:lnTo>
                  <a:pt x="218" y="86"/>
                </a:lnTo>
                <a:lnTo>
                  <a:pt x="218" y="83"/>
                </a:lnTo>
                <a:lnTo>
                  <a:pt x="218" y="83"/>
                </a:lnTo>
                <a:lnTo>
                  <a:pt x="220" y="80"/>
                </a:lnTo>
                <a:lnTo>
                  <a:pt x="221" y="78"/>
                </a:lnTo>
                <a:lnTo>
                  <a:pt x="224" y="76"/>
                </a:lnTo>
                <a:lnTo>
                  <a:pt x="226" y="76"/>
                </a:lnTo>
                <a:lnTo>
                  <a:pt x="226" y="76"/>
                </a:lnTo>
                <a:lnTo>
                  <a:pt x="224" y="75"/>
                </a:lnTo>
                <a:lnTo>
                  <a:pt x="222" y="72"/>
                </a:lnTo>
                <a:lnTo>
                  <a:pt x="221" y="69"/>
                </a:lnTo>
                <a:lnTo>
                  <a:pt x="221" y="67"/>
                </a:lnTo>
                <a:lnTo>
                  <a:pt x="221" y="67"/>
                </a:lnTo>
                <a:lnTo>
                  <a:pt x="222" y="64"/>
                </a:lnTo>
                <a:lnTo>
                  <a:pt x="225" y="61"/>
                </a:lnTo>
                <a:lnTo>
                  <a:pt x="226" y="60"/>
                </a:lnTo>
                <a:lnTo>
                  <a:pt x="230" y="60"/>
                </a:lnTo>
                <a:lnTo>
                  <a:pt x="230" y="60"/>
                </a:lnTo>
                <a:lnTo>
                  <a:pt x="228" y="57"/>
                </a:lnTo>
                <a:lnTo>
                  <a:pt x="225" y="56"/>
                </a:lnTo>
                <a:lnTo>
                  <a:pt x="225" y="53"/>
                </a:lnTo>
                <a:lnTo>
                  <a:pt x="225" y="49"/>
                </a:lnTo>
                <a:lnTo>
                  <a:pt x="225" y="49"/>
                </a:lnTo>
                <a:lnTo>
                  <a:pt x="226" y="46"/>
                </a:lnTo>
                <a:lnTo>
                  <a:pt x="229" y="44"/>
                </a:lnTo>
                <a:lnTo>
                  <a:pt x="232" y="42"/>
                </a:lnTo>
                <a:lnTo>
                  <a:pt x="235" y="42"/>
                </a:lnTo>
                <a:lnTo>
                  <a:pt x="237" y="44"/>
                </a:lnTo>
                <a:lnTo>
                  <a:pt x="239" y="44"/>
                </a:lnTo>
                <a:lnTo>
                  <a:pt x="239" y="40"/>
                </a:lnTo>
                <a:close/>
                <a:moveTo>
                  <a:pt x="84" y="4"/>
                </a:moveTo>
                <a:lnTo>
                  <a:pt x="63" y="0"/>
                </a:lnTo>
                <a:lnTo>
                  <a:pt x="63" y="0"/>
                </a:lnTo>
                <a:lnTo>
                  <a:pt x="60" y="0"/>
                </a:lnTo>
                <a:lnTo>
                  <a:pt x="57" y="2"/>
                </a:lnTo>
                <a:lnTo>
                  <a:pt x="54" y="3"/>
                </a:lnTo>
                <a:lnTo>
                  <a:pt x="53" y="6"/>
                </a:lnTo>
                <a:lnTo>
                  <a:pt x="33" y="2"/>
                </a:lnTo>
                <a:lnTo>
                  <a:pt x="33" y="2"/>
                </a:lnTo>
                <a:lnTo>
                  <a:pt x="27" y="0"/>
                </a:lnTo>
                <a:lnTo>
                  <a:pt x="22" y="2"/>
                </a:lnTo>
                <a:lnTo>
                  <a:pt x="18" y="3"/>
                </a:lnTo>
                <a:lnTo>
                  <a:pt x="12" y="6"/>
                </a:lnTo>
                <a:lnTo>
                  <a:pt x="8" y="8"/>
                </a:lnTo>
                <a:lnTo>
                  <a:pt x="6" y="13"/>
                </a:lnTo>
                <a:lnTo>
                  <a:pt x="3" y="18"/>
                </a:lnTo>
                <a:lnTo>
                  <a:pt x="2" y="22"/>
                </a:lnTo>
                <a:lnTo>
                  <a:pt x="2" y="22"/>
                </a:lnTo>
                <a:lnTo>
                  <a:pt x="0" y="29"/>
                </a:lnTo>
                <a:lnTo>
                  <a:pt x="2" y="33"/>
                </a:lnTo>
                <a:lnTo>
                  <a:pt x="3" y="38"/>
                </a:lnTo>
                <a:lnTo>
                  <a:pt x="6" y="44"/>
                </a:lnTo>
                <a:lnTo>
                  <a:pt x="8" y="48"/>
                </a:lnTo>
                <a:lnTo>
                  <a:pt x="12" y="50"/>
                </a:lnTo>
                <a:lnTo>
                  <a:pt x="18" y="53"/>
                </a:lnTo>
                <a:lnTo>
                  <a:pt x="23" y="54"/>
                </a:lnTo>
                <a:lnTo>
                  <a:pt x="35" y="57"/>
                </a:lnTo>
                <a:lnTo>
                  <a:pt x="50" y="23"/>
                </a:lnTo>
                <a:lnTo>
                  <a:pt x="42" y="59"/>
                </a:lnTo>
                <a:lnTo>
                  <a:pt x="42" y="59"/>
                </a:lnTo>
                <a:lnTo>
                  <a:pt x="44" y="61"/>
                </a:lnTo>
                <a:lnTo>
                  <a:pt x="45" y="64"/>
                </a:lnTo>
                <a:lnTo>
                  <a:pt x="46" y="65"/>
                </a:lnTo>
                <a:lnTo>
                  <a:pt x="49" y="67"/>
                </a:lnTo>
                <a:lnTo>
                  <a:pt x="84" y="73"/>
                </a:lnTo>
                <a:lnTo>
                  <a:pt x="84" y="26"/>
                </a:lnTo>
                <a:lnTo>
                  <a:pt x="61" y="22"/>
                </a:lnTo>
                <a:lnTo>
                  <a:pt x="61" y="22"/>
                </a:lnTo>
                <a:lnTo>
                  <a:pt x="57" y="22"/>
                </a:lnTo>
                <a:lnTo>
                  <a:pt x="54" y="25"/>
                </a:lnTo>
                <a:lnTo>
                  <a:pt x="57" y="11"/>
                </a:lnTo>
                <a:lnTo>
                  <a:pt x="57" y="11"/>
                </a:lnTo>
                <a:lnTo>
                  <a:pt x="58" y="8"/>
                </a:lnTo>
                <a:lnTo>
                  <a:pt x="60" y="7"/>
                </a:lnTo>
                <a:lnTo>
                  <a:pt x="63" y="6"/>
                </a:lnTo>
                <a:lnTo>
                  <a:pt x="65" y="6"/>
                </a:lnTo>
                <a:lnTo>
                  <a:pt x="84" y="8"/>
                </a:lnTo>
                <a:lnTo>
                  <a:pt x="84" y="4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6785359" y="3326290"/>
            <a:ext cx="265113" cy="334963"/>
            <a:chOff x="3665538" y="3100388"/>
            <a:chExt cx="265113" cy="334963"/>
          </a:xfrm>
          <a:noFill/>
        </p:grpSpPr>
        <p:sp>
          <p:nvSpPr>
            <p:cNvPr id="228" name="Freeform 186"/>
            <p:cNvSpPr/>
            <p:nvPr/>
          </p:nvSpPr>
          <p:spPr bwMode="auto">
            <a:xfrm>
              <a:off x="3665538" y="3109913"/>
              <a:ext cx="252413" cy="325438"/>
            </a:xfrm>
            <a:custGeom>
              <a:avLst/>
              <a:gdLst>
                <a:gd name="T0" fmla="*/ 159 w 159"/>
                <a:gd name="T1" fmla="*/ 36 h 205"/>
                <a:gd name="T2" fmla="*/ 151 w 159"/>
                <a:gd name="T3" fmla="*/ 32 h 205"/>
                <a:gd name="T4" fmla="*/ 56 w 159"/>
                <a:gd name="T5" fmla="*/ 185 h 205"/>
                <a:gd name="T6" fmla="*/ 56 w 159"/>
                <a:gd name="T7" fmla="*/ 185 h 205"/>
                <a:gd name="T8" fmla="*/ 53 w 159"/>
                <a:gd name="T9" fmla="*/ 189 h 205"/>
                <a:gd name="T10" fmla="*/ 50 w 159"/>
                <a:gd name="T11" fmla="*/ 191 h 205"/>
                <a:gd name="T12" fmla="*/ 46 w 159"/>
                <a:gd name="T13" fmla="*/ 193 h 205"/>
                <a:gd name="T14" fmla="*/ 41 w 159"/>
                <a:gd name="T15" fmla="*/ 194 h 205"/>
                <a:gd name="T16" fmla="*/ 37 w 159"/>
                <a:gd name="T17" fmla="*/ 195 h 205"/>
                <a:gd name="T18" fmla="*/ 31 w 159"/>
                <a:gd name="T19" fmla="*/ 194 h 205"/>
                <a:gd name="T20" fmla="*/ 27 w 159"/>
                <a:gd name="T21" fmla="*/ 193 h 205"/>
                <a:gd name="T22" fmla="*/ 22 w 159"/>
                <a:gd name="T23" fmla="*/ 191 h 205"/>
                <a:gd name="T24" fmla="*/ 22 w 159"/>
                <a:gd name="T25" fmla="*/ 191 h 205"/>
                <a:gd name="T26" fmla="*/ 18 w 159"/>
                <a:gd name="T27" fmla="*/ 187 h 205"/>
                <a:gd name="T28" fmla="*/ 15 w 159"/>
                <a:gd name="T29" fmla="*/ 185 h 205"/>
                <a:gd name="T30" fmla="*/ 12 w 159"/>
                <a:gd name="T31" fmla="*/ 180 h 205"/>
                <a:gd name="T32" fmla="*/ 10 w 159"/>
                <a:gd name="T33" fmla="*/ 175 h 205"/>
                <a:gd name="T34" fmla="*/ 10 w 159"/>
                <a:gd name="T35" fmla="*/ 171 h 205"/>
                <a:gd name="T36" fmla="*/ 10 w 159"/>
                <a:gd name="T37" fmla="*/ 166 h 205"/>
                <a:gd name="T38" fmla="*/ 11 w 159"/>
                <a:gd name="T39" fmla="*/ 162 h 205"/>
                <a:gd name="T40" fmla="*/ 12 w 159"/>
                <a:gd name="T41" fmla="*/ 157 h 205"/>
                <a:gd name="T42" fmla="*/ 107 w 159"/>
                <a:gd name="T43" fmla="*/ 4 h 205"/>
                <a:gd name="T44" fmla="*/ 100 w 159"/>
                <a:gd name="T45" fmla="*/ 0 h 205"/>
                <a:gd name="T46" fmla="*/ 4 w 159"/>
                <a:gd name="T47" fmla="*/ 155 h 205"/>
                <a:gd name="T48" fmla="*/ 4 w 159"/>
                <a:gd name="T49" fmla="*/ 155 h 205"/>
                <a:gd name="T50" fmla="*/ 2 w 159"/>
                <a:gd name="T51" fmla="*/ 160 h 205"/>
                <a:gd name="T52" fmla="*/ 0 w 159"/>
                <a:gd name="T53" fmla="*/ 167 h 205"/>
                <a:gd name="T54" fmla="*/ 0 w 159"/>
                <a:gd name="T55" fmla="*/ 172 h 205"/>
                <a:gd name="T56" fmla="*/ 2 w 159"/>
                <a:gd name="T57" fmla="*/ 179 h 205"/>
                <a:gd name="T58" fmla="*/ 3 w 159"/>
                <a:gd name="T59" fmla="*/ 185 h 205"/>
                <a:gd name="T60" fmla="*/ 7 w 159"/>
                <a:gd name="T61" fmla="*/ 190 h 205"/>
                <a:gd name="T62" fmla="*/ 11 w 159"/>
                <a:gd name="T63" fmla="*/ 195 h 205"/>
                <a:gd name="T64" fmla="*/ 16 w 159"/>
                <a:gd name="T65" fmla="*/ 199 h 205"/>
                <a:gd name="T66" fmla="*/ 16 w 159"/>
                <a:gd name="T67" fmla="*/ 199 h 205"/>
                <a:gd name="T68" fmla="*/ 23 w 159"/>
                <a:gd name="T69" fmla="*/ 202 h 205"/>
                <a:gd name="T70" fmla="*/ 30 w 159"/>
                <a:gd name="T71" fmla="*/ 203 h 205"/>
                <a:gd name="T72" fmla="*/ 35 w 159"/>
                <a:gd name="T73" fmla="*/ 205 h 205"/>
                <a:gd name="T74" fmla="*/ 42 w 159"/>
                <a:gd name="T75" fmla="*/ 205 h 205"/>
                <a:gd name="T76" fmla="*/ 48 w 159"/>
                <a:gd name="T77" fmla="*/ 202 h 205"/>
                <a:gd name="T78" fmla="*/ 53 w 159"/>
                <a:gd name="T79" fmla="*/ 199 h 205"/>
                <a:gd name="T80" fmla="*/ 58 w 159"/>
                <a:gd name="T81" fmla="*/ 195 h 205"/>
                <a:gd name="T82" fmla="*/ 62 w 159"/>
                <a:gd name="T83" fmla="*/ 191 h 205"/>
                <a:gd name="T84" fmla="*/ 159 w 159"/>
                <a:gd name="T85" fmla="*/ 3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205">
                  <a:moveTo>
                    <a:pt x="159" y="36"/>
                  </a:moveTo>
                  <a:lnTo>
                    <a:pt x="151" y="32"/>
                  </a:lnTo>
                  <a:lnTo>
                    <a:pt x="56" y="185"/>
                  </a:lnTo>
                  <a:lnTo>
                    <a:pt x="56" y="185"/>
                  </a:lnTo>
                  <a:lnTo>
                    <a:pt x="53" y="189"/>
                  </a:lnTo>
                  <a:lnTo>
                    <a:pt x="50" y="191"/>
                  </a:lnTo>
                  <a:lnTo>
                    <a:pt x="46" y="193"/>
                  </a:lnTo>
                  <a:lnTo>
                    <a:pt x="41" y="194"/>
                  </a:lnTo>
                  <a:lnTo>
                    <a:pt x="37" y="195"/>
                  </a:lnTo>
                  <a:lnTo>
                    <a:pt x="31" y="194"/>
                  </a:lnTo>
                  <a:lnTo>
                    <a:pt x="27" y="193"/>
                  </a:lnTo>
                  <a:lnTo>
                    <a:pt x="22" y="191"/>
                  </a:lnTo>
                  <a:lnTo>
                    <a:pt x="22" y="191"/>
                  </a:lnTo>
                  <a:lnTo>
                    <a:pt x="18" y="187"/>
                  </a:lnTo>
                  <a:lnTo>
                    <a:pt x="15" y="185"/>
                  </a:lnTo>
                  <a:lnTo>
                    <a:pt x="12" y="180"/>
                  </a:lnTo>
                  <a:lnTo>
                    <a:pt x="10" y="175"/>
                  </a:lnTo>
                  <a:lnTo>
                    <a:pt x="10" y="171"/>
                  </a:lnTo>
                  <a:lnTo>
                    <a:pt x="10" y="166"/>
                  </a:lnTo>
                  <a:lnTo>
                    <a:pt x="11" y="162"/>
                  </a:lnTo>
                  <a:lnTo>
                    <a:pt x="12" y="157"/>
                  </a:lnTo>
                  <a:lnTo>
                    <a:pt x="107" y="4"/>
                  </a:lnTo>
                  <a:lnTo>
                    <a:pt x="100" y="0"/>
                  </a:lnTo>
                  <a:lnTo>
                    <a:pt x="4" y="155"/>
                  </a:lnTo>
                  <a:lnTo>
                    <a:pt x="4" y="155"/>
                  </a:lnTo>
                  <a:lnTo>
                    <a:pt x="2" y="160"/>
                  </a:lnTo>
                  <a:lnTo>
                    <a:pt x="0" y="167"/>
                  </a:lnTo>
                  <a:lnTo>
                    <a:pt x="0" y="172"/>
                  </a:lnTo>
                  <a:lnTo>
                    <a:pt x="2" y="179"/>
                  </a:lnTo>
                  <a:lnTo>
                    <a:pt x="3" y="185"/>
                  </a:lnTo>
                  <a:lnTo>
                    <a:pt x="7" y="190"/>
                  </a:lnTo>
                  <a:lnTo>
                    <a:pt x="11" y="195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23" y="202"/>
                  </a:lnTo>
                  <a:lnTo>
                    <a:pt x="30" y="203"/>
                  </a:lnTo>
                  <a:lnTo>
                    <a:pt x="35" y="205"/>
                  </a:lnTo>
                  <a:lnTo>
                    <a:pt x="42" y="205"/>
                  </a:lnTo>
                  <a:lnTo>
                    <a:pt x="48" y="202"/>
                  </a:lnTo>
                  <a:lnTo>
                    <a:pt x="53" y="199"/>
                  </a:lnTo>
                  <a:lnTo>
                    <a:pt x="58" y="195"/>
                  </a:lnTo>
                  <a:lnTo>
                    <a:pt x="62" y="191"/>
                  </a:lnTo>
                  <a:lnTo>
                    <a:pt x="159" y="36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9" name="Freeform 187"/>
            <p:cNvSpPr/>
            <p:nvPr/>
          </p:nvSpPr>
          <p:spPr bwMode="auto">
            <a:xfrm>
              <a:off x="3808413" y="3100388"/>
              <a:ext cx="122238" cy="82550"/>
            </a:xfrm>
            <a:custGeom>
              <a:avLst/>
              <a:gdLst>
                <a:gd name="T0" fmla="*/ 75 w 77"/>
                <a:gd name="T1" fmla="*/ 50 h 52"/>
                <a:gd name="T2" fmla="*/ 75 w 77"/>
                <a:gd name="T3" fmla="*/ 50 h 52"/>
                <a:gd name="T4" fmla="*/ 74 w 77"/>
                <a:gd name="T5" fmla="*/ 51 h 52"/>
                <a:gd name="T6" fmla="*/ 71 w 77"/>
                <a:gd name="T7" fmla="*/ 52 h 52"/>
                <a:gd name="T8" fmla="*/ 69 w 77"/>
                <a:gd name="T9" fmla="*/ 52 h 52"/>
                <a:gd name="T10" fmla="*/ 67 w 77"/>
                <a:gd name="T11" fmla="*/ 51 h 52"/>
                <a:gd name="T12" fmla="*/ 2 w 77"/>
                <a:gd name="T13" fmla="*/ 12 h 52"/>
                <a:gd name="T14" fmla="*/ 2 w 77"/>
                <a:gd name="T15" fmla="*/ 12 h 52"/>
                <a:gd name="T16" fmla="*/ 0 w 77"/>
                <a:gd name="T17" fmla="*/ 9 h 52"/>
                <a:gd name="T18" fmla="*/ 0 w 77"/>
                <a:gd name="T19" fmla="*/ 8 h 52"/>
                <a:gd name="T20" fmla="*/ 0 w 77"/>
                <a:gd name="T21" fmla="*/ 5 h 52"/>
                <a:gd name="T22" fmla="*/ 0 w 77"/>
                <a:gd name="T23" fmla="*/ 2 h 52"/>
                <a:gd name="T24" fmla="*/ 0 w 77"/>
                <a:gd name="T25" fmla="*/ 2 h 52"/>
                <a:gd name="T26" fmla="*/ 1 w 77"/>
                <a:gd name="T27" fmla="*/ 1 h 52"/>
                <a:gd name="T28" fmla="*/ 4 w 77"/>
                <a:gd name="T29" fmla="*/ 0 h 52"/>
                <a:gd name="T30" fmla="*/ 6 w 77"/>
                <a:gd name="T31" fmla="*/ 0 h 52"/>
                <a:gd name="T32" fmla="*/ 8 w 77"/>
                <a:gd name="T33" fmla="*/ 1 h 52"/>
                <a:gd name="T34" fmla="*/ 74 w 77"/>
                <a:gd name="T35" fmla="*/ 42 h 52"/>
                <a:gd name="T36" fmla="*/ 74 w 77"/>
                <a:gd name="T37" fmla="*/ 42 h 52"/>
                <a:gd name="T38" fmla="*/ 75 w 77"/>
                <a:gd name="T39" fmla="*/ 43 h 52"/>
                <a:gd name="T40" fmla="*/ 77 w 77"/>
                <a:gd name="T41" fmla="*/ 46 h 52"/>
                <a:gd name="T42" fmla="*/ 77 w 77"/>
                <a:gd name="T43" fmla="*/ 47 h 52"/>
                <a:gd name="T44" fmla="*/ 75 w 77"/>
                <a:gd name="T45" fmla="*/ 50 h 52"/>
                <a:gd name="T46" fmla="*/ 75 w 77"/>
                <a:gd name="T47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52">
                  <a:moveTo>
                    <a:pt x="75" y="50"/>
                  </a:moveTo>
                  <a:lnTo>
                    <a:pt x="75" y="50"/>
                  </a:lnTo>
                  <a:lnTo>
                    <a:pt x="74" y="51"/>
                  </a:lnTo>
                  <a:lnTo>
                    <a:pt x="71" y="52"/>
                  </a:lnTo>
                  <a:lnTo>
                    <a:pt x="69" y="52"/>
                  </a:lnTo>
                  <a:lnTo>
                    <a:pt x="67" y="51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5" y="43"/>
                  </a:lnTo>
                  <a:lnTo>
                    <a:pt x="77" y="46"/>
                  </a:lnTo>
                  <a:lnTo>
                    <a:pt x="77" y="47"/>
                  </a:lnTo>
                  <a:lnTo>
                    <a:pt x="75" y="5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0" name="Freeform 188"/>
            <p:cNvSpPr/>
            <p:nvPr/>
          </p:nvSpPr>
          <p:spPr bwMode="auto">
            <a:xfrm>
              <a:off x="3708401" y="3168650"/>
              <a:ext cx="173038" cy="234950"/>
            </a:xfrm>
            <a:custGeom>
              <a:avLst/>
              <a:gdLst>
                <a:gd name="T0" fmla="*/ 109 w 109"/>
                <a:gd name="T1" fmla="*/ 5 h 148"/>
                <a:gd name="T2" fmla="*/ 99 w 109"/>
                <a:gd name="T3" fmla="*/ 0 h 148"/>
                <a:gd name="T4" fmla="*/ 15 w 109"/>
                <a:gd name="T5" fmla="*/ 137 h 148"/>
                <a:gd name="T6" fmla="*/ 15 w 109"/>
                <a:gd name="T7" fmla="*/ 137 h 148"/>
                <a:gd name="T8" fmla="*/ 12 w 109"/>
                <a:gd name="T9" fmla="*/ 139 h 148"/>
                <a:gd name="T10" fmla="*/ 8 w 109"/>
                <a:gd name="T11" fmla="*/ 142 h 148"/>
                <a:gd name="T12" fmla="*/ 4 w 109"/>
                <a:gd name="T13" fmla="*/ 143 h 148"/>
                <a:gd name="T14" fmla="*/ 0 w 109"/>
                <a:gd name="T15" fmla="*/ 143 h 148"/>
                <a:gd name="T16" fmla="*/ 0 w 109"/>
                <a:gd name="T17" fmla="*/ 143 h 148"/>
                <a:gd name="T18" fmla="*/ 0 w 109"/>
                <a:gd name="T19" fmla="*/ 145 h 148"/>
                <a:gd name="T20" fmla="*/ 0 w 109"/>
                <a:gd name="T21" fmla="*/ 145 h 148"/>
                <a:gd name="T22" fmla="*/ 7 w 109"/>
                <a:gd name="T23" fmla="*/ 148 h 148"/>
                <a:gd name="T24" fmla="*/ 14 w 109"/>
                <a:gd name="T25" fmla="*/ 148 h 148"/>
                <a:gd name="T26" fmla="*/ 21 w 109"/>
                <a:gd name="T27" fmla="*/ 145 h 148"/>
                <a:gd name="T28" fmla="*/ 25 w 109"/>
                <a:gd name="T29" fmla="*/ 141 h 148"/>
                <a:gd name="T30" fmla="*/ 109 w 109"/>
                <a:gd name="T31" fmla="*/ 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9" h="148">
                  <a:moveTo>
                    <a:pt x="109" y="5"/>
                  </a:moveTo>
                  <a:lnTo>
                    <a:pt x="99" y="0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9"/>
                  </a:lnTo>
                  <a:lnTo>
                    <a:pt x="8" y="142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8"/>
                  </a:lnTo>
                  <a:lnTo>
                    <a:pt x="14" y="148"/>
                  </a:lnTo>
                  <a:lnTo>
                    <a:pt x="21" y="145"/>
                  </a:lnTo>
                  <a:lnTo>
                    <a:pt x="25" y="141"/>
                  </a:lnTo>
                  <a:lnTo>
                    <a:pt x="109" y="5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1" name="Freeform 189"/>
          <p:cNvSpPr>
            <a:spLocks noEditPoints="1"/>
          </p:cNvSpPr>
          <p:nvPr/>
        </p:nvSpPr>
        <p:spPr bwMode="auto">
          <a:xfrm>
            <a:off x="5486784" y="4942365"/>
            <a:ext cx="217488" cy="233363"/>
          </a:xfrm>
          <a:custGeom>
            <a:avLst/>
            <a:gdLst>
              <a:gd name="T0" fmla="*/ 107 w 137"/>
              <a:gd name="T1" fmla="*/ 68 h 147"/>
              <a:gd name="T2" fmla="*/ 103 w 137"/>
              <a:gd name="T3" fmla="*/ 51 h 147"/>
              <a:gd name="T4" fmla="*/ 103 w 137"/>
              <a:gd name="T5" fmla="*/ 99 h 147"/>
              <a:gd name="T6" fmla="*/ 117 w 137"/>
              <a:gd name="T7" fmla="*/ 111 h 147"/>
              <a:gd name="T8" fmla="*/ 115 w 137"/>
              <a:gd name="T9" fmla="*/ 118 h 147"/>
              <a:gd name="T10" fmla="*/ 103 w 137"/>
              <a:gd name="T11" fmla="*/ 38 h 147"/>
              <a:gd name="T12" fmla="*/ 115 w 137"/>
              <a:gd name="T13" fmla="*/ 19 h 147"/>
              <a:gd name="T14" fmla="*/ 117 w 137"/>
              <a:gd name="T15" fmla="*/ 24 h 147"/>
              <a:gd name="T16" fmla="*/ 103 w 137"/>
              <a:gd name="T17" fmla="*/ 38 h 147"/>
              <a:gd name="T18" fmla="*/ 114 w 137"/>
              <a:gd name="T19" fmla="*/ 68 h 147"/>
              <a:gd name="T20" fmla="*/ 134 w 137"/>
              <a:gd name="T21" fmla="*/ 65 h 147"/>
              <a:gd name="T22" fmla="*/ 136 w 137"/>
              <a:gd name="T23" fmla="*/ 70 h 147"/>
              <a:gd name="T24" fmla="*/ 114 w 137"/>
              <a:gd name="T25" fmla="*/ 70 h 147"/>
              <a:gd name="T26" fmla="*/ 69 w 137"/>
              <a:gd name="T27" fmla="*/ 30 h 147"/>
              <a:gd name="T28" fmla="*/ 103 w 137"/>
              <a:gd name="T29" fmla="*/ 51 h 147"/>
              <a:gd name="T30" fmla="*/ 90 w 137"/>
              <a:gd name="T31" fmla="*/ 100 h 147"/>
              <a:gd name="T32" fmla="*/ 84 w 137"/>
              <a:gd name="T33" fmla="*/ 142 h 147"/>
              <a:gd name="T34" fmla="*/ 69 w 137"/>
              <a:gd name="T35" fmla="*/ 114 h 147"/>
              <a:gd name="T36" fmla="*/ 83 w 137"/>
              <a:gd name="T37" fmla="*/ 96 h 147"/>
              <a:gd name="T38" fmla="*/ 95 w 137"/>
              <a:gd name="T39" fmla="*/ 84 h 147"/>
              <a:gd name="T40" fmla="*/ 99 w 137"/>
              <a:gd name="T41" fmla="*/ 62 h 147"/>
              <a:gd name="T42" fmla="*/ 91 w 137"/>
              <a:gd name="T43" fmla="*/ 47 h 147"/>
              <a:gd name="T44" fmla="*/ 69 w 137"/>
              <a:gd name="T45" fmla="*/ 38 h 147"/>
              <a:gd name="T46" fmla="*/ 100 w 137"/>
              <a:gd name="T47" fmla="*/ 31 h 147"/>
              <a:gd name="T48" fmla="*/ 100 w 137"/>
              <a:gd name="T49" fmla="*/ 36 h 147"/>
              <a:gd name="T50" fmla="*/ 103 w 137"/>
              <a:gd name="T51" fmla="*/ 99 h 147"/>
              <a:gd name="T52" fmla="*/ 99 w 137"/>
              <a:gd name="T53" fmla="*/ 101 h 147"/>
              <a:gd name="T54" fmla="*/ 103 w 137"/>
              <a:gd name="T55" fmla="*/ 99 h 147"/>
              <a:gd name="T56" fmla="*/ 72 w 137"/>
              <a:gd name="T57" fmla="*/ 1 h 147"/>
              <a:gd name="T58" fmla="*/ 72 w 137"/>
              <a:gd name="T59" fmla="*/ 23 h 147"/>
              <a:gd name="T60" fmla="*/ 67 w 137"/>
              <a:gd name="T61" fmla="*/ 147 h 147"/>
              <a:gd name="T62" fmla="*/ 49 w 137"/>
              <a:gd name="T63" fmla="*/ 137 h 147"/>
              <a:gd name="T64" fmla="*/ 41 w 137"/>
              <a:gd name="T65" fmla="*/ 92 h 147"/>
              <a:gd name="T66" fmla="*/ 41 w 137"/>
              <a:gd name="T67" fmla="*/ 43 h 147"/>
              <a:gd name="T68" fmla="*/ 69 w 137"/>
              <a:gd name="T69" fmla="*/ 30 h 147"/>
              <a:gd name="T70" fmla="*/ 57 w 137"/>
              <a:gd name="T71" fmla="*/ 40 h 147"/>
              <a:gd name="T72" fmla="*/ 45 w 137"/>
              <a:gd name="T73" fmla="*/ 51 h 147"/>
              <a:gd name="T74" fmla="*/ 40 w 137"/>
              <a:gd name="T75" fmla="*/ 68 h 147"/>
              <a:gd name="T76" fmla="*/ 54 w 137"/>
              <a:gd name="T77" fmla="*/ 93 h 147"/>
              <a:gd name="T78" fmla="*/ 56 w 137"/>
              <a:gd name="T79" fmla="*/ 97 h 147"/>
              <a:gd name="T80" fmla="*/ 69 w 137"/>
              <a:gd name="T81" fmla="*/ 147 h 147"/>
              <a:gd name="T82" fmla="*/ 69 w 137"/>
              <a:gd name="T83" fmla="*/ 24 h 147"/>
              <a:gd name="T84" fmla="*/ 65 w 137"/>
              <a:gd name="T85" fmla="*/ 4 h 147"/>
              <a:gd name="T86" fmla="*/ 69 w 137"/>
              <a:gd name="T87" fmla="*/ 0 h 147"/>
              <a:gd name="T88" fmla="*/ 38 w 137"/>
              <a:gd name="T89" fmla="*/ 104 h 147"/>
              <a:gd name="T90" fmla="*/ 35 w 137"/>
              <a:gd name="T91" fmla="*/ 99 h 147"/>
              <a:gd name="T92" fmla="*/ 35 w 137"/>
              <a:gd name="T93" fmla="*/ 38 h 147"/>
              <a:gd name="T94" fmla="*/ 38 w 137"/>
              <a:gd name="T95" fmla="*/ 31 h 147"/>
              <a:gd name="T96" fmla="*/ 35 w 137"/>
              <a:gd name="T97" fmla="*/ 84 h 147"/>
              <a:gd name="T98" fmla="*/ 33 w 137"/>
              <a:gd name="T99" fmla="*/ 59 h 147"/>
              <a:gd name="T100" fmla="*/ 35 w 137"/>
              <a:gd name="T101" fmla="*/ 30 h 147"/>
              <a:gd name="T102" fmla="*/ 33 w 137"/>
              <a:gd name="T103" fmla="*/ 36 h 147"/>
              <a:gd name="T104" fmla="*/ 21 w 137"/>
              <a:gd name="T105" fmla="*/ 20 h 147"/>
              <a:gd name="T106" fmla="*/ 35 w 137"/>
              <a:gd name="T107" fmla="*/ 30 h 147"/>
              <a:gd name="T108" fmla="*/ 26 w 137"/>
              <a:gd name="T109" fmla="*/ 116 h 147"/>
              <a:gd name="T110" fmla="*/ 21 w 137"/>
              <a:gd name="T111" fmla="*/ 116 h 147"/>
              <a:gd name="T112" fmla="*/ 33 w 137"/>
              <a:gd name="T113" fmla="*/ 99 h 147"/>
              <a:gd name="T114" fmla="*/ 4 w 137"/>
              <a:gd name="T115" fmla="*/ 65 h 147"/>
              <a:gd name="T116" fmla="*/ 23 w 137"/>
              <a:gd name="T117" fmla="*/ 65 h 147"/>
              <a:gd name="T118" fmla="*/ 21 w 137"/>
              <a:gd name="T119" fmla="*/ 72 h 147"/>
              <a:gd name="T120" fmla="*/ 0 w 137"/>
              <a:gd name="T121" fmla="*/ 68 h 147"/>
              <a:gd name="T122" fmla="*/ 4 w 137"/>
              <a:gd name="T123" fmla="*/ 6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7" h="147">
                <a:moveTo>
                  <a:pt x="103" y="51"/>
                </a:moveTo>
                <a:lnTo>
                  <a:pt x="103" y="51"/>
                </a:lnTo>
                <a:lnTo>
                  <a:pt x="106" y="59"/>
                </a:lnTo>
                <a:lnTo>
                  <a:pt x="107" y="68"/>
                </a:lnTo>
                <a:lnTo>
                  <a:pt x="107" y="68"/>
                </a:lnTo>
                <a:lnTo>
                  <a:pt x="106" y="77"/>
                </a:lnTo>
                <a:lnTo>
                  <a:pt x="103" y="84"/>
                </a:lnTo>
                <a:lnTo>
                  <a:pt x="103" y="51"/>
                </a:lnTo>
                <a:lnTo>
                  <a:pt x="103" y="51"/>
                </a:lnTo>
                <a:close/>
                <a:moveTo>
                  <a:pt x="103" y="107"/>
                </a:moveTo>
                <a:lnTo>
                  <a:pt x="103" y="99"/>
                </a:lnTo>
                <a:lnTo>
                  <a:pt x="103" y="99"/>
                </a:lnTo>
                <a:lnTo>
                  <a:pt x="106" y="99"/>
                </a:lnTo>
                <a:lnTo>
                  <a:pt x="106" y="99"/>
                </a:lnTo>
                <a:lnTo>
                  <a:pt x="117" y="111"/>
                </a:lnTo>
                <a:lnTo>
                  <a:pt x="117" y="111"/>
                </a:lnTo>
                <a:lnTo>
                  <a:pt x="118" y="114"/>
                </a:lnTo>
                <a:lnTo>
                  <a:pt x="117" y="116"/>
                </a:lnTo>
                <a:lnTo>
                  <a:pt x="117" y="116"/>
                </a:lnTo>
                <a:lnTo>
                  <a:pt x="115" y="118"/>
                </a:lnTo>
                <a:lnTo>
                  <a:pt x="113" y="116"/>
                </a:lnTo>
                <a:lnTo>
                  <a:pt x="103" y="107"/>
                </a:lnTo>
                <a:lnTo>
                  <a:pt x="103" y="107"/>
                </a:lnTo>
                <a:close/>
                <a:moveTo>
                  <a:pt x="103" y="38"/>
                </a:moveTo>
                <a:lnTo>
                  <a:pt x="103" y="28"/>
                </a:lnTo>
                <a:lnTo>
                  <a:pt x="113" y="20"/>
                </a:lnTo>
                <a:lnTo>
                  <a:pt x="113" y="20"/>
                </a:lnTo>
                <a:lnTo>
                  <a:pt x="115" y="19"/>
                </a:lnTo>
                <a:lnTo>
                  <a:pt x="117" y="20"/>
                </a:lnTo>
                <a:lnTo>
                  <a:pt x="117" y="20"/>
                </a:lnTo>
                <a:lnTo>
                  <a:pt x="118" y="23"/>
                </a:lnTo>
                <a:lnTo>
                  <a:pt x="117" y="24"/>
                </a:lnTo>
                <a:lnTo>
                  <a:pt x="106" y="36"/>
                </a:lnTo>
                <a:lnTo>
                  <a:pt x="106" y="36"/>
                </a:lnTo>
                <a:lnTo>
                  <a:pt x="106" y="36"/>
                </a:lnTo>
                <a:lnTo>
                  <a:pt x="103" y="38"/>
                </a:lnTo>
                <a:lnTo>
                  <a:pt x="103" y="38"/>
                </a:lnTo>
                <a:close/>
                <a:moveTo>
                  <a:pt x="114" y="68"/>
                </a:moveTo>
                <a:lnTo>
                  <a:pt x="114" y="68"/>
                </a:lnTo>
                <a:lnTo>
                  <a:pt x="114" y="68"/>
                </a:lnTo>
                <a:lnTo>
                  <a:pt x="114" y="65"/>
                </a:lnTo>
                <a:lnTo>
                  <a:pt x="117" y="65"/>
                </a:lnTo>
                <a:lnTo>
                  <a:pt x="134" y="65"/>
                </a:lnTo>
                <a:lnTo>
                  <a:pt x="134" y="65"/>
                </a:lnTo>
                <a:lnTo>
                  <a:pt x="136" y="65"/>
                </a:lnTo>
                <a:lnTo>
                  <a:pt x="137" y="68"/>
                </a:lnTo>
                <a:lnTo>
                  <a:pt x="137" y="68"/>
                </a:lnTo>
                <a:lnTo>
                  <a:pt x="136" y="70"/>
                </a:lnTo>
                <a:lnTo>
                  <a:pt x="134" y="72"/>
                </a:lnTo>
                <a:lnTo>
                  <a:pt x="117" y="72"/>
                </a:lnTo>
                <a:lnTo>
                  <a:pt x="117" y="72"/>
                </a:lnTo>
                <a:lnTo>
                  <a:pt x="114" y="70"/>
                </a:lnTo>
                <a:lnTo>
                  <a:pt x="114" y="68"/>
                </a:lnTo>
                <a:lnTo>
                  <a:pt x="114" y="68"/>
                </a:lnTo>
                <a:close/>
                <a:moveTo>
                  <a:pt x="69" y="30"/>
                </a:moveTo>
                <a:lnTo>
                  <a:pt x="69" y="30"/>
                </a:lnTo>
                <a:lnTo>
                  <a:pt x="80" y="32"/>
                </a:lnTo>
                <a:lnTo>
                  <a:pt x="90" y="36"/>
                </a:lnTo>
                <a:lnTo>
                  <a:pt x="98" y="43"/>
                </a:lnTo>
                <a:lnTo>
                  <a:pt x="103" y="51"/>
                </a:lnTo>
                <a:lnTo>
                  <a:pt x="103" y="84"/>
                </a:lnTo>
                <a:lnTo>
                  <a:pt x="103" y="84"/>
                </a:lnTo>
                <a:lnTo>
                  <a:pt x="98" y="93"/>
                </a:lnTo>
                <a:lnTo>
                  <a:pt x="90" y="100"/>
                </a:lnTo>
                <a:lnTo>
                  <a:pt x="90" y="130"/>
                </a:lnTo>
                <a:lnTo>
                  <a:pt x="90" y="130"/>
                </a:lnTo>
                <a:lnTo>
                  <a:pt x="88" y="137"/>
                </a:lnTo>
                <a:lnTo>
                  <a:pt x="84" y="142"/>
                </a:lnTo>
                <a:lnTo>
                  <a:pt x="79" y="146"/>
                </a:lnTo>
                <a:lnTo>
                  <a:pt x="71" y="147"/>
                </a:lnTo>
                <a:lnTo>
                  <a:pt x="69" y="147"/>
                </a:lnTo>
                <a:lnTo>
                  <a:pt x="69" y="114"/>
                </a:lnTo>
                <a:lnTo>
                  <a:pt x="82" y="114"/>
                </a:lnTo>
                <a:lnTo>
                  <a:pt x="82" y="97"/>
                </a:lnTo>
                <a:lnTo>
                  <a:pt x="82" y="97"/>
                </a:lnTo>
                <a:lnTo>
                  <a:pt x="83" y="96"/>
                </a:lnTo>
                <a:lnTo>
                  <a:pt x="84" y="95"/>
                </a:lnTo>
                <a:lnTo>
                  <a:pt x="84" y="95"/>
                </a:lnTo>
                <a:lnTo>
                  <a:pt x="91" y="89"/>
                </a:lnTo>
                <a:lnTo>
                  <a:pt x="95" y="84"/>
                </a:lnTo>
                <a:lnTo>
                  <a:pt x="98" y="76"/>
                </a:lnTo>
                <a:lnTo>
                  <a:pt x="99" y="68"/>
                </a:lnTo>
                <a:lnTo>
                  <a:pt x="99" y="68"/>
                </a:lnTo>
                <a:lnTo>
                  <a:pt x="99" y="62"/>
                </a:lnTo>
                <a:lnTo>
                  <a:pt x="96" y="57"/>
                </a:lnTo>
                <a:lnTo>
                  <a:pt x="94" y="51"/>
                </a:lnTo>
                <a:lnTo>
                  <a:pt x="91" y="47"/>
                </a:lnTo>
                <a:lnTo>
                  <a:pt x="91" y="47"/>
                </a:lnTo>
                <a:lnTo>
                  <a:pt x="86" y="43"/>
                </a:lnTo>
                <a:lnTo>
                  <a:pt x="82" y="40"/>
                </a:lnTo>
                <a:lnTo>
                  <a:pt x="75" y="39"/>
                </a:lnTo>
                <a:lnTo>
                  <a:pt x="69" y="38"/>
                </a:lnTo>
                <a:lnTo>
                  <a:pt x="69" y="30"/>
                </a:lnTo>
                <a:lnTo>
                  <a:pt x="69" y="30"/>
                </a:lnTo>
                <a:close/>
                <a:moveTo>
                  <a:pt x="103" y="28"/>
                </a:moveTo>
                <a:lnTo>
                  <a:pt x="100" y="31"/>
                </a:lnTo>
                <a:lnTo>
                  <a:pt x="100" y="31"/>
                </a:lnTo>
                <a:lnTo>
                  <a:pt x="99" y="34"/>
                </a:lnTo>
                <a:lnTo>
                  <a:pt x="100" y="36"/>
                </a:lnTo>
                <a:lnTo>
                  <a:pt x="100" y="36"/>
                </a:lnTo>
                <a:lnTo>
                  <a:pt x="103" y="38"/>
                </a:lnTo>
                <a:lnTo>
                  <a:pt x="103" y="28"/>
                </a:lnTo>
                <a:lnTo>
                  <a:pt x="103" y="28"/>
                </a:lnTo>
                <a:close/>
                <a:moveTo>
                  <a:pt x="103" y="99"/>
                </a:moveTo>
                <a:lnTo>
                  <a:pt x="103" y="99"/>
                </a:lnTo>
                <a:lnTo>
                  <a:pt x="100" y="99"/>
                </a:lnTo>
                <a:lnTo>
                  <a:pt x="100" y="99"/>
                </a:lnTo>
                <a:lnTo>
                  <a:pt x="99" y="101"/>
                </a:lnTo>
                <a:lnTo>
                  <a:pt x="100" y="104"/>
                </a:lnTo>
                <a:lnTo>
                  <a:pt x="103" y="107"/>
                </a:lnTo>
                <a:lnTo>
                  <a:pt x="103" y="99"/>
                </a:lnTo>
                <a:lnTo>
                  <a:pt x="103" y="99"/>
                </a:lnTo>
                <a:close/>
                <a:moveTo>
                  <a:pt x="69" y="24"/>
                </a:moveTo>
                <a:lnTo>
                  <a:pt x="69" y="0"/>
                </a:lnTo>
                <a:lnTo>
                  <a:pt x="69" y="0"/>
                </a:lnTo>
                <a:lnTo>
                  <a:pt x="72" y="1"/>
                </a:lnTo>
                <a:lnTo>
                  <a:pt x="72" y="4"/>
                </a:lnTo>
                <a:lnTo>
                  <a:pt x="72" y="20"/>
                </a:lnTo>
                <a:lnTo>
                  <a:pt x="72" y="20"/>
                </a:lnTo>
                <a:lnTo>
                  <a:pt x="72" y="23"/>
                </a:lnTo>
                <a:lnTo>
                  <a:pt x="69" y="24"/>
                </a:lnTo>
                <a:lnTo>
                  <a:pt x="69" y="24"/>
                </a:lnTo>
                <a:close/>
                <a:moveTo>
                  <a:pt x="69" y="147"/>
                </a:moveTo>
                <a:lnTo>
                  <a:pt x="67" y="147"/>
                </a:lnTo>
                <a:lnTo>
                  <a:pt x="67" y="147"/>
                </a:lnTo>
                <a:lnTo>
                  <a:pt x="60" y="146"/>
                </a:lnTo>
                <a:lnTo>
                  <a:pt x="53" y="142"/>
                </a:lnTo>
                <a:lnTo>
                  <a:pt x="49" y="137"/>
                </a:lnTo>
                <a:lnTo>
                  <a:pt x="48" y="130"/>
                </a:lnTo>
                <a:lnTo>
                  <a:pt x="48" y="99"/>
                </a:lnTo>
                <a:lnTo>
                  <a:pt x="48" y="99"/>
                </a:lnTo>
                <a:lnTo>
                  <a:pt x="41" y="92"/>
                </a:lnTo>
                <a:lnTo>
                  <a:pt x="35" y="84"/>
                </a:lnTo>
                <a:lnTo>
                  <a:pt x="35" y="51"/>
                </a:lnTo>
                <a:lnTo>
                  <a:pt x="35" y="51"/>
                </a:lnTo>
                <a:lnTo>
                  <a:pt x="41" y="43"/>
                </a:lnTo>
                <a:lnTo>
                  <a:pt x="49" y="36"/>
                </a:lnTo>
                <a:lnTo>
                  <a:pt x="59" y="32"/>
                </a:lnTo>
                <a:lnTo>
                  <a:pt x="64" y="31"/>
                </a:lnTo>
                <a:lnTo>
                  <a:pt x="69" y="30"/>
                </a:lnTo>
                <a:lnTo>
                  <a:pt x="69" y="38"/>
                </a:lnTo>
                <a:lnTo>
                  <a:pt x="69" y="38"/>
                </a:lnTo>
                <a:lnTo>
                  <a:pt x="64" y="39"/>
                </a:lnTo>
                <a:lnTo>
                  <a:pt x="57" y="40"/>
                </a:lnTo>
                <a:lnTo>
                  <a:pt x="53" y="43"/>
                </a:lnTo>
                <a:lnTo>
                  <a:pt x="48" y="47"/>
                </a:lnTo>
                <a:lnTo>
                  <a:pt x="48" y="47"/>
                </a:lnTo>
                <a:lnTo>
                  <a:pt x="45" y="51"/>
                </a:lnTo>
                <a:lnTo>
                  <a:pt x="42" y="57"/>
                </a:lnTo>
                <a:lnTo>
                  <a:pt x="40" y="62"/>
                </a:lnTo>
                <a:lnTo>
                  <a:pt x="40" y="68"/>
                </a:lnTo>
                <a:lnTo>
                  <a:pt x="40" y="68"/>
                </a:lnTo>
                <a:lnTo>
                  <a:pt x="41" y="76"/>
                </a:lnTo>
                <a:lnTo>
                  <a:pt x="44" y="82"/>
                </a:lnTo>
                <a:lnTo>
                  <a:pt x="48" y="89"/>
                </a:lnTo>
                <a:lnTo>
                  <a:pt x="54" y="93"/>
                </a:lnTo>
                <a:lnTo>
                  <a:pt x="54" y="93"/>
                </a:lnTo>
                <a:lnTo>
                  <a:pt x="54" y="93"/>
                </a:lnTo>
                <a:lnTo>
                  <a:pt x="56" y="95"/>
                </a:lnTo>
                <a:lnTo>
                  <a:pt x="56" y="97"/>
                </a:lnTo>
                <a:lnTo>
                  <a:pt x="56" y="114"/>
                </a:lnTo>
                <a:lnTo>
                  <a:pt x="69" y="114"/>
                </a:lnTo>
                <a:lnTo>
                  <a:pt x="69" y="147"/>
                </a:lnTo>
                <a:lnTo>
                  <a:pt x="69" y="147"/>
                </a:lnTo>
                <a:close/>
                <a:moveTo>
                  <a:pt x="69" y="0"/>
                </a:moveTo>
                <a:lnTo>
                  <a:pt x="69" y="24"/>
                </a:lnTo>
                <a:lnTo>
                  <a:pt x="69" y="24"/>
                </a:lnTo>
                <a:lnTo>
                  <a:pt x="69" y="24"/>
                </a:lnTo>
                <a:lnTo>
                  <a:pt x="69" y="24"/>
                </a:lnTo>
                <a:lnTo>
                  <a:pt x="67" y="23"/>
                </a:lnTo>
                <a:lnTo>
                  <a:pt x="65" y="20"/>
                </a:lnTo>
                <a:lnTo>
                  <a:pt x="65" y="4"/>
                </a:lnTo>
                <a:lnTo>
                  <a:pt x="65" y="4"/>
                </a:lnTo>
                <a:lnTo>
                  <a:pt x="67" y="1"/>
                </a:lnTo>
                <a:lnTo>
                  <a:pt x="69" y="0"/>
                </a:lnTo>
                <a:lnTo>
                  <a:pt x="69" y="0"/>
                </a:lnTo>
                <a:lnTo>
                  <a:pt x="69" y="0"/>
                </a:lnTo>
                <a:close/>
                <a:moveTo>
                  <a:pt x="35" y="107"/>
                </a:moveTo>
                <a:lnTo>
                  <a:pt x="38" y="104"/>
                </a:lnTo>
                <a:lnTo>
                  <a:pt x="38" y="104"/>
                </a:lnTo>
                <a:lnTo>
                  <a:pt x="38" y="101"/>
                </a:lnTo>
                <a:lnTo>
                  <a:pt x="38" y="99"/>
                </a:lnTo>
                <a:lnTo>
                  <a:pt x="38" y="99"/>
                </a:lnTo>
                <a:lnTo>
                  <a:pt x="35" y="99"/>
                </a:lnTo>
                <a:lnTo>
                  <a:pt x="35" y="107"/>
                </a:lnTo>
                <a:lnTo>
                  <a:pt x="35" y="107"/>
                </a:lnTo>
                <a:close/>
                <a:moveTo>
                  <a:pt x="35" y="38"/>
                </a:moveTo>
                <a:lnTo>
                  <a:pt x="35" y="38"/>
                </a:lnTo>
                <a:lnTo>
                  <a:pt x="38" y="36"/>
                </a:lnTo>
                <a:lnTo>
                  <a:pt x="38" y="36"/>
                </a:lnTo>
                <a:lnTo>
                  <a:pt x="38" y="34"/>
                </a:lnTo>
                <a:lnTo>
                  <a:pt x="38" y="31"/>
                </a:lnTo>
                <a:lnTo>
                  <a:pt x="35" y="30"/>
                </a:lnTo>
                <a:lnTo>
                  <a:pt x="35" y="38"/>
                </a:lnTo>
                <a:close/>
                <a:moveTo>
                  <a:pt x="35" y="84"/>
                </a:moveTo>
                <a:lnTo>
                  <a:pt x="35" y="84"/>
                </a:lnTo>
                <a:lnTo>
                  <a:pt x="33" y="76"/>
                </a:lnTo>
                <a:lnTo>
                  <a:pt x="31" y="68"/>
                </a:lnTo>
                <a:lnTo>
                  <a:pt x="31" y="68"/>
                </a:lnTo>
                <a:lnTo>
                  <a:pt x="33" y="59"/>
                </a:lnTo>
                <a:lnTo>
                  <a:pt x="35" y="51"/>
                </a:lnTo>
                <a:lnTo>
                  <a:pt x="35" y="84"/>
                </a:lnTo>
                <a:lnTo>
                  <a:pt x="35" y="84"/>
                </a:lnTo>
                <a:close/>
                <a:moveTo>
                  <a:pt x="35" y="30"/>
                </a:moveTo>
                <a:lnTo>
                  <a:pt x="35" y="38"/>
                </a:lnTo>
                <a:lnTo>
                  <a:pt x="35" y="38"/>
                </a:lnTo>
                <a:lnTo>
                  <a:pt x="33" y="36"/>
                </a:lnTo>
                <a:lnTo>
                  <a:pt x="33" y="36"/>
                </a:lnTo>
                <a:lnTo>
                  <a:pt x="21" y="24"/>
                </a:lnTo>
                <a:lnTo>
                  <a:pt x="21" y="24"/>
                </a:lnTo>
                <a:lnTo>
                  <a:pt x="19" y="23"/>
                </a:lnTo>
                <a:lnTo>
                  <a:pt x="21" y="20"/>
                </a:lnTo>
                <a:lnTo>
                  <a:pt x="21" y="20"/>
                </a:lnTo>
                <a:lnTo>
                  <a:pt x="23" y="19"/>
                </a:lnTo>
                <a:lnTo>
                  <a:pt x="26" y="20"/>
                </a:lnTo>
                <a:lnTo>
                  <a:pt x="35" y="30"/>
                </a:lnTo>
                <a:lnTo>
                  <a:pt x="35" y="30"/>
                </a:lnTo>
                <a:close/>
                <a:moveTo>
                  <a:pt x="35" y="99"/>
                </a:moveTo>
                <a:lnTo>
                  <a:pt x="35" y="107"/>
                </a:lnTo>
                <a:lnTo>
                  <a:pt x="26" y="116"/>
                </a:lnTo>
                <a:lnTo>
                  <a:pt x="26" y="116"/>
                </a:lnTo>
                <a:lnTo>
                  <a:pt x="23" y="118"/>
                </a:lnTo>
                <a:lnTo>
                  <a:pt x="21" y="116"/>
                </a:lnTo>
                <a:lnTo>
                  <a:pt x="21" y="116"/>
                </a:lnTo>
                <a:lnTo>
                  <a:pt x="19" y="114"/>
                </a:lnTo>
                <a:lnTo>
                  <a:pt x="21" y="111"/>
                </a:lnTo>
                <a:lnTo>
                  <a:pt x="33" y="99"/>
                </a:lnTo>
                <a:lnTo>
                  <a:pt x="33" y="99"/>
                </a:lnTo>
                <a:lnTo>
                  <a:pt x="33" y="99"/>
                </a:lnTo>
                <a:lnTo>
                  <a:pt x="35" y="99"/>
                </a:lnTo>
                <a:lnTo>
                  <a:pt x="35" y="99"/>
                </a:lnTo>
                <a:close/>
                <a:moveTo>
                  <a:pt x="4" y="65"/>
                </a:moveTo>
                <a:lnTo>
                  <a:pt x="4" y="65"/>
                </a:lnTo>
                <a:lnTo>
                  <a:pt x="21" y="65"/>
                </a:lnTo>
                <a:lnTo>
                  <a:pt x="21" y="65"/>
                </a:lnTo>
                <a:lnTo>
                  <a:pt x="23" y="65"/>
                </a:lnTo>
                <a:lnTo>
                  <a:pt x="25" y="68"/>
                </a:lnTo>
                <a:lnTo>
                  <a:pt x="25" y="68"/>
                </a:lnTo>
                <a:lnTo>
                  <a:pt x="23" y="70"/>
                </a:lnTo>
                <a:lnTo>
                  <a:pt x="21" y="72"/>
                </a:lnTo>
                <a:lnTo>
                  <a:pt x="4" y="72"/>
                </a:lnTo>
                <a:lnTo>
                  <a:pt x="4" y="72"/>
                </a:lnTo>
                <a:lnTo>
                  <a:pt x="2" y="70"/>
                </a:lnTo>
                <a:lnTo>
                  <a:pt x="0" y="68"/>
                </a:lnTo>
                <a:lnTo>
                  <a:pt x="0" y="68"/>
                </a:lnTo>
                <a:lnTo>
                  <a:pt x="2" y="65"/>
                </a:lnTo>
                <a:lnTo>
                  <a:pt x="4" y="65"/>
                </a:lnTo>
                <a:lnTo>
                  <a:pt x="4" y="65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5799522" y="3150077"/>
            <a:ext cx="160337" cy="255588"/>
            <a:chOff x="2679701" y="2924175"/>
            <a:chExt cx="160337" cy="255588"/>
          </a:xfrm>
          <a:noFill/>
        </p:grpSpPr>
        <p:sp>
          <p:nvSpPr>
            <p:cNvPr id="233" name="Freeform 190"/>
            <p:cNvSpPr/>
            <p:nvPr/>
          </p:nvSpPr>
          <p:spPr bwMode="auto">
            <a:xfrm>
              <a:off x="2770188" y="3103563"/>
              <a:ext cx="57150" cy="57150"/>
            </a:xfrm>
            <a:custGeom>
              <a:avLst/>
              <a:gdLst>
                <a:gd name="T0" fmla="*/ 0 w 36"/>
                <a:gd name="T1" fmla="*/ 22 h 36"/>
                <a:gd name="T2" fmla="*/ 0 w 36"/>
                <a:gd name="T3" fmla="*/ 22 h 36"/>
                <a:gd name="T4" fmla="*/ 2 w 36"/>
                <a:gd name="T5" fmla="*/ 27 h 36"/>
                <a:gd name="T6" fmla="*/ 8 w 36"/>
                <a:gd name="T7" fmla="*/ 33 h 36"/>
                <a:gd name="T8" fmla="*/ 13 w 36"/>
                <a:gd name="T9" fmla="*/ 36 h 36"/>
                <a:gd name="T10" fmla="*/ 21 w 36"/>
                <a:gd name="T11" fmla="*/ 36 h 36"/>
                <a:gd name="T12" fmla="*/ 21 w 36"/>
                <a:gd name="T13" fmla="*/ 36 h 36"/>
                <a:gd name="T14" fmla="*/ 28 w 36"/>
                <a:gd name="T15" fmla="*/ 33 h 36"/>
                <a:gd name="T16" fmla="*/ 32 w 36"/>
                <a:gd name="T17" fmla="*/ 29 h 36"/>
                <a:gd name="T18" fmla="*/ 35 w 36"/>
                <a:gd name="T19" fmla="*/ 22 h 36"/>
                <a:gd name="T20" fmla="*/ 36 w 36"/>
                <a:gd name="T21" fmla="*/ 15 h 36"/>
                <a:gd name="T22" fmla="*/ 36 w 36"/>
                <a:gd name="T23" fmla="*/ 15 h 36"/>
                <a:gd name="T24" fmla="*/ 33 w 36"/>
                <a:gd name="T25" fmla="*/ 8 h 36"/>
                <a:gd name="T26" fmla="*/ 28 w 36"/>
                <a:gd name="T27" fmla="*/ 3 h 36"/>
                <a:gd name="T28" fmla="*/ 21 w 36"/>
                <a:gd name="T29" fmla="*/ 0 h 36"/>
                <a:gd name="T30" fmla="*/ 14 w 36"/>
                <a:gd name="T31" fmla="*/ 0 h 36"/>
                <a:gd name="T32" fmla="*/ 14 w 36"/>
                <a:gd name="T33" fmla="*/ 0 h 36"/>
                <a:gd name="T34" fmla="*/ 8 w 36"/>
                <a:gd name="T35" fmla="*/ 3 h 36"/>
                <a:gd name="T36" fmla="*/ 4 w 36"/>
                <a:gd name="T37" fmla="*/ 8 h 36"/>
                <a:gd name="T38" fmla="*/ 1 w 36"/>
                <a:gd name="T39" fmla="*/ 14 h 36"/>
                <a:gd name="T40" fmla="*/ 0 w 36"/>
                <a:gd name="T41" fmla="*/ 22 h 36"/>
                <a:gd name="T42" fmla="*/ 0 w 36"/>
                <a:gd name="T43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0" y="22"/>
                  </a:moveTo>
                  <a:lnTo>
                    <a:pt x="0" y="22"/>
                  </a:lnTo>
                  <a:lnTo>
                    <a:pt x="2" y="27"/>
                  </a:lnTo>
                  <a:lnTo>
                    <a:pt x="8" y="33"/>
                  </a:lnTo>
                  <a:lnTo>
                    <a:pt x="13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8" y="33"/>
                  </a:lnTo>
                  <a:lnTo>
                    <a:pt x="32" y="29"/>
                  </a:lnTo>
                  <a:lnTo>
                    <a:pt x="35" y="22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3" y="8"/>
                  </a:lnTo>
                  <a:lnTo>
                    <a:pt x="28" y="3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3"/>
                  </a:lnTo>
                  <a:lnTo>
                    <a:pt x="4" y="8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4" name="Freeform 191"/>
            <p:cNvSpPr/>
            <p:nvPr/>
          </p:nvSpPr>
          <p:spPr bwMode="auto">
            <a:xfrm>
              <a:off x="2786063" y="2924175"/>
              <a:ext cx="53975" cy="192088"/>
            </a:xfrm>
            <a:custGeom>
              <a:avLst/>
              <a:gdLst>
                <a:gd name="T0" fmla="*/ 0 w 34"/>
                <a:gd name="T1" fmla="*/ 121 h 121"/>
                <a:gd name="T2" fmla="*/ 0 w 34"/>
                <a:gd name="T3" fmla="*/ 121 h 121"/>
                <a:gd name="T4" fmla="*/ 21 w 34"/>
                <a:gd name="T5" fmla="*/ 17 h 121"/>
                <a:gd name="T6" fmla="*/ 21 w 34"/>
                <a:gd name="T7" fmla="*/ 17 h 121"/>
                <a:gd name="T8" fmla="*/ 27 w 34"/>
                <a:gd name="T9" fmla="*/ 9 h 121"/>
                <a:gd name="T10" fmla="*/ 31 w 34"/>
                <a:gd name="T11" fmla="*/ 2 h 121"/>
                <a:gd name="T12" fmla="*/ 34 w 34"/>
                <a:gd name="T13" fmla="*/ 0 h 121"/>
                <a:gd name="T14" fmla="*/ 34 w 34"/>
                <a:gd name="T15" fmla="*/ 0 h 121"/>
                <a:gd name="T16" fmla="*/ 31 w 34"/>
                <a:gd name="T17" fmla="*/ 19 h 121"/>
                <a:gd name="T18" fmla="*/ 25 w 34"/>
                <a:gd name="T19" fmla="*/ 61 h 121"/>
                <a:gd name="T20" fmla="*/ 14 w 34"/>
                <a:gd name="T21" fmla="*/ 121 h 121"/>
                <a:gd name="T22" fmla="*/ 0 w 34"/>
                <a:gd name="T2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21">
                  <a:moveTo>
                    <a:pt x="0" y="121"/>
                  </a:moveTo>
                  <a:lnTo>
                    <a:pt x="0" y="121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7" y="9"/>
                  </a:lnTo>
                  <a:lnTo>
                    <a:pt x="31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19"/>
                  </a:lnTo>
                  <a:lnTo>
                    <a:pt x="25" y="61"/>
                  </a:lnTo>
                  <a:lnTo>
                    <a:pt x="14" y="121"/>
                  </a:lnTo>
                  <a:lnTo>
                    <a:pt x="0" y="121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5" name="Freeform 192"/>
            <p:cNvSpPr/>
            <p:nvPr/>
          </p:nvSpPr>
          <p:spPr bwMode="auto">
            <a:xfrm>
              <a:off x="2679701" y="2954338"/>
              <a:ext cx="123825" cy="166688"/>
            </a:xfrm>
            <a:custGeom>
              <a:avLst/>
              <a:gdLst>
                <a:gd name="T0" fmla="*/ 77 w 78"/>
                <a:gd name="T1" fmla="*/ 98 h 105"/>
                <a:gd name="T2" fmla="*/ 19 w 78"/>
                <a:gd name="T3" fmla="*/ 13 h 105"/>
                <a:gd name="T4" fmla="*/ 0 w 78"/>
                <a:gd name="T5" fmla="*/ 0 h 105"/>
                <a:gd name="T6" fmla="*/ 8 w 78"/>
                <a:gd name="T7" fmla="*/ 20 h 105"/>
                <a:gd name="T8" fmla="*/ 66 w 78"/>
                <a:gd name="T9" fmla="*/ 105 h 105"/>
                <a:gd name="T10" fmla="*/ 78 w 78"/>
                <a:gd name="T11" fmla="*/ 98 h 105"/>
                <a:gd name="T12" fmla="*/ 77 w 78"/>
                <a:gd name="T13" fmla="*/ 9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05">
                  <a:moveTo>
                    <a:pt x="77" y="98"/>
                  </a:moveTo>
                  <a:lnTo>
                    <a:pt x="19" y="13"/>
                  </a:lnTo>
                  <a:lnTo>
                    <a:pt x="0" y="0"/>
                  </a:lnTo>
                  <a:lnTo>
                    <a:pt x="8" y="20"/>
                  </a:lnTo>
                  <a:lnTo>
                    <a:pt x="66" y="105"/>
                  </a:lnTo>
                  <a:lnTo>
                    <a:pt x="78" y="98"/>
                  </a:lnTo>
                  <a:lnTo>
                    <a:pt x="77" y="98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6" name="Freeform 193"/>
            <p:cNvSpPr/>
            <p:nvPr/>
          </p:nvSpPr>
          <p:spPr bwMode="auto">
            <a:xfrm>
              <a:off x="2798763" y="3149600"/>
              <a:ext cx="14288" cy="30163"/>
            </a:xfrm>
            <a:custGeom>
              <a:avLst/>
              <a:gdLst>
                <a:gd name="T0" fmla="*/ 7 w 9"/>
                <a:gd name="T1" fmla="*/ 2 h 19"/>
                <a:gd name="T2" fmla="*/ 7 w 9"/>
                <a:gd name="T3" fmla="*/ 2 h 19"/>
                <a:gd name="T4" fmla="*/ 6 w 9"/>
                <a:gd name="T5" fmla="*/ 0 h 19"/>
                <a:gd name="T6" fmla="*/ 3 w 9"/>
                <a:gd name="T7" fmla="*/ 0 h 19"/>
                <a:gd name="T8" fmla="*/ 3 w 9"/>
                <a:gd name="T9" fmla="*/ 0 h 19"/>
                <a:gd name="T10" fmla="*/ 0 w 9"/>
                <a:gd name="T11" fmla="*/ 1 h 19"/>
                <a:gd name="T12" fmla="*/ 0 w 9"/>
                <a:gd name="T13" fmla="*/ 4 h 19"/>
                <a:gd name="T14" fmla="*/ 3 w 9"/>
                <a:gd name="T15" fmla="*/ 16 h 19"/>
                <a:gd name="T16" fmla="*/ 3 w 9"/>
                <a:gd name="T17" fmla="*/ 16 h 19"/>
                <a:gd name="T18" fmla="*/ 3 w 9"/>
                <a:gd name="T19" fmla="*/ 19 h 19"/>
                <a:gd name="T20" fmla="*/ 6 w 9"/>
                <a:gd name="T21" fmla="*/ 19 h 19"/>
                <a:gd name="T22" fmla="*/ 6 w 9"/>
                <a:gd name="T23" fmla="*/ 19 h 19"/>
                <a:gd name="T24" fmla="*/ 9 w 9"/>
                <a:gd name="T25" fmla="*/ 17 h 19"/>
                <a:gd name="T26" fmla="*/ 9 w 9"/>
                <a:gd name="T27" fmla="*/ 15 h 19"/>
                <a:gd name="T28" fmla="*/ 7 w 9"/>
                <a:gd name="T2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9">
                  <a:moveTo>
                    <a:pt x="7" y="2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7" name="Freeform 143"/>
          <p:cNvSpPr>
            <a:spLocks noEditPoints="1"/>
          </p:cNvSpPr>
          <p:nvPr/>
        </p:nvSpPr>
        <p:spPr bwMode="auto">
          <a:xfrm>
            <a:off x="4204242" y="2871381"/>
            <a:ext cx="339725" cy="684213"/>
          </a:xfrm>
          <a:custGeom>
            <a:avLst/>
            <a:gdLst>
              <a:gd name="T0" fmla="*/ 194 w 214"/>
              <a:gd name="T1" fmla="*/ 431 h 431"/>
              <a:gd name="T2" fmla="*/ 169 w 214"/>
              <a:gd name="T3" fmla="*/ 408 h 431"/>
              <a:gd name="T4" fmla="*/ 209 w 214"/>
              <a:gd name="T5" fmla="*/ 349 h 431"/>
              <a:gd name="T6" fmla="*/ 203 w 214"/>
              <a:gd name="T7" fmla="*/ 341 h 431"/>
              <a:gd name="T8" fmla="*/ 188 w 214"/>
              <a:gd name="T9" fmla="*/ 337 h 431"/>
              <a:gd name="T10" fmla="*/ 180 w 214"/>
              <a:gd name="T11" fmla="*/ 344 h 431"/>
              <a:gd name="T12" fmla="*/ 179 w 214"/>
              <a:gd name="T13" fmla="*/ 353 h 431"/>
              <a:gd name="T14" fmla="*/ 171 w 214"/>
              <a:gd name="T15" fmla="*/ 347 h 431"/>
              <a:gd name="T16" fmla="*/ 125 w 214"/>
              <a:gd name="T17" fmla="*/ 385 h 431"/>
              <a:gd name="T18" fmla="*/ 50 w 214"/>
              <a:gd name="T19" fmla="*/ 194 h 431"/>
              <a:gd name="T20" fmla="*/ 54 w 214"/>
              <a:gd name="T21" fmla="*/ 186 h 431"/>
              <a:gd name="T22" fmla="*/ 81 w 214"/>
              <a:gd name="T23" fmla="*/ 176 h 431"/>
              <a:gd name="T24" fmla="*/ 74 w 214"/>
              <a:gd name="T25" fmla="*/ 173 h 431"/>
              <a:gd name="T26" fmla="*/ 50 w 214"/>
              <a:gd name="T27" fmla="*/ 115 h 431"/>
              <a:gd name="T28" fmla="*/ 99 w 214"/>
              <a:gd name="T29" fmla="*/ 61 h 431"/>
              <a:gd name="T30" fmla="*/ 111 w 214"/>
              <a:gd name="T31" fmla="*/ 65 h 431"/>
              <a:gd name="T32" fmla="*/ 144 w 214"/>
              <a:gd name="T33" fmla="*/ 146 h 431"/>
              <a:gd name="T34" fmla="*/ 144 w 214"/>
              <a:gd name="T35" fmla="*/ 156 h 431"/>
              <a:gd name="T36" fmla="*/ 168 w 214"/>
              <a:gd name="T37" fmla="*/ 347 h 431"/>
              <a:gd name="T38" fmla="*/ 163 w 214"/>
              <a:gd name="T39" fmla="*/ 348 h 431"/>
              <a:gd name="T40" fmla="*/ 153 w 214"/>
              <a:gd name="T41" fmla="*/ 357 h 431"/>
              <a:gd name="T42" fmla="*/ 150 w 214"/>
              <a:gd name="T43" fmla="*/ 359 h 431"/>
              <a:gd name="T44" fmla="*/ 135 w 214"/>
              <a:gd name="T45" fmla="*/ 357 h 431"/>
              <a:gd name="T46" fmla="*/ 129 w 214"/>
              <a:gd name="T47" fmla="*/ 366 h 431"/>
              <a:gd name="T48" fmla="*/ 130 w 214"/>
              <a:gd name="T49" fmla="*/ 381 h 431"/>
              <a:gd name="T50" fmla="*/ 125 w 214"/>
              <a:gd name="T51" fmla="*/ 385 h 431"/>
              <a:gd name="T52" fmla="*/ 50 w 214"/>
              <a:gd name="T53" fmla="*/ 77 h 431"/>
              <a:gd name="T54" fmla="*/ 87 w 214"/>
              <a:gd name="T55" fmla="*/ 28 h 431"/>
              <a:gd name="T56" fmla="*/ 77 w 214"/>
              <a:gd name="T57" fmla="*/ 14 h 431"/>
              <a:gd name="T58" fmla="*/ 62 w 214"/>
              <a:gd name="T59" fmla="*/ 3 h 431"/>
              <a:gd name="T60" fmla="*/ 50 w 214"/>
              <a:gd name="T61" fmla="*/ 0 h 431"/>
              <a:gd name="T62" fmla="*/ 45 w 214"/>
              <a:gd name="T63" fmla="*/ 191 h 431"/>
              <a:gd name="T64" fmla="*/ 11 w 214"/>
              <a:gd name="T65" fmla="*/ 108 h 431"/>
              <a:gd name="T66" fmla="*/ 12 w 214"/>
              <a:gd name="T67" fmla="*/ 96 h 431"/>
              <a:gd name="T68" fmla="*/ 4 w 214"/>
              <a:gd name="T69" fmla="*/ 61 h 431"/>
              <a:gd name="T70" fmla="*/ 1 w 214"/>
              <a:gd name="T71" fmla="*/ 35 h 431"/>
              <a:gd name="T72" fmla="*/ 15 w 214"/>
              <a:gd name="T73" fmla="*/ 12 h 431"/>
              <a:gd name="T74" fmla="*/ 30 w 214"/>
              <a:gd name="T75" fmla="*/ 3 h 431"/>
              <a:gd name="T76" fmla="*/ 50 w 214"/>
              <a:gd name="T77" fmla="*/ 77 h 431"/>
              <a:gd name="T78" fmla="*/ 50 w 214"/>
              <a:gd name="T79" fmla="*/ 115 h 431"/>
              <a:gd name="T80" fmla="*/ 43 w 214"/>
              <a:gd name="T81" fmla="*/ 98 h 431"/>
              <a:gd name="T82" fmla="*/ 47 w 214"/>
              <a:gd name="T83" fmla="*/ 88 h 431"/>
              <a:gd name="T84" fmla="*/ 22 w 214"/>
              <a:gd name="T85" fmla="*/ 99 h 431"/>
              <a:gd name="T86" fmla="*/ 19 w 214"/>
              <a:gd name="T87" fmla="*/ 111 h 431"/>
              <a:gd name="T88" fmla="*/ 47 w 214"/>
              <a:gd name="T89" fmla="*/ 18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14" h="431">
                <a:moveTo>
                  <a:pt x="168" y="228"/>
                </a:moveTo>
                <a:lnTo>
                  <a:pt x="214" y="349"/>
                </a:lnTo>
                <a:lnTo>
                  <a:pt x="194" y="431"/>
                </a:lnTo>
                <a:lnTo>
                  <a:pt x="168" y="413"/>
                </a:lnTo>
                <a:lnTo>
                  <a:pt x="168" y="405"/>
                </a:lnTo>
                <a:lnTo>
                  <a:pt x="169" y="408"/>
                </a:lnTo>
                <a:lnTo>
                  <a:pt x="196" y="397"/>
                </a:lnTo>
                <a:lnTo>
                  <a:pt x="209" y="349"/>
                </a:lnTo>
                <a:lnTo>
                  <a:pt x="209" y="349"/>
                </a:lnTo>
                <a:lnTo>
                  <a:pt x="206" y="345"/>
                </a:lnTo>
                <a:lnTo>
                  <a:pt x="206" y="345"/>
                </a:lnTo>
                <a:lnTo>
                  <a:pt x="203" y="341"/>
                </a:lnTo>
                <a:lnTo>
                  <a:pt x="199" y="337"/>
                </a:lnTo>
                <a:lnTo>
                  <a:pt x="194" y="336"/>
                </a:lnTo>
                <a:lnTo>
                  <a:pt x="188" y="337"/>
                </a:lnTo>
                <a:lnTo>
                  <a:pt x="188" y="337"/>
                </a:lnTo>
                <a:lnTo>
                  <a:pt x="184" y="340"/>
                </a:lnTo>
                <a:lnTo>
                  <a:pt x="180" y="344"/>
                </a:lnTo>
                <a:lnTo>
                  <a:pt x="179" y="348"/>
                </a:lnTo>
                <a:lnTo>
                  <a:pt x="179" y="353"/>
                </a:lnTo>
                <a:lnTo>
                  <a:pt x="179" y="353"/>
                </a:lnTo>
                <a:lnTo>
                  <a:pt x="176" y="351"/>
                </a:lnTo>
                <a:lnTo>
                  <a:pt x="173" y="348"/>
                </a:lnTo>
                <a:lnTo>
                  <a:pt x="171" y="347"/>
                </a:lnTo>
                <a:lnTo>
                  <a:pt x="168" y="347"/>
                </a:lnTo>
                <a:lnTo>
                  <a:pt x="168" y="228"/>
                </a:lnTo>
                <a:close/>
                <a:moveTo>
                  <a:pt x="125" y="385"/>
                </a:moveTo>
                <a:lnTo>
                  <a:pt x="51" y="194"/>
                </a:lnTo>
                <a:lnTo>
                  <a:pt x="51" y="194"/>
                </a:lnTo>
                <a:lnTo>
                  <a:pt x="50" y="194"/>
                </a:lnTo>
                <a:lnTo>
                  <a:pt x="50" y="183"/>
                </a:lnTo>
                <a:lnTo>
                  <a:pt x="50" y="183"/>
                </a:lnTo>
                <a:lnTo>
                  <a:pt x="54" y="186"/>
                </a:lnTo>
                <a:lnTo>
                  <a:pt x="60" y="184"/>
                </a:lnTo>
                <a:lnTo>
                  <a:pt x="81" y="176"/>
                </a:lnTo>
                <a:lnTo>
                  <a:pt x="81" y="176"/>
                </a:lnTo>
                <a:lnTo>
                  <a:pt x="81" y="176"/>
                </a:lnTo>
                <a:lnTo>
                  <a:pt x="79" y="175"/>
                </a:lnTo>
                <a:lnTo>
                  <a:pt x="74" y="173"/>
                </a:lnTo>
                <a:lnTo>
                  <a:pt x="73" y="172"/>
                </a:lnTo>
                <a:lnTo>
                  <a:pt x="70" y="168"/>
                </a:lnTo>
                <a:lnTo>
                  <a:pt x="50" y="115"/>
                </a:lnTo>
                <a:lnTo>
                  <a:pt x="50" y="80"/>
                </a:lnTo>
                <a:lnTo>
                  <a:pt x="99" y="61"/>
                </a:lnTo>
                <a:lnTo>
                  <a:pt x="99" y="61"/>
                </a:lnTo>
                <a:lnTo>
                  <a:pt x="104" y="61"/>
                </a:lnTo>
                <a:lnTo>
                  <a:pt x="107" y="62"/>
                </a:lnTo>
                <a:lnTo>
                  <a:pt x="111" y="65"/>
                </a:lnTo>
                <a:lnTo>
                  <a:pt x="114" y="69"/>
                </a:lnTo>
                <a:lnTo>
                  <a:pt x="144" y="146"/>
                </a:lnTo>
                <a:lnTo>
                  <a:pt x="144" y="146"/>
                </a:lnTo>
                <a:lnTo>
                  <a:pt x="144" y="149"/>
                </a:lnTo>
                <a:lnTo>
                  <a:pt x="144" y="153"/>
                </a:lnTo>
                <a:lnTo>
                  <a:pt x="144" y="156"/>
                </a:lnTo>
                <a:lnTo>
                  <a:pt x="141" y="158"/>
                </a:lnTo>
                <a:lnTo>
                  <a:pt x="168" y="228"/>
                </a:lnTo>
                <a:lnTo>
                  <a:pt x="168" y="347"/>
                </a:lnTo>
                <a:lnTo>
                  <a:pt x="168" y="347"/>
                </a:lnTo>
                <a:lnTo>
                  <a:pt x="163" y="348"/>
                </a:lnTo>
                <a:lnTo>
                  <a:pt x="163" y="348"/>
                </a:lnTo>
                <a:lnTo>
                  <a:pt x="157" y="349"/>
                </a:lnTo>
                <a:lnTo>
                  <a:pt x="154" y="353"/>
                </a:lnTo>
                <a:lnTo>
                  <a:pt x="153" y="357"/>
                </a:lnTo>
                <a:lnTo>
                  <a:pt x="153" y="363"/>
                </a:lnTo>
                <a:lnTo>
                  <a:pt x="153" y="363"/>
                </a:lnTo>
                <a:lnTo>
                  <a:pt x="150" y="359"/>
                </a:lnTo>
                <a:lnTo>
                  <a:pt x="145" y="357"/>
                </a:lnTo>
                <a:lnTo>
                  <a:pt x="141" y="356"/>
                </a:lnTo>
                <a:lnTo>
                  <a:pt x="135" y="357"/>
                </a:lnTo>
                <a:lnTo>
                  <a:pt x="135" y="357"/>
                </a:lnTo>
                <a:lnTo>
                  <a:pt x="131" y="360"/>
                </a:lnTo>
                <a:lnTo>
                  <a:pt x="129" y="366"/>
                </a:lnTo>
                <a:lnTo>
                  <a:pt x="127" y="370"/>
                </a:lnTo>
                <a:lnTo>
                  <a:pt x="127" y="376"/>
                </a:lnTo>
                <a:lnTo>
                  <a:pt x="130" y="381"/>
                </a:lnTo>
                <a:lnTo>
                  <a:pt x="168" y="405"/>
                </a:lnTo>
                <a:lnTo>
                  <a:pt x="168" y="413"/>
                </a:lnTo>
                <a:lnTo>
                  <a:pt x="125" y="385"/>
                </a:lnTo>
                <a:lnTo>
                  <a:pt x="125" y="385"/>
                </a:lnTo>
                <a:close/>
                <a:moveTo>
                  <a:pt x="50" y="0"/>
                </a:moveTo>
                <a:lnTo>
                  <a:pt x="50" y="77"/>
                </a:lnTo>
                <a:lnTo>
                  <a:pt x="95" y="49"/>
                </a:lnTo>
                <a:lnTo>
                  <a:pt x="87" y="28"/>
                </a:lnTo>
                <a:lnTo>
                  <a:pt x="87" y="28"/>
                </a:lnTo>
                <a:lnTo>
                  <a:pt x="84" y="23"/>
                </a:lnTo>
                <a:lnTo>
                  <a:pt x="81" y="18"/>
                </a:lnTo>
                <a:lnTo>
                  <a:pt x="77" y="14"/>
                </a:lnTo>
                <a:lnTo>
                  <a:pt x="72" y="10"/>
                </a:lnTo>
                <a:lnTo>
                  <a:pt x="68" y="5"/>
                </a:lnTo>
                <a:lnTo>
                  <a:pt x="62" y="3"/>
                </a:lnTo>
                <a:lnTo>
                  <a:pt x="56" y="1"/>
                </a:lnTo>
                <a:lnTo>
                  <a:pt x="50" y="0"/>
                </a:lnTo>
                <a:lnTo>
                  <a:pt x="50" y="0"/>
                </a:lnTo>
                <a:close/>
                <a:moveTo>
                  <a:pt x="50" y="194"/>
                </a:moveTo>
                <a:lnTo>
                  <a:pt x="50" y="194"/>
                </a:lnTo>
                <a:lnTo>
                  <a:pt x="45" y="191"/>
                </a:lnTo>
                <a:lnTo>
                  <a:pt x="41" y="186"/>
                </a:lnTo>
                <a:lnTo>
                  <a:pt x="11" y="108"/>
                </a:lnTo>
                <a:lnTo>
                  <a:pt x="11" y="108"/>
                </a:lnTo>
                <a:lnTo>
                  <a:pt x="9" y="104"/>
                </a:lnTo>
                <a:lnTo>
                  <a:pt x="11" y="99"/>
                </a:lnTo>
                <a:lnTo>
                  <a:pt x="12" y="96"/>
                </a:lnTo>
                <a:lnTo>
                  <a:pt x="16" y="92"/>
                </a:lnTo>
                <a:lnTo>
                  <a:pt x="4" y="61"/>
                </a:lnTo>
                <a:lnTo>
                  <a:pt x="4" y="61"/>
                </a:lnTo>
                <a:lnTo>
                  <a:pt x="1" y="53"/>
                </a:lnTo>
                <a:lnTo>
                  <a:pt x="0" y="43"/>
                </a:lnTo>
                <a:lnTo>
                  <a:pt x="1" y="35"/>
                </a:lnTo>
                <a:lnTo>
                  <a:pt x="4" y="27"/>
                </a:lnTo>
                <a:lnTo>
                  <a:pt x="8" y="19"/>
                </a:lnTo>
                <a:lnTo>
                  <a:pt x="15" y="12"/>
                </a:lnTo>
                <a:lnTo>
                  <a:pt x="22" y="7"/>
                </a:lnTo>
                <a:lnTo>
                  <a:pt x="30" y="3"/>
                </a:lnTo>
                <a:lnTo>
                  <a:pt x="30" y="3"/>
                </a:lnTo>
                <a:lnTo>
                  <a:pt x="39" y="0"/>
                </a:lnTo>
                <a:lnTo>
                  <a:pt x="50" y="0"/>
                </a:lnTo>
                <a:lnTo>
                  <a:pt x="50" y="77"/>
                </a:lnTo>
                <a:lnTo>
                  <a:pt x="43" y="81"/>
                </a:lnTo>
                <a:lnTo>
                  <a:pt x="50" y="80"/>
                </a:lnTo>
                <a:lnTo>
                  <a:pt x="50" y="115"/>
                </a:lnTo>
                <a:lnTo>
                  <a:pt x="45" y="100"/>
                </a:lnTo>
                <a:lnTo>
                  <a:pt x="45" y="100"/>
                </a:lnTo>
                <a:lnTo>
                  <a:pt x="43" y="98"/>
                </a:lnTo>
                <a:lnTo>
                  <a:pt x="45" y="93"/>
                </a:lnTo>
                <a:lnTo>
                  <a:pt x="46" y="91"/>
                </a:lnTo>
                <a:lnTo>
                  <a:pt x="47" y="88"/>
                </a:lnTo>
                <a:lnTo>
                  <a:pt x="26" y="96"/>
                </a:lnTo>
                <a:lnTo>
                  <a:pt x="26" y="96"/>
                </a:lnTo>
                <a:lnTo>
                  <a:pt x="22" y="99"/>
                </a:lnTo>
                <a:lnTo>
                  <a:pt x="19" y="103"/>
                </a:lnTo>
                <a:lnTo>
                  <a:pt x="19" y="107"/>
                </a:lnTo>
                <a:lnTo>
                  <a:pt x="19" y="111"/>
                </a:lnTo>
                <a:lnTo>
                  <a:pt x="45" y="177"/>
                </a:lnTo>
                <a:lnTo>
                  <a:pt x="45" y="177"/>
                </a:lnTo>
                <a:lnTo>
                  <a:pt x="47" y="181"/>
                </a:lnTo>
                <a:lnTo>
                  <a:pt x="50" y="183"/>
                </a:lnTo>
                <a:lnTo>
                  <a:pt x="50" y="194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8" name="组合 237"/>
          <p:cNvGrpSpPr/>
          <p:nvPr/>
        </p:nvGrpSpPr>
        <p:grpSpPr>
          <a:xfrm>
            <a:off x="6914741" y="1291908"/>
            <a:ext cx="571500" cy="574675"/>
            <a:chOff x="2157413" y="3054350"/>
            <a:chExt cx="571500" cy="574675"/>
          </a:xfrm>
          <a:noFill/>
        </p:grpSpPr>
        <p:sp>
          <p:nvSpPr>
            <p:cNvPr id="239" name="Freeform 144"/>
            <p:cNvSpPr>
              <a:spLocks noEditPoints="1"/>
            </p:cNvSpPr>
            <p:nvPr/>
          </p:nvSpPr>
          <p:spPr bwMode="auto">
            <a:xfrm>
              <a:off x="2157413" y="3054350"/>
              <a:ext cx="571500" cy="574675"/>
            </a:xfrm>
            <a:custGeom>
              <a:avLst/>
              <a:gdLst>
                <a:gd name="T0" fmla="*/ 180 w 360"/>
                <a:gd name="T1" fmla="*/ 0 h 362"/>
                <a:gd name="T2" fmla="*/ 232 w 360"/>
                <a:gd name="T3" fmla="*/ 8 h 362"/>
                <a:gd name="T4" fmla="*/ 280 w 360"/>
                <a:gd name="T5" fmla="*/ 31 h 362"/>
                <a:gd name="T6" fmla="*/ 319 w 360"/>
                <a:gd name="T7" fmla="*/ 67 h 362"/>
                <a:gd name="T8" fmla="*/ 346 w 360"/>
                <a:gd name="T9" fmla="*/ 111 h 362"/>
                <a:gd name="T10" fmla="*/ 358 w 360"/>
                <a:gd name="T11" fmla="*/ 163 h 362"/>
                <a:gd name="T12" fmla="*/ 358 w 360"/>
                <a:gd name="T13" fmla="*/ 199 h 362"/>
                <a:gd name="T14" fmla="*/ 346 w 360"/>
                <a:gd name="T15" fmla="*/ 251 h 362"/>
                <a:gd name="T16" fmla="*/ 319 w 360"/>
                <a:gd name="T17" fmla="*/ 295 h 362"/>
                <a:gd name="T18" fmla="*/ 280 w 360"/>
                <a:gd name="T19" fmla="*/ 331 h 362"/>
                <a:gd name="T20" fmla="*/ 232 w 360"/>
                <a:gd name="T21" fmla="*/ 354 h 362"/>
                <a:gd name="T22" fmla="*/ 180 w 360"/>
                <a:gd name="T23" fmla="*/ 362 h 362"/>
                <a:gd name="T24" fmla="*/ 180 w 360"/>
                <a:gd name="T25" fmla="*/ 314 h 362"/>
                <a:gd name="T26" fmla="*/ 193 w 360"/>
                <a:gd name="T27" fmla="*/ 318 h 362"/>
                <a:gd name="T28" fmla="*/ 201 w 360"/>
                <a:gd name="T29" fmla="*/ 329 h 362"/>
                <a:gd name="T30" fmla="*/ 237 w 360"/>
                <a:gd name="T31" fmla="*/ 320 h 362"/>
                <a:gd name="T32" fmla="*/ 268 w 360"/>
                <a:gd name="T33" fmla="*/ 302 h 362"/>
                <a:gd name="T34" fmla="*/ 293 w 360"/>
                <a:gd name="T35" fmla="*/ 278 h 362"/>
                <a:gd name="T36" fmla="*/ 312 w 360"/>
                <a:gd name="T37" fmla="*/ 248 h 362"/>
                <a:gd name="T38" fmla="*/ 325 w 360"/>
                <a:gd name="T39" fmla="*/ 215 h 362"/>
                <a:gd name="T40" fmla="*/ 322 w 360"/>
                <a:gd name="T41" fmla="*/ 199 h 362"/>
                <a:gd name="T42" fmla="*/ 312 w 360"/>
                <a:gd name="T43" fmla="*/ 180 h 362"/>
                <a:gd name="T44" fmla="*/ 316 w 360"/>
                <a:gd name="T45" fmla="*/ 167 h 362"/>
                <a:gd name="T46" fmla="*/ 327 w 360"/>
                <a:gd name="T47" fmla="*/ 159 h 362"/>
                <a:gd name="T48" fmla="*/ 318 w 360"/>
                <a:gd name="T49" fmla="*/ 123 h 362"/>
                <a:gd name="T50" fmla="*/ 300 w 360"/>
                <a:gd name="T51" fmla="*/ 94 h 362"/>
                <a:gd name="T52" fmla="*/ 277 w 360"/>
                <a:gd name="T53" fmla="*/ 67 h 362"/>
                <a:gd name="T54" fmla="*/ 247 w 360"/>
                <a:gd name="T55" fmla="*/ 48 h 362"/>
                <a:gd name="T56" fmla="*/ 214 w 360"/>
                <a:gd name="T57" fmla="*/ 35 h 362"/>
                <a:gd name="T58" fmla="*/ 199 w 360"/>
                <a:gd name="T59" fmla="*/ 39 h 362"/>
                <a:gd name="T60" fmla="*/ 180 w 360"/>
                <a:gd name="T61" fmla="*/ 48 h 362"/>
                <a:gd name="T62" fmla="*/ 180 w 360"/>
                <a:gd name="T63" fmla="*/ 0 h 362"/>
                <a:gd name="T64" fmla="*/ 180 w 360"/>
                <a:gd name="T65" fmla="*/ 48 h 362"/>
                <a:gd name="T66" fmla="*/ 161 w 360"/>
                <a:gd name="T67" fmla="*/ 39 h 362"/>
                <a:gd name="T68" fmla="*/ 146 w 360"/>
                <a:gd name="T69" fmla="*/ 35 h 362"/>
                <a:gd name="T70" fmla="*/ 112 w 360"/>
                <a:gd name="T71" fmla="*/ 48 h 362"/>
                <a:gd name="T72" fmla="*/ 82 w 360"/>
                <a:gd name="T73" fmla="*/ 67 h 362"/>
                <a:gd name="T74" fmla="*/ 59 w 360"/>
                <a:gd name="T75" fmla="*/ 94 h 362"/>
                <a:gd name="T76" fmla="*/ 42 w 360"/>
                <a:gd name="T77" fmla="*/ 123 h 362"/>
                <a:gd name="T78" fmla="*/ 32 w 360"/>
                <a:gd name="T79" fmla="*/ 159 h 362"/>
                <a:gd name="T80" fmla="*/ 43 w 360"/>
                <a:gd name="T81" fmla="*/ 167 h 362"/>
                <a:gd name="T82" fmla="*/ 47 w 360"/>
                <a:gd name="T83" fmla="*/ 180 h 362"/>
                <a:gd name="T84" fmla="*/ 37 w 360"/>
                <a:gd name="T85" fmla="*/ 199 h 362"/>
                <a:gd name="T86" fmla="*/ 33 w 360"/>
                <a:gd name="T87" fmla="*/ 215 h 362"/>
                <a:gd name="T88" fmla="*/ 46 w 360"/>
                <a:gd name="T89" fmla="*/ 248 h 362"/>
                <a:gd name="T90" fmla="*/ 66 w 360"/>
                <a:gd name="T91" fmla="*/ 278 h 362"/>
                <a:gd name="T92" fmla="*/ 92 w 360"/>
                <a:gd name="T93" fmla="*/ 302 h 362"/>
                <a:gd name="T94" fmla="*/ 123 w 360"/>
                <a:gd name="T95" fmla="*/ 320 h 362"/>
                <a:gd name="T96" fmla="*/ 158 w 360"/>
                <a:gd name="T97" fmla="*/ 329 h 362"/>
                <a:gd name="T98" fmla="*/ 161 w 360"/>
                <a:gd name="T99" fmla="*/ 322 h 362"/>
                <a:gd name="T100" fmla="*/ 180 w 360"/>
                <a:gd name="T101" fmla="*/ 314 h 362"/>
                <a:gd name="T102" fmla="*/ 180 w 360"/>
                <a:gd name="T103" fmla="*/ 362 h 362"/>
                <a:gd name="T104" fmla="*/ 126 w 360"/>
                <a:gd name="T105" fmla="*/ 354 h 362"/>
                <a:gd name="T106" fmla="*/ 78 w 360"/>
                <a:gd name="T107" fmla="*/ 331 h 362"/>
                <a:gd name="T108" fmla="*/ 40 w 360"/>
                <a:gd name="T109" fmla="*/ 295 h 362"/>
                <a:gd name="T110" fmla="*/ 13 w 360"/>
                <a:gd name="T111" fmla="*/ 251 h 362"/>
                <a:gd name="T112" fmla="*/ 0 w 360"/>
                <a:gd name="T113" fmla="*/ 199 h 362"/>
                <a:gd name="T114" fmla="*/ 0 w 360"/>
                <a:gd name="T115" fmla="*/ 163 h 362"/>
                <a:gd name="T116" fmla="*/ 13 w 360"/>
                <a:gd name="T117" fmla="*/ 111 h 362"/>
                <a:gd name="T118" fmla="*/ 40 w 360"/>
                <a:gd name="T119" fmla="*/ 67 h 362"/>
                <a:gd name="T120" fmla="*/ 78 w 360"/>
                <a:gd name="T121" fmla="*/ 31 h 362"/>
                <a:gd name="T122" fmla="*/ 126 w 360"/>
                <a:gd name="T123" fmla="*/ 8 h 362"/>
                <a:gd name="T124" fmla="*/ 180 w 360"/>
                <a:gd name="T125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0" h="362">
                  <a:moveTo>
                    <a:pt x="180" y="0"/>
                  </a:moveTo>
                  <a:lnTo>
                    <a:pt x="180" y="0"/>
                  </a:lnTo>
                  <a:lnTo>
                    <a:pt x="180" y="0"/>
                  </a:lnTo>
                  <a:lnTo>
                    <a:pt x="197" y="2"/>
                  </a:lnTo>
                  <a:lnTo>
                    <a:pt x="216" y="4"/>
                  </a:lnTo>
                  <a:lnTo>
                    <a:pt x="232" y="8"/>
                  </a:lnTo>
                  <a:lnTo>
                    <a:pt x="250" y="15"/>
                  </a:lnTo>
                  <a:lnTo>
                    <a:pt x="265" y="22"/>
                  </a:lnTo>
                  <a:lnTo>
                    <a:pt x="280" y="31"/>
                  </a:lnTo>
                  <a:lnTo>
                    <a:pt x="295" y="42"/>
                  </a:lnTo>
                  <a:lnTo>
                    <a:pt x="307" y="53"/>
                  </a:lnTo>
                  <a:lnTo>
                    <a:pt x="319" y="67"/>
                  </a:lnTo>
                  <a:lnTo>
                    <a:pt x="329" y="80"/>
                  </a:lnTo>
                  <a:lnTo>
                    <a:pt x="338" y="95"/>
                  </a:lnTo>
                  <a:lnTo>
                    <a:pt x="346" y="111"/>
                  </a:lnTo>
                  <a:lnTo>
                    <a:pt x="352" y="127"/>
                  </a:lnTo>
                  <a:lnTo>
                    <a:pt x="356" y="145"/>
                  </a:lnTo>
                  <a:lnTo>
                    <a:pt x="358" y="163"/>
                  </a:lnTo>
                  <a:lnTo>
                    <a:pt x="360" y="180"/>
                  </a:lnTo>
                  <a:lnTo>
                    <a:pt x="360" y="180"/>
                  </a:lnTo>
                  <a:lnTo>
                    <a:pt x="358" y="199"/>
                  </a:lnTo>
                  <a:lnTo>
                    <a:pt x="356" y="217"/>
                  </a:lnTo>
                  <a:lnTo>
                    <a:pt x="352" y="234"/>
                  </a:lnTo>
                  <a:lnTo>
                    <a:pt x="346" y="251"/>
                  </a:lnTo>
                  <a:lnTo>
                    <a:pt x="338" y="267"/>
                  </a:lnTo>
                  <a:lnTo>
                    <a:pt x="329" y="282"/>
                  </a:lnTo>
                  <a:lnTo>
                    <a:pt x="319" y="295"/>
                  </a:lnTo>
                  <a:lnTo>
                    <a:pt x="307" y="309"/>
                  </a:lnTo>
                  <a:lnTo>
                    <a:pt x="295" y="320"/>
                  </a:lnTo>
                  <a:lnTo>
                    <a:pt x="280" y="331"/>
                  </a:lnTo>
                  <a:lnTo>
                    <a:pt x="265" y="340"/>
                  </a:lnTo>
                  <a:lnTo>
                    <a:pt x="250" y="347"/>
                  </a:lnTo>
                  <a:lnTo>
                    <a:pt x="232" y="354"/>
                  </a:lnTo>
                  <a:lnTo>
                    <a:pt x="216" y="358"/>
                  </a:lnTo>
                  <a:lnTo>
                    <a:pt x="197" y="360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80" y="314"/>
                  </a:lnTo>
                  <a:lnTo>
                    <a:pt x="180" y="314"/>
                  </a:lnTo>
                  <a:lnTo>
                    <a:pt x="180" y="314"/>
                  </a:lnTo>
                  <a:lnTo>
                    <a:pt x="186" y="314"/>
                  </a:lnTo>
                  <a:lnTo>
                    <a:pt x="193" y="318"/>
                  </a:lnTo>
                  <a:lnTo>
                    <a:pt x="199" y="322"/>
                  </a:lnTo>
                  <a:lnTo>
                    <a:pt x="201" y="329"/>
                  </a:lnTo>
                  <a:lnTo>
                    <a:pt x="201" y="329"/>
                  </a:lnTo>
                  <a:lnTo>
                    <a:pt x="214" y="327"/>
                  </a:lnTo>
                  <a:lnTo>
                    <a:pt x="226" y="324"/>
                  </a:lnTo>
                  <a:lnTo>
                    <a:pt x="237" y="320"/>
                  </a:lnTo>
                  <a:lnTo>
                    <a:pt x="247" y="314"/>
                  </a:lnTo>
                  <a:lnTo>
                    <a:pt x="258" y="309"/>
                  </a:lnTo>
                  <a:lnTo>
                    <a:pt x="268" y="302"/>
                  </a:lnTo>
                  <a:lnTo>
                    <a:pt x="277" y="294"/>
                  </a:lnTo>
                  <a:lnTo>
                    <a:pt x="285" y="286"/>
                  </a:lnTo>
                  <a:lnTo>
                    <a:pt x="293" y="278"/>
                  </a:lnTo>
                  <a:lnTo>
                    <a:pt x="300" y="268"/>
                  </a:lnTo>
                  <a:lnTo>
                    <a:pt x="307" y="259"/>
                  </a:lnTo>
                  <a:lnTo>
                    <a:pt x="312" y="248"/>
                  </a:lnTo>
                  <a:lnTo>
                    <a:pt x="318" y="237"/>
                  </a:lnTo>
                  <a:lnTo>
                    <a:pt x="322" y="226"/>
                  </a:lnTo>
                  <a:lnTo>
                    <a:pt x="325" y="215"/>
                  </a:lnTo>
                  <a:lnTo>
                    <a:pt x="327" y="203"/>
                  </a:lnTo>
                  <a:lnTo>
                    <a:pt x="327" y="203"/>
                  </a:lnTo>
                  <a:lnTo>
                    <a:pt x="322" y="199"/>
                  </a:lnTo>
                  <a:lnTo>
                    <a:pt x="316" y="194"/>
                  </a:lnTo>
                  <a:lnTo>
                    <a:pt x="314" y="188"/>
                  </a:lnTo>
                  <a:lnTo>
                    <a:pt x="312" y="180"/>
                  </a:lnTo>
                  <a:lnTo>
                    <a:pt x="312" y="180"/>
                  </a:lnTo>
                  <a:lnTo>
                    <a:pt x="314" y="174"/>
                  </a:lnTo>
                  <a:lnTo>
                    <a:pt x="316" y="167"/>
                  </a:lnTo>
                  <a:lnTo>
                    <a:pt x="322" y="163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25" y="146"/>
                  </a:lnTo>
                  <a:lnTo>
                    <a:pt x="322" y="136"/>
                  </a:lnTo>
                  <a:lnTo>
                    <a:pt x="318" y="123"/>
                  </a:lnTo>
                  <a:lnTo>
                    <a:pt x="312" y="113"/>
                  </a:lnTo>
                  <a:lnTo>
                    <a:pt x="307" y="103"/>
                  </a:lnTo>
                  <a:lnTo>
                    <a:pt x="300" y="94"/>
                  </a:lnTo>
                  <a:lnTo>
                    <a:pt x="293" y="84"/>
                  </a:lnTo>
                  <a:lnTo>
                    <a:pt x="285" y="75"/>
                  </a:lnTo>
                  <a:lnTo>
                    <a:pt x="277" y="67"/>
                  </a:lnTo>
                  <a:lnTo>
                    <a:pt x="268" y="60"/>
                  </a:lnTo>
                  <a:lnTo>
                    <a:pt x="258" y="53"/>
                  </a:lnTo>
                  <a:lnTo>
                    <a:pt x="247" y="48"/>
                  </a:lnTo>
                  <a:lnTo>
                    <a:pt x="237" y="42"/>
                  </a:lnTo>
                  <a:lnTo>
                    <a:pt x="226" y="38"/>
                  </a:lnTo>
                  <a:lnTo>
                    <a:pt x="214" y="35"/>
                  </a:lnTo>
                  <a:lnTo>
                    <a:pt x="201" y="33"/>
                  </a:lnTo>
                  <a:lnTo>
                    <a:pt x="201" y="33"/>
                  </a:lnTo>
                  <a:lnTo>
                    <a:pt x="199" y="39"/>
                  </a:lnTo>
                  <a:lnTo>
                    <a:pt x="193" y="44"/>
                  </a:lnTo>
                  <a:lnTo>
                    <a:pt x="186" y="46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0"/>
                  </a:lnTo>
                  <a:close/>
                  <a:moveTo>
                    <a:pt x="180" y="0"/>
                  </a:moveTo>
                  <a:lnTo>
                    <a:pt x="180" y="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73" y="46"/>
                  </a:lnTo>
                  <a:lnTo>
                    <a:pt x="166" y="44"/>
                  </a:lnTo>
                  <a:lnTo>
                    <a:pt x="161" y="39"/>
                  </a:lnTo>
                  <a:lnTo>
                    <a:pt x="158" y="33"/>
                  </a:lnTo>
                  <a:lnTo>
                    <a:pt x="158" y="33"/>
                  </a:lnTo>
                  <a:lnTo>
                    <a:pt x="146" y="35"/>
                  </a:lnTo>
                  <a:lnTo>
                    <a:pt x="134" y="38"/>
                  </a:lnTo>
                  <a:lnTo>
                    <a:pt x="123" y="42"/>
                  </a:lnTo>
                  <a:lnTo>
                    <a:pt x="112" y="48"/>
                  </a:lnTo>
                  <a:lnTo>
                    <a:pt x="101" y="53"/>
                  </a:lnTo>
                  <a:lnTo>
                    <a:pt x="92" y="60"/>
                  </a:lnTo>
                  <a:lnTo>
                    <a:pt x="82" y="67"/>
                  </a:lnTo>
                  <a:lnTo>
                    <a:pt x="74" y="75"/>
                  </a:lnTo>
                  <a:lnTo>
                    <a:pt x="66" y="84"/>
                  </a:lnTo>
                  <a:lnTo>
                    <a:pt x="59" y="94"/>
                  </a:lnTo>
                  <a:lnTo>
                    <a:pt x="52" y="103"/>
                  </a:lnTo>
                  <a:lnTo>
                    <a:pt x="46" y="113"/>
                  </a:lnTo>
                  <a:lnTo>
                    <a:pt x="42" y="123"/>
                  </a:lnTo>
                  <a:lnTo>
                    <a:pt x="37" y="136"/>
                  </a:lnTo>
                  <a:lnTo>
                    <a:pt x="33" y="146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7" y="163"/>
                  </a:lnTo>
                  <a:lnTo>
                    <a:pt x="43" y="167"/>
                  </a:lnTo>
                  <a:lnTo>
                    <a:pt x="46" y="174"/>
                  </a:lnTo>
                  <a:lnTo>
                    <a:pt x="47" y="180"/>
                  </a:lnTo>
                  <a:lnTo>
                    <a:pt x="47" y="180"/>
                  </a:lnTo>
                  <a:lnTo>
                    <a:pt x="46" y="188"/>
                  </a:lnTo>
                  <a:lnTo>
                    <a:pt x="43" y="194"/>
                  </a:lnTo>
                  <a:lnTo>
                    <a:pt x="37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3" y="215"/>
                  </a:lnTo>
                  <a:lnTo>
                    <a:pt x="37" y="226"/>
                  </a:lnTo>
                  <a:lnTo>
                    <a:pt x="42" y="237"/>
                  </a:lnTo>
                  <a:lnTo>
                    <a:pt x="46" y="248"/>
                  </a:lnTo>
                  <a:lnTo>
                    <a:pt x="52" y="259"/>
                  </a:lnTo>
                  <a:lnTo>
                    <a:pt x="59" y="268"/>
                  </a:lnTo>
                  <a:lnTo>
                    <a:pt x="66" y="278"/>
                  </a:lnTo>
                  <a:lnTo>
                    <a:pt x="74" y="286"/>
                  </a:lnTo>
                  <a:lnTo>
                    <a:pt x="82" y="294"/>
                  </a:lnTo>
                  <a:lnTo>
                    <a:pt x="92" y="302"/>
                  </a:lnTo>
                  <a:lnTo>
                    <a:pt x="101" y="309"/>
                  </a:lnTo>
                  <a:lnTo>
                    <a:pt x="112" y="314"/>
                  </a:lnTo>
                  <a:lnTo>
                    <a:pt x="123" y="320"/>
                  </a:lnTo>
                  <a:lnTo>
                    <a:pt x="134" y="324"/>
                  </a:lnTo>
                  <a:lnTo>
                    <a:pt x="146" y="327"/>
                  </a:lnTo>
                  <a:lnTo>
                    <a:pt x="158" y="329"/>
                  </a:lnTo>
                  <a:lnTo>
                    <a:pt x="158" y="329"/>
                  </a:lnTo>
                  <a:lnTo>
                    <a:pt x="158" y="329"/>
                  </a:lnTo>
                  <a:lnTo>
                    <a:pt x="161" y="322"/>
                  </a:lnTo>
                  <a:lnTo>
                    <a:pt x="166" y="318"/>
                  </a:lnTo>
                  <a:lnTo>
                    <a:pt x="173" y="314"/>
                  </a:lnTo>
                  <a:lnTo>
                    <a:pt x="180" y="314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80" y="362"/>
                  </a:lnTo>
                  <a:lnTo>
                    <a:pt x="161" y="360"/>
                  </a:lnTo>
                  <a:lnTo>
                    <a:pt x="143" y="358"/>
                  </a:lnTo>
                  <a:lnTo>
                    <a:pt x="126" y="354"/>
                  </a:lnTo>
                  <a:lnTo>
                    <a:pt x="109" y="347"/>
                  </a:lnTo>
                  <a:lnTo>
                    <a:pt x="93" y="340"/>
                  </a:lnTo>
                  <a:lnTo>
                    <a:pt x="78" y="331"/>
                  </a:lnTo>
                  <a:lnTo>
                    <a:pt x="65" y="320"/>
                  </a:lnTo>
                  <a:lnTo>
                    <a:pt x="52" y="309"/>
                  </a:lnTo>
                  <a:lnTo>
                    <a:pt x="40" y="295"/>
                  </a:lnTo>
                  <a:lnTo>
                    <a:pt x="29" y="282"/>
                  </a:lnTo>
                  <a:lnTo>
                    <a:pt x="21" y="267"/>
                  </a:lnTo>
                  <a:lnTo>
                    <a:pt x="13" y="251"/>
                  </a:lnTo>
                  <a:lnTo>
                    <a:pt x="8" y="234"/>
                  </a:lnTo>
                  <a:lnTo>
                    <a:pt x="2" y="217"/>
                  </a:lnTo>
                  <a:lnTo>
                    <a:pt x="0" y="199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63"/>
                  </a:lnTo>
                  <a:lnTo>
                    <a:pt x="2" y="145"/>
                  </a:lnTo>
                  <a:lnTo>
                    <a:pt x="8" y="127"/>
                  </a:lnTo>
                  <a:lnTo>
                    <a:pt x="13" y="111"/>
                  </a:lnTo>
                  <a:lnTo>
                    <a:pt x="21" y="95"/>
                  </a:lnTo>
                  <a:lnTo>
                    <a:pt x="29" y="80"/>
                  </a:lnTo>
                  <a:lnTo>
                    <a:pt x="40" y="67"/>
                  </a:lnTo>
                  <a:lnTo>
                    <a:pt x="52" y="53"/>
                  </a:lnTo>
                  <a:lnTo>
                    <a:pt x="65" y="42"/>
                  </a:lnTo>
                  <a:lnTo>
                    <a:pt x="78" y="31"/>
                  </a:lnTo>
                  <a:lnTo>
                    <a:pt x="93" y="22"/>
                  </a:lnTo>
                  <a:lnTo>
                    <a:pt x="109" y="15"/>
                  </a:lnTo>
                  <a:lnTo>
                    <a:pt x="126" y="8"/>
                  </a:lnTo>
                  <a:lnTo>
                    <a:pt x="143" y="4"/>
                  </a:lnTo>
                  <a:lnTo>
                    <a:pt x="161" y="2"/>
                  </a:lnTo>
                  <a:lnTo>
                    <a:pt x="180" y="0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0" name="Freeform 145"/>
            <p:cNvSpPr/>
            <p:nvPr/>
          </p:nvSpPr>
          <p:spPr bwMode="auto">
            <a:xfrm>
              <a:off x="2336801" y="3235325"/>
              <a:ext cx="285750" cy="150813"/>
            </a:xfrm>
            <a:custGeom>
              <a:avLst/>
              <a:gdLst>
                <a:gd name="T0" fmla="*/ 13 w 180"/>
                <a:gd name="T1" fmla="*/ 0 h 95"/>
                <a:gd name="T2" fmla="*/ 54 w 180"/>
                <a:gd name="T3" fmla="*/ 42 h 95"/>
                <a:gd name="T4" fmla="*/ 54 w 180"/>
                <a:gd name="T5" fmla="*/ 42 h 95"/>
                <a:gd name="T6" fmla="*/ 60 w 180"/>
                <a:gd name="T7" fmla="*/ 39 h 95"/>
                <a:gd name="T8" fmla="*/ 67 w 180"/>
                <a:gd name="T9" fmla="*/ 39 h 95"/>
                <a:gd name="T10" fmla="*/ 67 w 180"/>
                <a:gd name="T11" fmla="*/ 39 h 95"/>
                <a:gd name="T12" fmla="*/ 75 w 180"/>
                <a:gd name="T13" fmla="*/ 41 h 95"/>
                <a:gd name="T14" fmla="*/ 83 w 180"/>
                <a:gd name="T15" fmla="*/ 45 h 95"/>
                <a:gd name="T16" fmla="*/ 88 w 180"/>
                <a:gd name="T17" fmla="*/ 50 h 95"/>
                <a:gd name="T18" fmla="*/ 92 w 180"/>
                <a:gd name="T19" fmla="*/ 58 h 95"/>
                <a:gd name="T20" fmla="*/ 180 w 180"/>
                <a:gd name="T21" fmla="*/ 58 h 95"/>
                <a:gd name="T22" fmla="*/ 180 w 180"/>
                <a:gd name="T23" fmla="*/ 76 h 95"/>
                <a:gd name="T24" fmla="*/ 92 w 180"/>
                <a:gd name="T25" fmla="*/ 76 h 95"/>
                <a:gd name="T26" fmla="*/ 92 w 180"/>
                <a:gd name="T27" fmla="*/ 76 h 95"/>
                <a:gd name="T28" fmla="*/ 88 w 180"/>
                <a:gd name="T29" fmla="*/ 84 h 95"/>
                <a:gd name="T30" fmla="*/ 83 w 180"/>
                <a:gd name="T31" fmla="*/ 89 h 95"/>
                <a:gd name="T32" fmla="*/ 75 w 180"/>
                <a:gd name="T33" fmla="*/ 93 h 95"/>
                <a:gd name="T34" fmla="*/ 67 w 180"/>
                <a:gd name="T35" fmla="*/ 95 h 95"/>
                <a:gd name="T36" fmla="*/ 67 w 180"/>
                <a:gd name="T37" fmla="*/ 95 h 95"/>
                <a:gd name="T38" fmla="*/ 61 w 180"/>
                <a:gd name="T39" fmla="*/ 95 h 95"/>
                <a:gd name="T40" fmla="*/ 56 w 180"/>
                <a:gd name="T41" fmla="*/ 92 h 95"/>
                <a:gd name="T42" fmla="*/ 50 w 180"/>
                <a:gd name="T43" fmla="*/ 91 h 95"/>
                <a:gd name="T44" fmla="*/ 46 w 180"/>
                <a:gd name="T45" fmla="*/ 87 h 95"/>
                <a:gd name="T46" fmla="*/ 44 w 180"/>
                <a:gd name="T47" fmla="*/ 83 h 95"/>
                <a:gd name="T48" fmla="*/ 41 w 180"/>
                <a:gd name="T49" fmla="*/ 77 h 95"/>
                <a:gd name="T50" fmla="*/ 40 w 180"/>
                <a:gd name="T51" fmla="*/ 73 h 95"/>
                <a:gd name="T52" fmla="*/ 38 w 180"/>
                <a:gd name="T53" fmla="*/ 66 h 95"/>
                <a:gd name="T54" fmla="*/ 38 w 180"/>
                <a:gd name="T55" fmla="*/ 66 h 95"/>
                <a:gd name="T56" fmla="*/ 40 w 180"/>
                <a:gd name="T57" fmla="*/ 61 h 95"/>
                <a:gd name="T58" fmla="*/ 41 w 180"/>
                <a:gd name="T59" fmla="*/ 54 h 95"/>
                <a:gd name="T60" fmla="*/ 0 w 180"/>
                <a:gd name="T61" fmla="*/ 13 h 95"/>
                <a:gd name="T62" fmla="*/ 13 w 180"/>
                <a:gd name="T6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95">
                  <a:moveTo>
                    <a:pt x="13" y="0"/>
                  </a:moveTo>
                  <a:lnTo>
                    <a:pt x="54" y="42"/>
                  </a:lnTo>
                  <a:lnTo>
                    <a:pt x="54" y="42"/>
                  </a:lnTo>
                  <a:lnTo>
                    <a:pt x="60" y="39"/>
                  </a:lnTo>
                  <a:lnTo>
                    <a:pt x="67" y="39"/>
                  </a:lnTo>
                  <a:lnTo>
                    <a:pt x="67" y="39"/>
                  </a:lnTo>
                  <a:lnTo>
                    <a:pt x="75" y="41"/>
                  </a:lnTo>
                  <a:lnTo>
                    <a:pt x="83" y="45"/>
                  </a:lnTo>
                  <a:lnTo>
                    <a:pt x="88" y="50"/>
                  </a:lnTo>
                  <a:lnTo>
                    <a:pt x="92" y="58"/>
                  </a:lnTo>
                  <a:lnTo>
                    <a:pt x="180" y="58"/>
                  </a:lnTo>
                  <a:lnTo>
                    <a:pt x="180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84"/>
                  </a:lnTo>
                  <a:lnTo>
                    <a:pt x="83" y="89"/>
                  </a:lnTo>
                  <a:lnTo>
                    <a:pt x="75" y="93"/>
                  </a:lnTo>
                  <a:lnTo>
                    <a:pt x="67" y="95"/>
                  </a:lnTo>
                  <a:lnTo>
                    <a:pt x="67" y="95"/>
                  </a:lnTo>
                  <a:lnTo>
                    <a:pt x="61" y="95"/>
                  </a:lnTo>
                  <a:lnTo>
                    <a:pt x="56" y="92"/>
                  </a:lnTo>
                  <a:lnTo>
                    <a:pt x="50" y="91"/>
                  </a:lnTo>
                  <a:lnTo>
                    <a:pt x="46" y="87"/>
                  </a:lnTo>
                  <a:lnTo>
                    <a:pt x="44" y="83"/>
                  </a:lnTo>
                  <a:lnTo>
                    <a:pt x="41" y="77"/>
                  </a:lnTo>
                  <a:lnTo>
                    <a:pt x="40" y="73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40" y="61"/>
                  </a:lnTo>
                  <a:lnTo>
                    <a:pt x="41" y="54"/>
                  </a:lnTo>
                  <a:lnTo>
                    <a:pt x="0" y="1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41" name="Freeform 151"/>
          <p:cNvSpPr>
            <a:spLocks noEditPoints="1"/>
          </p:cNvSpPr>
          <p:nvPr/>
        </p:nvSpPr>
        <p:spPr bwMode="auto">
          <a:xfrm>
            <a:off x="7362712" y="3584661"/>
            <a:ext cx="381000" cy="660400"/>
          </a:xfrm>
          <a:custGeom>
            <a:avLst/>
            <a:gdLst>
              <a:gd name="T0" fmla="*/ 144 w 240"/>
              <a:gd name="T1" fmla="*/ 352 h 416"/>
              <a:gd name="T2" fmla="*/ 154 w 240"/>
              <a:gd name="T3" fmla="*/ 354 h 416"/>
              <a:gd name="T4" fmla="*/ 164 w 240"/>
              <a:gd name="T5" fmla="*/ 359 h 416"/>
              <a:gd name="T6" fmla="*/ 171 w 240"/>
              <a:gd name="T7" fmla="*/ 366 h 416"/>
              <a:gd name="T8" fmla="*/ 175 w 240"/>
              <a:gd name="T9" fmla="*/ 375 h 416"/>
              <a:gd name="T10" fmla="*/ 176 w 240"/>
              <a:gd name="T11" fmla="*/ 382 h 416"/>
              <a:gd name="T12" fmla="*/ 175 w 240"/>
              <a:gd name="T13" fmla="*/ 394 h 416"/>
              <a:gd name="T14" fmla="*/ 168 w 240"/>
              <a:gd name="T15" fmla="*/ 405 h 416"/>
              <a:gd name="T16" fmla="*/ 158 w 240"/>
              <a:gd name="T17" fmla="*/ 413 h 416"/>
              <a:gd name="T18" fmla="*/ 152 w 240"/>
              <a:gd name="T19" fmla="*/ 415 h 416"/>
              <a:gd name="T20" fmla="*/ 144 w 240"/>
              <a:gd name="T21" fmla="*/ 352 h 416"/>
              <a:gd name="T22" fmla="*/ 144 w 240"/>
              <a:gd name="T23" fmla="*/ 325 h 416"/>
              <a:gd name="T24" fmla="*/ 144 w 240"/>
              <a:gd name="T25" fmla="*/ 141 h 416"/>
              <a:gd name="T26" fmla="*/ 163 w 240"/>
              <a:gd name="T27" fmla="*/ 160 h 416"/>
              <a:gd name="T28" fmla="*/ 175 w 240"/>
              <a:gd name="T29" fmla="*/ 189 h 416"/>
              <a:gd name="T30" fmla="*/ 188 w 240"/>
              <a:gd name="T31" fmla="*/ 243 h 416"/>
              <a:gd name="T32" fmla="*/ 192 w 240"/>
              <a:gd name="T33" fmla="*/ 251 h 416"/>
              <a:gd name="T34" fmla="*/ 205 w 240"/>
              <a:gd name="T35" fmla="*/ 260 h 416"/>
              <a:gd name="T36" fmla="*/ 225 w 240"/>
              <a:gd name="T37" fmla="*/ 264 h 416"/>
              <a:gd name="T38" fmla="*/ 240 w 240"/>
              <a:gd name="T39" fmla="*/ 300 h 416"/>
              <a:gd name="T40" fmla="*/ 135 w 240"/>
              <a:gd name="T41" fmla="*/ 352 h 416"/>
              <a:gd name="T42" fmla="*/ 144 w 240"/>
              <a:gd name="T43" fmla="*/ 352 h 416"/>
              <a:gd name="T44" fmla="*/ 144 w 240"/>
              <a:gd name="T45" fmla="*/ 416 h 416"/>
              <a:gd name="T46" fmla="*/ 134 w 240"/>
              <a:gd name="T47" fmla="*/ 415 h 416"/>
              <a:gd name="T48" fmla="*/ 125 w 240"/>
              <a:gd name="T49" fmla="*/ 409 h 416"/>
              <a:gd name="T50" fmla="*/ 118 w 240"/>
              <a:gd name="T51" fmla="*/ 403 h 416"/>
              <a:gd name="T52" fmla="*/ 112 w 240"/>
              <a:gd name="T53" fmla="*/ 392 h 416"/>
              <a:gd name="T54" fmla="*/ 112 w 240"/>
              <a:gd name="T55" fmla="*/ 386 h 416"/>
              <a:gd name="T56" fmla="*/ 114 w 240"/>
              <a:gd name="T57" fmla="*/ 374 h 416"/>
              <a:gd name="T58" fmla="*/ 121 w 240"/>
              <a:gd name="T59" fmla="*/ 363 h 416"/>
              <a:gd name="T60" fmla="*/ 130 w 240"/>
              <a:gd name="T61" fmla="*/ 355 h 416"/>
              <a:gd name="T62" fmla="*/ 135 w 240"/>
              <a:gd name="T63" fmla="*/ 352 h 416"/>
              <a:gd name="T64" fmla="*/ 144 w 240"/>
              <a:gd name="T65" fmla="*/ 141 h 416"/>
              <a:gd name="T66" fmla="*/ 122 w 240"/>
              <a:gd name="T67" fmla="*/ 130 h 416"/>
              <a:gd name="T68" fmla="*/ 98 w 240"/>
              <a:gd name="T69" fmla="*/ 126 h 416"/>
              <a:gd name="T70" fmla="*/ 69 w 240"/>
              <a:gd name="T71" fmla="*/ 19 h 416"/>
              <a:gd name="T72" fmla="*/ 65 w 240"/>
              <a:gd name="T73" fmla="*/ 10 h 416"/>
              <a:gd name="T74" fmla="*/ 58 w 240"/>
              <a:gd name="T75" fmla="*/ 4 h 416"/>
              <a:gd name="T76" fmla="*/ 49 w 240"/>
              <a:gd name="T77" fmla="*/ 0 h 416"/>
              <a:gd name="T78" fmla="*/ 39 w 240"/>
              <a:gd name="T79" fmla="*/ 2 h 416"/>
              <a:gd name="T80" fmla="*/ 34 w 240"/>
              <a:gd name="T81" fmla="*/ 3 h 416"/>
              <a:gd name="T82" fmla="*/ 26 w 240"/>
              <a:gd name="T83" fmla="*/ 10 h 416"/>
              <a:gd name="T84" fmla="*/ 22 w 240"/>
              <a:gd name="T85" fmla="*/ 18 h 416"/>
              <a:gd name="T86" fmla="*/ 20 w 240"/>
              <a:gd name="T87" fmla="*/ 27 h 416"/>
              <a:gd name="T88" fmla="*/ 49 w 240"/>
              <a:gd name="T89" fmla="*/ 139 h 416"/>
              <a:gd name="T90" fmla="*/ 38 w 240"/>
              <a:gd name="T91" fmla="*/ 145 h 416"/>
              <a:gd name="T92" fmla="*/ 20 w 240"/>
              <a:gd name="T93" fmla="*/ 164 h 416"/>
              <a:gd name="T94" fmla="*/ 11 w 240"/>
              <a:gd name="T95" fmla="*/ 187 h 416"/>
              <a:gd name="T96" fmla="*/ 8 w 240"/>
              <a:gd name="T97" fmla="*/ 216 h 416"/>
              <a:gd name="T98" fmla="*/ 11 w 240"/>
              <a:gd name="T99" fmla="*/ 232 h 416"/>
              <a:gd name="T100" fmla="*/ 26 w 240"/>
              <a:gd name="T101" fmla="*/ 285 h 416"/>
              <a:gd name="T102" fmla="*/ 26 w 240"/>
              <a:gd name="T103" fmla="*/ 294 h 416"/>
              <a:gd name="T104" fmla="*/ 20 w 240"/>
              <a:gd name="T105" fmla="*/ 308 h 416"/>
              <a:gd name="T106" fmla="*/ 5 w 240"/>
              <a:gd name="T107" fmla="*/ 321 h 416"/>
              <a:gd name="T108" fmla="*/ 10 w 240"/>
              <a:gd name="T109" fmla="*/ 361 h 416"/>
              <a:gd name="T110" fmla="*/ 144 w 240"/>
              <a:gd name="T111" fmla="*/ 141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0" h="416">
                <a:moveTo>
                  <a:pt x="144" y="352"/>
                </a:moveTo>
                <a:lnTo>
                  <a:pt x="144" y="352"/>
                </a:lnTo>
                <a:lnTo>
                  <a:pt x="149" y="352"/>
                </a:lnTo>
                <a:lnTo>
                  <a:pt x="154" y="354"/>
                </a:lnTo>
                <a:lnTo>
                  <a:pt x="160" y="355"/>
                </a:lnTo>
                <a:lnTo>
                  <a:pt x="164" y="359"/>
                </a:lnTo>
                <a:lnTo>
                  <a:pt x="168" y="362"/>
                </a:lnTo>
                <a:lnTo>
                  <a:pt x="171" y="366"/>
                </a:lnTo>
                <a:lnTo>
                  <a:pt x="173" y="371"/>
                </a:lnTo>
                <a:lnTo>
                  <a:pt x="175" y="375"/>
                </a:lnTo>
                <a:lnTo>
                  <a:pt x="175" y="375"/>
                </a:lnTo>
                <a:lnTo>
                  <a:pt x="176" y="382"/>
                </a:lnTo>
                <a:lnTo>
                  <a:pt x="176" y="389"/>
                </a:lnTo>
                <a:lnTo>
                  <a:pt x="175" y="394"/>
                </a:lnTo>
                <a:lnTo>
                  <a:pt x="172" y="400"/>
                </a:lnTo>
                <a:lnTo>
                  <a:pt x="168" y="405"/>
                </a:lnTo>
                <a:lnTo>
                  <a:pt x="164" y="409"/>
                </a:lnTo>
                <a:lnTo>
                  <a:pt x="158" y="413"/>
                </a:lnTo>
                <a:lnTo>
                  <a:pt x="152" y="415"/>
                </a:lnTo>
                <a:lnTo>
                  <a:pt x="152" y="415"/>
                </a:lnTo>
                <a:lnTo>
                  <a:pt x="144" y="416"/>
                </a:lnTo>
                <a:lnTo>
                  <a:pt x="144" y="352"/>
                </a:lnTo>
                <a:lnTo>
                  <a:pt x="144" y="352"/>
                </a:lnTo>
                <a:close/>
                <a:moveTo>
                  <a:pt x="144" y="325"/>
                </a:moveTo>
                <a:lnTo>
                  <a:pt x="144" y="141"/>
                </a:lnTo>
                <a:lnTo>
                  <a:pt x="144" y="141"/>
                </a:lnTo>
                <a:lnTo>
                  <a:pt x="154" y="149"/>
                </a:lnTo>
                <a:lnTo>
                  <a:pt x="163" y="160"/>
                </a:lnTo>
                <a:lnTo>
                  <a:pt x="169" y="174"/>
                </a:lnTo>
                <a:lnTo>
                  <a:pt x="175" y="189"/>
                </a:lnTo>
                <a:lnTo>
                  <a:pt x="175" y="189"/>
                </a:lnTo>
                <a:lnTo>
                  <a:pt x="188" y="243"/>
                </a:lnTo>
                <a:lnTo>
                  <a:pt x="188" y="243"/>
                </a:lnTo>
                <a:lnTo>
                  <a:pt x="192" y="251"/>
                </a:lnTo>
                <a:lnTo>
                  <a:pt x="198" y="256"/>
                </a:lnTo>
                <a:lnTo>
                  <a:pt x="205" y="260"/>
                </a:lnTo>
                <a:lnTo>
                  <a:pt x="211" y="263"/>
                </a:lnTo>
                <a:lnTo>
                  <a:pt x="225" y="264"/>
                </a:lnTo>
                <a:lnTo>
                  <a:pt x="230" y="264"/>
                </a:lnTo>
                <a:lnTo>
                  <a:pt x="240" y="300"/>
                </a:lnTo>
                <a:lnTo>
                  <a:pt x="144" y="325"/>
                </a:lnTo>
                <a:close/>
                <a:moveTo>
                  <a:pt x="135" y="352"/>
                </a:moveTo>
                <a:lnTo>
                  <a:pt x="135" y="352"/>
                </a:lnTo>
                <a:lnTo>
                  <a:pt x="144" y="352"/>
                </a:lnTo>
                <a:lnTo>
                  <a:pt x="144" y="416"/>
                </a:lnTo>
                <a:lnTo>
                  <a:pt x="144" y="416"/>
                </a:lnTo>
                <a:lnTo>
                  <a:pt x="138" y="416"/>
                </a:lnTo>
                <a:lnTo>
                  <a:pt x="134" y="415"/>
                </a:lnTo>
                <a:lnTo>
                  <a:pt x="129" y="412"/>
                </a:lnTo>
                <a:lnTo>
                  <a:pt x="125" y="409"/>
                </a:lnTo>
                <a:lnTo>
                  <a:pt x="121" y="407"/>
                </a:lnTo>
                <a:lnTo>
                  <a:pt x="118" y="403"/>
                </a:lnTo>
                <a:lnTo>
                  <a:pt x="115" y="397"/>
                </a:lnTo>
                <a:lnTo>
                  <a:pt x="112" y="392"/>
                </a:lnTo>
                <a:lnTo>
                  <a:pt x="112" y="392"/>
                </a:lnTo>
                <a:lnTo>
                  <a:pt x="112" y="386"/>
                </a:lnTo>
                <a:lnTo>
                  <a:pt x="112" y="380"/>
                </a:lnTo>
                <a:lnTo>
                  <a:pt x="114" y="374"/>
                </a:lnTo>
                <a:lnTo>
                  <a:pt x="117" y="367"/>
                </a:lnTo>
                <a:lnTo>
                  <a:pt x="121" y="363"/>
                </a:lnTo>
                <a:lnTo>
                  <a:pt x="125" y="359"/>
                </a:lnTo>
                <a:lnTo>
                  <a:pt x="130" y="355"/>
                </a:lnTo>
                <a:lnTo>
                  <a:pt x="135" y="352"/>
                </a:lnTo>
                <a:lnTo>
                  <a:pt x="135" y="352"/>
                </a:lnTo>
                <a:close/>
                <a:moveTo>
                  <a:pt x="144" y="141"/>
                </a:moveTo>
                <a:lnTo>
                  <a:pt x="144" y="141"/>
                </a:lnTo>
                <a:lnTo>
                  <a:pt x="133" y="134"/>
                </a:lnTo>
                <a:lnTo>
                  <a:pt x="122" y="130"/>
                </a:lnTo>
                <a:lnTo>
                  <a:pt x="110" y="128"/>
                </a:lnTo>
                <a:lnTo>
                  <a:pt x="98" y="126"/>
                </a:lnTo>
                <a:lnTo>
                  <a:pt x="69" y="19"/>
                </a:lnTo>
                <a:lnTo>
                  <a:pt x="69" y="19"/>
                </a:lnTo>
                <a:lnTo>
                  <a:pt x="68" y="15"/>
                </a:lnTo>
                <a:lnTo>
                  <a:pt x="65" y="10"/>
                </a:lnTo>
                <a:lnTo>
                  <a:pt x="61" y="7"/>
                </a:lnTo>
                <a:lnTo>
                  <a:pt x="58" y="4"/>
                </a:lnTo>
                <a:lnTo>
                  <a:pt x="53" y="2"/>
                </a:lnTo>
                <a:lnTo>
                  <a:pt x="49" y="0"/>
                </a:lnTo>
                <a:lnTo>
                  <a:pt x="43" y="0"/>
                </a:lnTo>
                <a:lnTo>
                  <a:pt x="39" y="2"/>
                </a:lnTo>
                <a:lnTo>
                  <a:pt x="39" y="2"/>
                </a:lnTo>
                <a:lnTo>
                  <a:pt x="34" y="3"/>
                </a:lnTo>
                <a:lnTo>
                  <a:pt x="30" y="6"/>
                </a:lnTo>
                <a:lnTo>
                  <a:pt x="26" y="10"/>
                </a:lnTo>
                <a:lnTo>
                  <a:pt x="23" y="13"/>
                </a:lnTo>
                <a:lnTo>
                  <a:pt x="22" y="18"/>
                </a:lnTo>
                <a:lnTo>
                  <a:pt x="20" y="22"/>
                </a:lnTo>
                <a:lnTo>
                  <a:pt x="20" y="27"/>
                </a:lnTo>
                <a:lnTo>
                  <a:pt x="20" y="32"/>
                </a:lnTo>
                <a:lnTo>
                  <a:pt x="49" y="139"/>
                </a:lnTo>
                <a:lnTo>
                  <a:pt x="49" y="139"/>
                </a:lnTo>
                <a:lnTo>
                  <a:pt x="38" y="145"/>
                </a:lnTo>
                <a:lnTo>
                  <a:pt x="28" y="155"/>
                </a:lnTo>
                <a:lnTo>
                  <a:pt x="20" y="164"/>
                </a:lnTo>
                <a:lnTo>
                  <a:pt x="15" y="175"/>
                </a:lnTo>
                <a:lnTo>
                  <a:pt x="11" y="187"/>
                </a:lnTo>
                <a:lnTo>
                  <a:pt x="8" y="201"/>
                </a:lnTo>
                <a:lnTo>
                  <a:pt x="8" y="216"/>
                </a:lnTo>
                <a:lnTo>
                  <a:pt x="11" y="232"/>
                </a:lnTo>
                <a:lnTo>
                  <a:pt x="11" y="232"/>
                </a:lnTo>
                <a:lnTo>
                  <a:pt x="26" y="285"/>
                </a:lnTo>
                <a:lnTo>
                  <a:pt x="26" y="285"/>
                </a:lnTo>
                <a:lnTo>
                  <a:pt x="26" y="285"/>
                </a:lnTo>
                <a:lnTo>
                  <a:pt x="26" y="294"/>
                </a:lnTo>
                <a:lnTo>
                  <a:pt x="24" y="301"/>
                </a:lnTo>
                <a:lnTo>
                  <a:pt x="20" y="308"/>
                </a:lnTo>
                <a:lnTo>
                  <a:pt x="15" y="313"/>
                </a:lnTo>
                <a:lnTo>
                  <a:pt x="5" y="321"/>
                </a:lnTo>
                <a:lnTo>
                  <a:pt x="0" y="324"/>
                </a:lnTo>
                <a:lnTo>
                  <a:pt x="10" y="361"/>
                </a:lnTo>
                <a:lnTo>
                  <a:pt x="144" y="325"/>
                </a:lnTo>
                <a:lnTo>
                  <a:pt x="144" y="141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2" name="Freeform 169"/>
          <p:cNvSpPr>
            <a:spLocks noEditPoints="1"/>
          </p:cNvSpPr>
          <p:nvPr/>
        </p:nvSpPr>
        <p:spPr bwMode="auto">
          <a:xfrm>
            <a:off x="7650843" y="1747521"/>
            <a:ext cx="185738" cy="320675"/>
          </a:xfrm>
          <a:custGeom>
            <a:avLst/>
            <a:gdLst>
              <a:gd name="T0" fmla="*/ 71 w 117"/>
              <a:gd name="T1" fmla="*/ 170 h 202"/>
              <a:gd name="T2" fmla="*/ 80 w 117"/>
              <a:gd name="T3" fmla="*/ 173 h 202"/>
              <a:gd name="T4" fmla="*/ 85 w 117"/>
              <a:gd name="T5" fmla="*/ 181 h 202"/>
              <a:gd name="T6" fmla="*/ 85 w 117"/>
              <a:gd name="T7" fmla="*/ 188 h 202"/>
              <a:gd name="T8" fmla="*/ 80 w 117"/>
              <a:gd name="T9" fmla="*/ 199 h 202"/>
              <a:gd name="T10" fmla="*/ 75 w 117"/>
              <a:gd name="T11" fmla="*/ 202 h 202"/>
              <a:gd name="T12" fmla="*/ 71 w 117"/>
              <a:gd name="T13" fmla="*/ 170 h 202"/>
              <a:gd name="T14" fmla="*/ 71 w 117"/>
              <a:gd name="T15" fmla="*/ 157 h 202"/>
              <a:gd name="T16" fmla="*/ 71 w 117"/>
              <a:gd name="T17" fmla="*/ 68 h 202"/>
              <a:gd name="T18" fmla="*/ 80 w 117"/>
              <a:gd name="T19" fmla="*/ 77 h 202"/>
              <a:gd name="T20" fmla="*/ 85 w 117"/>
              <a:gd name="T21" fmla="*/ 91 h 202"/>
              <a:gd name="T22" fmla="*/ 92 w 117"/>
              <a:gd name="T23" fmla="*/ 116 h 202"/>
              <a:gd name="T24" fmla="*/ 94 w 117"/>
              <a:gd name="T25" fmla="*/ 120 h 202"/>
              <a:gd name="T26" fmla="*/ 100 w 117"/>
              <a:gd name="T27" fmla="*/ 126 h 202"/>
              <a:gd name="T28" fmla="*/ 110 w 117"/>
              <a:gd name="T29" fmla="*/ 127 h 202"/>
              <a:gd name="T30" fmla="*/ 117 w 117"/>
              <a:gd name="T31" fmla="*/ 145 h 202"/>
              <a:gd name="T32" fmla="*/ 66 w 117"/>
              <a:gd name="T33" fmla="*/ 170 h 202"/>
              <a:gd name="T34" fmla="*/ 71 w 117"/>
              <a:gd name="T35" fmla="*/ 170 h 202"/>
              <a:gd name="T36" fmla="*/ 71 w 117"/>
              <a:gd name="T37" fmla="*/ 202 h 202"/>
              <a:gd name="T38" fmla="*/ 61 w 117"/>
              <a:gd name="T39" fmla="*/ 199 h 202"/>
              <a:gd name="T40" fmla="*/ 56 w 117"/>
              <a:gd name="T41" fmla="*/ 189 h 202"/>
              <a:gd name="T42" fmla="*/ 56 w 117"/>
              <a:gd name="T43" fmla="*/ 184 h 202"/>
              <a:gd name="T44" fmla="*/ 61 w 117"/>
              <a:gd name="T45" fmla="*/ 173 h 202"/>
              <a:gd name="T46" fmla="*/ 66 w 117"/>
              <a:gd name="T47" fmla="*/ 170 h 202"/>
              <a:gd name="T48" fmla="*/ 71 w 117"/>
              <a:gd name="T49" fmla="*/ 68 h 202"/>
              <a:gd name="T50" fmla="*/ 60 w 117"/>
              <a:gd name="T51" fmla="*/ 62 h 202"/>
              <a:gd name="T52" fmla="*/ 47 w 117"/>
              <a:gd name="T53" fmla="*/ 61 h 202"/>
              <a:gd name="T54" fmla="*/ 34 w 117"/>
              <a:gd name="T55" fmla="*/ 8 h 202"/>
              <a:gd name="T56" fmla="*/ 29 w 117"/>
              <a:gd name="T57" fmla="*/ 1 h 202"/>
              <a:gd name="T58" fmla="*/ 19 w 117"/>
              <a:gd name="T59" fmla="*/ 0 h 202"/>
              <a:gd name="T60" fmla="*/ 15 w 117"/>
              <a:gd name="T61" fmla="*/ 1 h 202"/>
              <a:gd name="T62" fmla="*/ 10 w 117"/>
              <a:gd name="T63" fmla="*/ 9 h 202"/>
              <a:gd name="T64" fmla="*/ 24 w 117"/>
              <a:gd name="T65" fmla="*/ 66 h 202"/>
              <a:gd name="T66" fmla="*/ 19 w 117"/>
              <a:gd name="T67" fmla="*/ 70 h 202"/>
              <a:gd name="T68" fmla="*/ 11 w 117"/>
              <a:gd name="T69" fmla="*/ 78 h 202"/>
              <a:gd name="T70" fmla="*/ 6 w 117"/>
              <a:gd name="T71" fmla="*/ 91 h 202"/>
              <a:gd name="T72" fmla="*/ 4 w 117"/>
              <a:gd name="T73" fmla="*/ 104 h 202"/>
              <a:gd name="T74" fmla="*/ 6 w 117"/>
              <a:gd name="T75" fmla="*/ 111 h 202"/>
              <a:gd name="T76" fmla="*/ 12 w 117"/>
              <a:gd name="T77" fmla="*/ 138 h 202"/>
              <a:gd name="T78" fmla="*/ 12 w 117"/>
              <a:gd name="T79" fmla="*/ 142 h 202"/>
              <a:gd name="T80" fmla="*/ 10 w 117"/>
              <a:gd name="T81" fmla="*/ 149 h 202"/>
              <a:gd name="T82" fmla="*/ 3 w 117"/>
              <a:gd name="T83" fmla="*/ 156 h 202"/>
              <a:gd name="T84" fmla="*/ 6 w 117"/>
              <a:gd name="T85" fmla="*/ 175 h 202"/>
              <a:gd name="T86" fmla="*/ 71 w 117"/>
              <a:gd name="T87" fmla="*/ 6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" h="202">
                <a:moveTo>
                  <a:pt x="71" y="170"/>
                </a:moveTo>
                <a:lnTo>
                  <a:pt x="71" y="170"/>
                </a:lnTo>
                <a:lnTo>
                  <a:pt x="76" y="170"/>
                </a:lnTo>
                <a:lnTo>
                  <a:pt x="80" y="173"/>
                </a:lnTo>
                <a:lnTo>
                  <a:pt x="84" y="177"/>
                </a:lnTo>
                <a:lnTo>
                  <a:pt x="85" y="181"/>
                </a:lnTo>
                <a:lnTo>
                  <a:pt x="85" y="181"/>
                </a:lnTo>
                <a:lnTo>
                  <a:pt x="85" y="188"/>
                </a:lnTo>
                <a:lnTo>
                  <a:pt x="84" y="193"/>
                </a:lnTo>
                <a:lnTo>
                  <a:pt x="80" y="199"/>
                </a:lnTo>
                <a:lnTo>
                  <a:pt x="75" y="202"/>
                </a:lnTo>
                <a:lnTo>
                  <a:pt x="75" y="202"/>
                </a:lnTo>
                <a:lnTo>
                  <a:pt x="71" y="202"/>
                </a:lnTo>
                <a:lnTo>
                  <a:pt x="71" y="170"/>
                </a:lnTo>
                <a:lnTo>
                  <a:pt x="71" y="170"/>
                </a:lnTo>
                <a:close/>
                <a:moveTo>
                  <a:pt x="71" y="157"/>
                </a:moveTo>
                <a:lnTo>
                  <a:pt x="71" y="68"/>
                </a:lnTo>
                <a:lnTo>
                  <a:pt x="71" y="68"/>
                </a:lnTo>
                <a:lnTo>
                  <a:pt x="76" y="72"/>
                </a:lnTo>
                <a:lnTo>
                  <a:pt x="80" y="77"/>
                </a:lnTo>
                <a:lnTo>
                  <a:pt x="83" y="84"/>
                </a:lnTo>
                <a:lnTo>
                  <a:pt x="85" y="91"/>
                </a:lnTo>
                <a:lnTo>
                  <a:pt x="85" y="91"/>
                </a:lnTo>
                <a:lnTo>
                  <a:pt x="92" y="116"/>
                </a:lnTo>
                <a:lnTo>
                  <a:pt x="92" y="116"/>
                </a:lnTo>
                <a:lnTo>
                  <a:pt x="94" y="120"/>
                </a:lnTo>
                <a:lnTo>
                  <a:pt x="96" y="123"/>
                </a:lnTo>
                <a:lnTo>
                  <a:pt x="100" y="126"/>
                </a:lnTo>
                <a:lnTo>
                  <a:pt x="103" y="127"/>
                </a:lnTo>
                <a:lnTo>
                  <a:pt x="110" y="127"/>
                </a:lnTo>
                <a:lnTo>
                  <a:pt x="112" y="127"/>
                </a:lnTo>
                <a:lnTo>
                  <a:pt x="117" y="145"/>
                </a:lnTo>
                <a:lnTo>
                  <a:pt x="71" y="157"/>
                </a:lnTo>
                <a:close/>
                <a:moveTo>
                  <a:pt x="66" y="170"/>
                </a:moveTo>
                <a:lnTo>
                  <a:pt x="66" y="170"/>
                </a:lnTo>
                <a:lnTo>
                  <a:pt x="71" y="170"/>
                </a:lnTo>
                <a:lnTo>
                  <a:pt x="71" y="202"/>
                </a:lnTo>
                <a:lnTo>
                  <a:pt x="71" y="202"/>
                </a:lnTo>
                <a:lnTo>
                  <a:pt x="65" y="200"/>
                </a:lnTo>
                <a:lnTo>
                  <a:pt x="61" y="199"/>
                </a:lnTo>
                <a:lnTo>
                  <a:pt x="57" y="195"/>
                </a:lnTo>
                <a:lnTo>
                  <a:pt x="56" y="189"/>
                </a:lnTo>
                <a:lnTo>
                  <a:pt x="56" y="189"/>
                </a:lnTo>
                <a:lnTo>
                  <a:pt x="56" y="184"/>
                </a:lnTo>
                <a:lnTo>
                  <a:pt x="57" y="179"/>
                </a:lnTo>
                <a:lnTo>
                  <a:pt x="61" y="173"/>
                </a:lnTo>
                <a:lnTo>
                  <a:pt x="66" y="170"/>
                </a:lnTo>
                <a:lnTo>
                  <a:pt x="66" y="170"/>
                </a:lnTo>
                <a:close/>
                <a:moveTo>
                  <a:pt x="71" y="68"/>
                </a:moveTo>
                <a:lnTo>
                  <a:pt x="71" y="68"/>
                </a:lnTo>
                <a:lnTo>
                  <a:pt x="65" y="65"/>
                </a:lnTo>
                <a:lnTo>
                  <a:pt x="60" y="62"/>
                </a:lnTo>
                <a:lnTo>
                  <a:pt x="54" y="61"/>
                </a:lnTo>
                <a:lnTo>
                  <a:pt x="47" y="61"/>
                </a:lnTo>
                <a:lnTo>
                  <a:pt x="34" y="8"/>
                </a:lnTo>
                <a:lnTo>
                  <a:pt x="34" y="8"/>
                </a:lnTo>
                <a:lnTo>
                  <a:pt x="31" y="4"/>
                </a:lnTo>
                <a:lnTo>
                  <a:pt x="29" y="1"/>
                </a:lnTo>
                <a:lnTo>
                  <a:pt x="24" y="0"/>
                </a:lnTo>
                <a:lnTo>
                  <a:pt x="19" y="0"/>
                </a:lnTo>
                <a:lnTo>
                  <a:pt x="19" y="0"/>
                </a:lnTo>
                <a:lnTo>
                  <a:pt x="15" y="1"/>
                </a:lnTo>
                <a:lnTo>
                  <a:pt x="12" y="5"/>
                </a:lnTo>
                <a:lnTo>
                  <a:pt x="10" y="9"/>
                </a:lnTo>
                <a:lnTo>
                  <a:pt x="11" y="15"/>
                </a:lnTo>
                <a:lnTo>
                  <a:pt x="24" y="66"/>
                </a:lnTo>
                <a:lnTo>
                  <a:pt x="24" y="66"/>
                </a:lnTo>
                <a:lnTo>
                  <a:pt x="19" y="70"/>
                </a:lnTo>
                <a:lnTo>
                  <a:pt x="15" y="74"/>
                </a:lnTo>
                <a:lnTo>
                  <a:pt x="11" y="78"/>
                </a:lnTo>
                <a:lnTo>
                  <a:pt x="7" y="84"/>
                </a:lnTo>
                <a:lnTo>
                  <a:pt x="6" y="91"/>
                </a:lnTo>
                <a:lnTo>
                  <a:pt x="4" y="96"/>
                </a:lnTo>
                <a:lnTo>
                  <a:pt x="4" y="104"/>
                </a:lnTo>
                <a:lnTo>
                  <a:pt x="6" y="111"/>
                </a:lnTo>
                <a:lnTo>
                  <a:pt x="6" y="111"/>
                </a:lnTo>
                <a:lnTo>
                  <a:pt x="12" y="138"/>
                </a:lnTo>
                <a:lnTo>
                  <a:pt x="12" y="138"/>
                </a:lnTo>
                <a:lnTo>
                  <a:pt x="12" y="138"/>
                </a:lnTo>
                <a:lnTo>
                  <a:pt x="12" y="142"/>
                </a:lnTo>
                <a:lnTo>
                  <a:pt x="12" y="146"/>
                </a:lnTo>
                <a:lnTo>
                  <a:pt x="10" y="149"/>
                </a:lnTo>
                <a:lnTo>
                  <a:pt x="8" y="152"/>
                </a:lnTo>
                <a:lnTo>
                  <a:pt x="3" y="156"/>
                </a:lnTo>
                <a:lnTo>
                  <a:pt x="0" y="157"/>
                </a:lnTo>
                <a:lnTo>
                  <a:pt x="6" y="175"/>
                </a:lnTo>
                <a:lnTo>
                  <a:pt x="71" y="157"/>
                </a:lnTo>
                <a:lnTo>
                  <a:pt x="71" y="68"/>
                </a:lnTo>
                <a:close/>
              </a:path>
            </a:pathLst>
          </a:custGeom>
          <a:noFill/>
          <a:ln>
            <a:solidFill>
              <a:srgbClr val="1C3D5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43" name="组合 242"/>
          <p:cNvGrpSpPr/>
          <p:nvPr/>
        </p:nvGrpSpPr>
        <p:grpSpPr>
          <a:xfrm>
            <a:off x="7527017" y="2646700"/>
            <a:ext cx="247651" cy="312737"/>
            <a:chOff x="1516063" y="3252788"/>
            <a:chExt cx="247651" cy="312737"/>
          </a:xfrm>
          <a:noFill/>
        </p:grpSpPr>
        <p:sp>
          <p:nvSpPr>
            <p:cNvPr id="244" name="Freeform 182"/>
            <p:cNvSpPr/>
            <p:nvPr/>
          </p:nvSpPr>
          <p:spPr bwMode="auto">
            <a:xfrm>
              <a:off x="1527176" y="3263900"/>
              <a:ext cx="236538" cy="301625"/>
            </a:xfrm>
            <a:custGeom>
              <a:avLst/>
              <a:gdLst>
                <a:gd name="T0" fmla="*/ 0 w 149"/>
                <a:gd name="T1" fmla="*/ 33 h 190"/>
                <a:gd name="T2" fmla="*/ 7 w 149"/>
                <a:gd name="T3" fmla="*/ 28 h 190"/>
                <a:gd name="T4" fmla="*/ 96 w 149"/>
                <a:gd name="T5" fmla="*/ 171 h 190"/>
                <a:gd name="T6" fmla="*/ 96 w 149"/>
                <a:gd name="T7" fmla="*/ 171 h 190"/>
                <a:gd name="T8" fmla="*/ 99 w 149"/>
                <a:gd name="T9" fmla="*/ 176 h 190"/>
                <a:gd name="T10" fmla="*/ 101 w 149"/>
                <a:gd name="T11" fmla="*/ 178 h 190"/>
                <a:gd name="T12" fmla="*/ 105 w 149"/>
                <a:gd name="T13" fmla="*/ 180 h 190"/>
                <a:gd name="T14" fmla="*/ 109 w 149"/>
                <a:gd name="T15" fmla="*/ 181 h 190"/>
                <a:gd name="T16" fmla="*/ 114 w 149"/>
                <a:gd name="T17" fmla="*/ 181 h 190"/>
                <a:gd name="T18" fmla="*/ 119 w 149"/>
                <a:gd name="T19" fmla="*/ 181 h 190"/>
                <a:gd name="T20" fmla="*/ 123 w 149"/>
                <a:gd name="T21" fmla="*/ 180 h 190"/>
                <a:gd name="T22" fmla="*/ 127 w 149"/>
                <a:gd name="T23" fmla="*/ 177 h 190"/>
                <a:gd name="T24" fmla="*/ 127 w 149"/>
                <a:gd name="T25" fmla="*/ 177 h 190"/>
                <a:gd name="T26" fmla="*/ 131 w 149"/>
                <a:gd name="T27" fmla="*/ 174 h 190"/>
                <a:gd name="T28" fmla="*/ 135 w 149"/>
                <a:gd name="T29" fmla="*/ 171 h 190"/>
                <a:gd name="T30" fmla="*/ 137 w 149"/>
                <a:gd name="T31" fmla="*/ 167 h 190"/>
                <a:gd name="T32" fmla="*/ 138 w 149"/>
                <a:gd name="T33" fmla="*/ 163 h 190"/>
                <a:gd name="T34" fmla="*/ 139 w 149"/>
                <a:gd name="T35" fmla="*/ 159 h 190"/>
                <a:gd name="T36" fmla="*/ 139 w 149"/>
                <a:gd name="T37" fmla="*/ 155 h 190"/>
                <a:gd name="T38" fmla="*/ 138 w 149"/>
                <a:gd name="T39" fmla="*/ 150 h 190"/>
                <a:gd name="T40" fmla="*/ 137 w 149"/>
                <a:gd name="T41" fmla="*/ 146 h 190"/>
                <a:gd name="T42" fmla="*/ 49 w 149"/>
                <a:gd name="T43" fmla="*/ 4 h 190"/>
                <a:gd name="T44" fmla="*/ 54 w 149"/>
                <a:gd name="T45" fmla="*/ 0 h 190"/>
                <a:gd name="T46" fmla="*/ 145 w 149"/>
                <a:gd name="T47" fmla="*/ 144 h 190"/>
                <a:gd name="T48" fmla="*/ 145 w 149"/>
                <a:gd name="T49" fmla="*/ 144 h 190"/>
                <a:gd name="T50" fmla="*/ 147 w 149"/>
                <a:gd name="T51" fmla="*/ 150 h 190"/>
                <a:gd name="T52" fmla="*/ 149 w 149"/>
                <a:gd name="T53" fmla="*/ 155 h 190"/>
                <a:gd name="T54" fmla="*/ 149 w 149"/>
                <a:gd name="T55" fmla="*/ 161 h 190"/>
                <a:gd name="T56" fmla="*/ 147 w 149"/>
                <a:gd name="T57" fmla="*/ 166 h 190"/>
                <a:gd name="T58" fmla="*/ 145 w 149"/>
                <a:gd name="T59" fmla="*/ 171 h 190"/>
                <a:gd name="T60" fmla="*/ 142 w 149"/>
                <a:gd name="T61" fmla="*/ 177 h 190"/>
                <a:gd name="T62" fmla="*/ 138 w 149"/>
                <a:gd name="T63" fmla="*/ 181 h 190"/>
                <a:gd name="T64" fmla="*/ 133 w 149"/>
                <a:gd name="T65" fmla="*/ 185 h 190"/>
                <a:gd name="T66" fmla="*/ 133 w 149"/>
                <a:gd name="T67" fmla="*/ 185 h 190"/>
                <a:gd name="T68" fmla="*/ 127 w 149"/>
                <a:gd name="T69" fmla="*/ 188 h 190"/>
                <a:gd name="T70" fmla="*/ 120 w 149"/>
                <a:gd name="T71" fmla="*/ 190 h 190"/>
                <a:gd name="T72" fmla="*/ 115 w 149"/>
                <a:gd name="T73" fmla="*/ 190 h 190"/>
                <a:gd name="T74" fmla="*/ 108 w 149"/>
                <a:gd name="T75" fmla="*/ 190 h 190"/>
                <a:gd name="T76" fmla="*/ 103 w 149"/>
                <a:gd name="T77" fmla="*/ 189 h 190"/>
                <a:gd name="T78" fmla="*/ 97 w 149"/>
                <a:gd name="T79" fmla="*/ 186 h 190"/>
                <a:gd name="T80" fmla="*/ 93 w 149"/>
                <a:gd name="T81" fmla="*/ 182 h 190"/>
                <a:gd name="T82" fmla="*/ 91 w 149"/>
                <a:gd name="T83" fmla="*/ 178 h 190"/>
                <a:gd name="T84" fmla="*/ 0 w 149"/>
                <a:gd name="T85" fmla="*/ 3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90">
                  <a:moveTo>
                    <a:pt x="0" y="33"/>
                  </a:moveTo>
                  <a:lnTo>
                    <a:pt x="7" y="28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9" y="176"/>
                  </a:lnTo>
                  <a:lnTo>
                    <a:pt x="101" y="178"/>
                  </a:lnTo>
                  <a:lnTo>
                    <a:pt x="105" y="180"/>
                  </a:lnTo>
                  <a:lnTo>
                    <a:pt x="109" y="181"/>
                  </a:lnTo>
                  <a:lnTo>
                    <a:pt x="114" y="181"/>
                  </a:lnTo>
                  <a:lnTo>
                    <a:pt x="119" y="181"/>
                  </a:lnTo>
                  <a:lnTo>
                    <a:pt x="123" y="180"/>
                  </a:lnTo>
                  <a:lnTo>
                    <a:pt x="127" y="177"/>
                  </a:lnTo>
                  <a:lnTo>
                    <a:pt x="127" y="177"/>
                  </a:lnTo>
                  <a:lnTo>
                    <a:pt x="131" y="174"/>
                  </a:lnTo>
                  <a:lnTo>
                    <a:pt x="135" y="171"/>
                  </a:lnTo>
                  <a:lnTo>
                    <a:pt x="137" y="167"/>
                  </a:lnTo>
                  <a:lnTo>
                    <a:pt x="138" y="163"/>
                  </a:lnTo>
                  <a:lnTo>
                    <a:pt x="139" y="159"/>
                  </a:lnTo>
                  <a:lnTo>
                    <a:pt x="139" y="155"/>
                  </a:lnTo>
                  <a:lnTo>
                    <a:pt x="138" y="150"/>
                  </a:lnTo>
                  <a:lnTo>
                    <a:pt x="137" y="146"/>
                  </a:lnTo>
                  <a:lnTo>
                    <a:pt x="49" y="4"/>
                  </a:lnTo>
                  <a:lnTo>
                    <a:pt x="54" y="0"/>
                  </a:lnTo>
                  <a:lnTo>
                    <a:pt x="145" y="144"/>
                  </a:lnTo>
                  <a:lnTo>
                    <a:pt x="145" y="144"/>
                  </a:lnTo>
                  <a:lnTo>
                    <a:pt x="147" y="150"/>
                  </a:lnTo>
                  <a:lnTo>
                    <a:pt x="149" y="155"/>
                  </a:lnTo>
                  <a:lnTo>
                    <a:pt x="149" y="161"/>
                  </a:lnTo>
                  <a:lnTo>
                    <a:pt x="147" y="166"/>
                  </a:lnTo>
                  <a:lnTo>
                    <a:pt x="145" y="171"/>
                  </a:lnTo>
                  <a:lnTo>
                    <a:pt x="142" y="177"/>
                  </a:lnTo>
                  <a:lnTo>
                    <a:pt x="138" y="181"/>
                  </a:lnTo>
                  <a:lnTo>
                    <a:pt x="133" y="185"/>
                  </a:lnTo>
                  <a:lnTo>
                    <a:pt x="133" y="185"/>
                  </a:lnTo>
                  <a:lnTo>
                    <a:pt x="127" y="188"/>
                  </a:lnTo>
                  <a:lnTo>
                    <a:pt x="120" y="190"/>
                  </a:lnTo>
                  <a:lnTo>
                    <a:pt x="115" y="190"/>
                  </a:lnTo>
                  <a:lnTo>
                    <a:pt x="108" y="190"/>
                  </a:lnTo>
                  <a:lnTo>
                    <a:pt x="103" y="189"/>
                  </a:lnTo>
                  <a:lnTo>
                    <a:pt x="97" y="186"/>
                  </a:lnTo>
                  <a:lnTo>
                    <a:pt x="93" y="182"/>
                  </a:lnTo>
                  <a:lnTo>
                    <a:pt x="91" y="178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5" name="Freeform 183"/>
            <p:cNvSpPr/>
            <p:nvPr/>
          </p:nvSpPr>
          <p:spPr bwMode="auto">
            <a:xfrm>
              <a:off x="1516063" y="3252788"/>
              <a:ext cx="114300" cy="79375"/>
            </a:xfrm>
            <a:custGeom>
              <a:avLst/>
              <a:gdLst>
                <a:gd name="T0" fmla="*/ 0 w 72"/>
                <a:gd name="T1" fmla="*/ 47 h 50"/>
                <a:gd name="T2" fmla="*/ 0 w 72"/>
                <a:gd name="T3" fmla="*/ 47 h 50"/>
                <a:gd name="T4" fmla="*/ 1 w 72"/>
                <a:gd name="T5" fmla="*/ 49 h 50"/>
                <a:gd name="T6" fmla="*/ 4 w 72"/>
                <a:gd name="T7" fmla="*/ 50 h 50"/>
                <a:gd name="T8" fmla="*/ 5 w 72"/>
                <a:gd name="T9" fmla="*/ 50 h 50"/>
                <a:gd name="T10" fmla="*/ 8 w 72"/>
                <a:gd name="T11" fmla="*/ 49 h 50"/>
                <a:gd name="T12" fmla="*/ 69 w 72"/>
                <a:gd name="T13" fmla="*/ 11 h 50"/>
                <a:gd name="T14" fmla="*/ 69 w 72"/>
                <a:gd name="T15" fmla="*/ 11 h 50"/>
                <a:gd name="T16" fmla="*/ 70 w 72"/>
                <a:gd name="T17" fmla="*/ 9 h 50"/>
                <a:gd name="T18" fmla="*/ 72 w 72"/>
                <a:gd name="T19" fmla="*/ 8 h 50"/>
                <a:gd name="T20" fmla="*/ 72 w 72"/>
                <a:gd name="T21" fmla="*/ 5 h 50"/>
                <a:gd name="T22" fmla="*/ 70 w 72"/>
                <a:gd name="T23" fmla="*/ 2 h 50"/>
                <a:gd name="T24" fmla="*/ 70 w 72"/>
                <a:gd name="T25" fmla="*/ 2 h 50"/>
                <a:gd name="T26" fmla="*/ 69 w 72"/>
                <a:gd name="T27" fmla="*/ 1 h 50"/>
                <a:gd name="T28" fmla="*/ 68 w 72"/>
                <a:gd name="T29" fmla="*/ 0 h 50"/>
                <a:gd name="T30" fmla="*/ 65 w 72"/>
                <a:gd name="T31" fmla="*/ 0 h 50"/>
                <a:gd name="T32" fmla="*/ 64 w 72"/>
                <a:gd name="T33" fmla="*/ 1 h 50"/>
                <a:gd name="T34" fmla="*/ 1 w 72"/>
                <a:gd name="T35" fmla="*/ 39 h 50"/>
                <a:gd name="T36" fmla="*/ 1 w 72"/>
                <a:gd name="T37" fmla="*/ 39 h 50"/>
                <a:gd name="T38" fmla="*/ 0 w 72"/>
                <a:gd name="T39" fmla="*/ 40 h 50"/>
                <a:gd name="T40" fmla="*/ 0 w 72"/>
                <a:gd name="T41" fmla="*/ 43 h 50"/>
                <a:gd name="T42" fmla="*/ 0 w 72"/>
                <a:gd name="T43" fmla="*/ 44 h 50"/>
                <a:gd name="T44" fmla="*/ 0 w 72"/>
                <a:gd name="T45" fmla="*/ 47 h 50"/>
                <a:gd name="T46" fmla="*/ 0 w 72"/>
                <a:gd name="T47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2" h="50">
                  <a:moveTo>
                    <a:pt x="0" y="47"/>
                  </a:moveTo>
                  <a:lnTo>
                    <a:pt x="0" y="47"/>
                  </a:lnTo>
                  <a:lnTo>
                    <a:pt x="1" y="49"/>
                  </a:lnTo>
                  <a:lnTo>
                    <a:pt x="4" y="50"/>
                  </a:lnTo>
                  <a:lnTo>
                    <a:pt x="5" y="50"/>
                  </a:lnTo>
                  <a:lnTo>
                    <a:pt x="8" y="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9"/>
                  </a:lnTo>
                  <a:lnTo>
                    <a:pt x="72" y="8"/>
                  </a:lnTo>
                  <a:lnTo>
                    <a:pt x="72" y="5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8" y="0"/>
                  </a:lnTo>
                  <a:lnTo>
                    <a:pt x="65" y="0"/>
                  </a:lnTo>
                  <a:lnTo>
                    <a:pt x="64" y="1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6" name="Freeform 184"/>
            <p:cNvSpPr/>
            <p:nvPr/>
          </p:nvSpPr>
          <p:spPr bwMode="auto">
            <a:xfrm>
              <a:off x="1560513" y="3316288"/>
              <a:ext cx="161925" cy="219075"/>
            </a:xfrm>
            <a:custGeom>
              <a:avLst/>
              <a:gdLst>
                <a:gd name="T0" fmla="*/ 0 w 102"/>
                <a:gd name="T1" fmla="*/ 6 h 138"/>
                <a:gd name="T2" fmla="*/ 9 w 102"/>
                <a:gd name="T3" fmla="*/ 0 h 138"/>
                <a:gd name="T4" fmla="*/ 88 w 102"/>
                <a:gd name="T5" fmla="*/ 128 h 138"/>
                <a:gd name="T6" fmla="*/ 88 w 102"/>
                <a:gd name="T7" fmla="*/ 128 h 138"/>
                <a:gd name="T8" fmla="*/ 91 w 102"/>
                <a:gd name="T9" fmla="*/ 132 h 138"/>
                <a:gd name="T10" fmla="*/ 94 w 102"/>
                <a:gd name="T11" fmla="*/ 133 h 138"/>
                <a:gd name="T12" fmla="*/ 98 w 102"/>
                <a:gd name="T13" fmla="*/ 134 h 138"/>
                <a:gd name="T14" fmla="*/ 102 w 102"/>
                <a:gd name="T15" fmla="*/ 136 h 138"/>
                <a:gd name="T16" fmla="*/ 102 w 102"/>
                <a:gd name="T17" fmla="*/ 136 h 138"/>
                <a:gd name="T18" fmla="*/ 101 w 102"/>
                <a:gd name="T19" fmla="*/ 136 h 138"/>
                <a:gd name="T20" fmla="*/ 101 w 102"/>
                <a:gd name="T21" fmla="*/ 136 h 138"/>
                <a:gd name="T22" fmla="*/ 95 w 102"/>
                <a:gd name="T23" fmla="*/ 138 h 138"/>
                <a:gd name="T24" fmla="*/ 88 w 102"/>
                <a:gd name="T25" fmla="*/ 138 h 138"/>
                <a:gd name="T26" fmla="*/ 83 w 102"/>
                <a:gd name="T27" fmla="*/ 136 h 138"/>
                <a:gd name="T28" fmla="*/ 79 w 102"/>
                <a:gd name="T29" fmla="*/ 132 h 138"/>
                <a:gd name="T30" fmla="*/ 0 w 102"/>
                <a:gd name="T31" fmla="*/ 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38">
                  <a:moveTo>
                    <a:pt x="0" y="6"/>
                  </a:moveTo>
                  <a:lnTo>
                    <a:pt x="9" y="0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91" y="132"/>
                  </a:lnTo>
                  <a:lnTo>
                    <a:pt x="94" y="133"/>
                  </a:lnTo>
                  <a:lnTo>
                    <a:pt x="98" y="134"/>
                  </a:lnTo>
                  <a:lnTo>
                    <a:pt x="102" y="136"/>
                  </a:lnTo>
                  <a:lnTo>
                    <a:pt x="102" y="136"/>
                  </a:lnTo>
                  <a:lnTo>
                    <a:pt x="101" y="136"/>
                  </a:lnTo>
                  <a:lnTo>
                    <a:pt x="101" y="136"/>
                  </a:lnTo>
                  <a:lnTo>
                    <a:pt x="95" y="138"/>
                  </a:lnTo>
                  <a:lnTo>
                    <a:pt x="88" y="138"/>
                  </a:lnTo>
                  <a:lnTo>
                    <a:pt x="83" y="136"/>
                  </a:lnTo>
                  <a:lnTo>
                    <a:pt x="79" y="132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3983959" y="2800827"/>
            <a:ext cx="160337" cy="255588"/>
            <a:chOff x="2679701" y="2924175"/>
            <a:chExt cx="160337" cy="255588"/>
          </a:xfrm>
          <a:noFill/>
        </p:grpSpPr>
        <p:sp>
          <p:nvSpPr>
            <p:cNvPr id="248" name="Freeform 190"/>
            <p:cNvSpPr/>
            <p:nvPr/>
          </p:nvSpPr>
          <p:spPr bwMode="auto">
            <a:xfrm>
              <a:off x="2770188" y="3103563"/>
              <a:ext cx="57150" cy="57150"/>
            </a:xfrm>
            <a:custGeom>
              <a:avLst/>
              <a:gdLst>
                <a:gd name="T0" fmla="*/ 0 w 36"/>
                <a:gd name="T1" fmla="*/ 22 h 36"/>
                <a:gd name="T2" fmla="*/ 0 w 36"/>
                <a:gd name="T3" fmla="*/ 22 h 36"/>
                <a:gd name="T4" fmla="*/ 2 w 36"/>
                <a:gd name="T5" fmla="*/ 27 h 36"/>
                <a:gd name="T6" fmla="*/ 8 w 36"/>
                <a:gd name="T7" fmla="*/ 33 h 36"/>
                <a:gd name="T8" fmla="*/ 13 w 36"/>
                <a:gd name="T9" fmla="*/ 36 h 36"/>
                <a:gd name="T10" fmla="*/ 21 w 36"/>
                <a:gd name="T11" fmla="*/ 36 h 36"/>
                <a:gd name="T12" fmla="*/ 21 w 36"/>
                <a:gd name="T13" fmla="*/ 36 h 36"/>
                <a:gd name="T14" fmla="*/ 28 w 36"/>
                <a:gd name="T15" fmla="*/ 33 h 36"/>
                <a:gd name="T16" fmla="*/ 32 w 36"/>
                <a:gd name="T17" fmla="*/ 29 h 36"/>
                <a:gd name="T18" fmla="*/ 35 w 36"/>
                <a:gd name="T19" fmla="*/ 22 h 36"/>
                <a:gd name="T20" fmla="*/ 36 w 36"/>
                <a:gd name="T21" fmla="*/ 15 h 36"/>
                <a:gd name="T22" fmla="*/ 36 w 36"/>
                <a:gd name="T23" fmla="*/ 15 h 36"/>
                <a:gd name="T24" fmla="*/ 33 w 36"/>
                <a:gd name="T25" fmla="*/ 8 h 36"/>
                <a:gd name="T26" fmla="*/ 28 w 36"/>
                <a:gd name="T27" fmla="*/ 3 h 36"/>
                <a:gd name="T28" fmla="*/ 21 w 36"/>
                <a:gd name="T29" fmla="*/ 0 h 36"/>
                <a:gd name="T30" fmla="*/ 14 w 36"/>
                <a:gd name="T31" fmla="*/ 0 h 36"/>
                <a:gd name="T32" fmla="*/ 14 w 36"/>
                <a:gd name="T33" fmla="*/ 0 h 36"/>
                <a:gd name="T34" fmla="*/ 8 w 36"/>
                <a:gd name="T35" fmla="*/ 3 h 36"/>
                <a:gd name="T36" fmla="*/ 4 w 36"/>
                <a:gd name="T37" fmla="*/ 8 h 36"/>
                <a:gd name="T38" fmla="*/ 1 w 36"/>
                <a:gd name="T39" fmla="*/ 14 h 36"/>
                <a:gd name="T40" fmla="*/ 0 w 36"/>
                <a:gd name="T41" fmla="*/ 22 h 36"/>
                <a:gd name="T42" fmla="*/ 0 w 36"/>
                <a:gd name="T43" fmla="*/ 2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0" y="22"/>
                  </a:moveTo>
                  <a:lnTo>
                    <a:pt x="0" y="22"/>
                  </a:lnTo>
                  <a:lnTo>
                    <a:pt x="2" y="27"/>
                  </a:lnTo>
                  <a:lnTo>
                    <a:pt x="8" y="33"/>
                  </a:lnTo>
                  <a:lnTo>
                    <a:pt x="13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8" y="33"/>
                  </a:lnTo>
                  <a:lnTo>
                    <a:pt x="32" y="29"/>
                  </a:lnTo>
                  <a:lnTo>
                    <a:pt x="35" y="22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3" y="8"/>
                  </a:lnTo>
                  <a:lnTo>
                    <a:pt x="28" y="3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3"/>
                  </a:lnTo>
                  <a:lnTo>
                    <a:pt x="4" y="8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9" name="Freeform 191"/>
            <p:cNvSpPr/>
            <p:nvPr/>
          </p:nvSpPr>
          <p:spPr bwMode="auto">
            <a:xfrm>
              <a:off x="2786063" y="2924175"/>
              <a:ext cx="53975" cy="192088"/>
            </a:xfrm>
            <a:custGeom>
              <a:avLst/>
              <a:gdLst>
                <a:gd name="T0" fmla="*/ 0 w 34"/>
                <a:gd name="T1" fmla="*/ 121 h 121"/>
                <a:gd name="T2" fmla="*/ 0 w 34"/>
                <a:gd name="T3" fmla="*/ 121 h 121"/>
                <a:gd name="T4" fmla="*/ 21 w 34"/>
                <a:gd name="T5" fmla="*/ 17 h 121"/>
                <a:gd name="T6" fmla="*/ 21 w 34"/>
                <a:gd name="T7" fmla="*/ 17 h 121"/>
                <a:gd name="T8" fmla="*/ 27 w 34"/>
                <a:gd name="T9" fmla="*/ 9 h 121"/>
                <a:gd name="T10" fmla="*/ 31 w 34"/>
                <a:gd name="T11" fmla="*/ 2 h 121"/>
                <a:gd name="T12" fmla="*/ 34 w 34"/>
                <a:gd name="T13" fmla="*/ 0 h 121"/>
                <a:gd name="T14" fmla="*/ 34 w 34"/>
                <a:gd name="T15" fmla="*/ 0 h 121"/>
                <a:gd name="T16" fmla="*/ 31 w 34"/>
                <a:gd name="T17" fmla="*/ 19 h 121"/>
                <a:gd name="T18" fmla="*/ 25 w 34"/>
                <a:gd name="T19" fmla="*/ 61 h 121"/>
                <a:gd name="T20" fmla="*/ 14 w 34"/>
                <a:gd name="T21" fmla="*/ 121 h 121"/>
                <a:gd name="T22" fmla="*/ 0 w 34"/>
                <a:gd name="T2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21">
                  <a:moveTo>
                    <a:pt x="0" y="121"/>
                  </a:moveTo>
                  <a:lnTo>
                    <a:pt x="0" y="121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7" y="9"/>
                  </a:lnTo>
                  <a:lnTo>
                    <a:pt x="31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19"/>
                  </a:lnTo>
                  <a:lnTo>
                    <a:pt x="25" y="61"/>
                  </a:lnTo>
                  <a:lnTo>
                    <a:pt x="14" y="121"/>
                  </a:lnTo>
                  <a:lnTo>
                    <a:pt x="0" y="121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0" name="Freeform 192"/>
            <p:cNvSpPr/>
            <p:nvPr/>
          </p:nvSpPr>
          <p:spPr bwMode="auto">
            <a:xfrm>
              <a:off x="2679701" y="2954338"/>
              <a:ext cx="123825" cy="166688"/>
            </a:xfrm>
            <a:custGeom>
              <a:avLst/>
              <a:gdLst>
                <a:gd name="T0" fmla="*/ 77 w 78"/>
                <a:gd name="T1" fmla="*/ 98 h 105"/>
                <a:gd name="T2" fmla="*/ 19 w 78"/>
                <a:gd name="T3" fmla="*/ 13 h 105"/>
                <a:gd name="T4" fmla="*/ 0 w 78"/>
                <a:gd name="T5" fmla="*/ 0 h 105"/>
                <a:gd name="T6" fmla="*/ 8 w 78"/>
                <a:gd name="T7" fmla="*/ 20 h 105"/>
                <a:gd name="T8" fmla="*/ 66 w 78"/>
                <a:gd name="T9" fmla="*/ 105 h 105"/>
                <a:gd name="T10" fmla="*/ 78 w 78"/>
                <a:gd name="T11" fmla="*/ 98 h 105"/>
                <a:gd name="T12" fmla="*/ 77 w 78"/>
                <a:gd name="T13" fmla="*/ 9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05">
                  <a:moveTo>
                    <a:pt x="77" y="98"/>
                  </a:moveTo>
                  <a:lnTo>
                    <a:pt x="19" y="13"/>
                  </a:lnTo>
                  <a:lnTo>
                    <a:pt x="0" y="0"/>
                  </a:lnTo>
                  <a:lnTo>
                    <a:pt x="8" y="20"/>
                  </a:lnTo>
                  <a:lnTo>
                    <a:pt x="66" y="105"/>
                  </a:lnTo>
                  <a:lnTo>
                    <a:pt x="78" y="98"/>
                  </a:lnTo>
                  <a:lnTo>
                    <a:pt x="77" y="98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1" name="Freeform 193"/>
            <p:cNvSpPr/>
            <p:nvPr/>
          </p:nvSpPr>
          <p:spPr bwMode="auto">
            <a:xfrm>
              <a:off x="2798763" y="3149600"/>
              <a:ext cx="14288" cy="30163"/>
            </a:xfrm>
            <a:custGeom>
              <a:avLst/>
              <a:gdLst>
                <a:gd name="T0" fmla="*/ 7 w 9"/>
                <a:gd name="T1" fmla="*/ 2 h 19"/>
                <a:gd name="T2" fmla="*/ 7 w 9"/>
                <a:gd name="T3" fmla="*/ 2 h 19"/>
                <a:gd name="T4" fmla="*/ 6 w 9"/>
                <a:gd name="T5" fmla="*/ 0 h 19"/>
                <a:gd name="T6" fmla="*/ 3 w 9"/>
                <a:gd name="T7" fmla="*/ 0 h 19"/>
                <a:gd name="T8" fmla="*/ 3 w 9"/>
                <a:gd name="T9" fmla="*/ 0 h 19"/>
                <a:gd name="T10" fmla="*/ 0 w 9"/>
                <a:gd name="T11" fmla="*/ 1 h 19"/>
                <a:gd name="T12" fmla="*/ 0 w 9"/>
                <a:gd name="T13" fmla="*/ 4 h 19"/>
                <a:gd name="T14" fmla="*/ 3 w 9"/>
                <a:gd name="T15" fmla="*/ 16 h 19"/>
                <a:gd name="T16" fmla="*/ 3 w 9"/>
                <a:gd name="T17" fmla="*/ 16 h 19"/>
                <a:gd name="T18" fmla="*/ 3 w 9"/>
                <a:gd name="T19" fmla="*/ 19 h 19"/>
                <a:gd name="T20" fmla="*/ 6 w 9"/>
                <a:gd name="T21" fmla="*/ 19 h 19"/>
                <a:gd name="T22" fmla="*/ 6 w 9"/>
                <a:gd name="T23" fmla="*/ 19 h 19"/>
                <a:gd name="T24" fmla="*/ 9 w 9"/>
                <a:gd name="T25" fmla="*/ 17 h 19"/>
                <a:gd name="T26" fmla="*/ 9 w 9"/>
                <a:gd name="T27" fmla="*/ 15 h 19"/>
                <a:gd name="T28" fmla="*/ 7 w 9"/>
                <a:gd name="T2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9">
                  <a:moveTo>
                    <a:pt x="7" y="2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rgbClr val="1C3D5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6123739" y="1703324"/>
            <a:ext cx="1430275" cy="1429292"/>
            <a:chOff x="2352316" y="1342640"/>
            <a:chExt cx="1600142" cy="159904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53" name="Freeform 679"/>
            <p:cNvSpPr>
              <a:spLocks noEditPoints="1"/>
            </p:cNvSpPr>
            <p:nvPr/>
          </p:nvSpPr>
          <p:spPr bwMode="auto">
            <a:xfrm rot="4026370">
              <a:off x="2352866" y="1342090"/>
              <a:ext cx="1599042" cy="1600142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4" name="Oval 680"/>
            <p:cNvSpPr>
              <a:spLocks noChangeArrowheads="1"/>
            </p:cNvSpPr>
            <p:nvPr/>
          </p:nvSpPr>
          <p:spPr bwMode="auto">
            <a:xfrm rot="4026370">
              <a:off x="2604551" y="1594052"/>
              <a:ext cx="1095416" cy="1095414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5" name="文本框 7"/>
          <p:cNvSpPr txBox="1"/>
          <p:nvPr/>
        </p:nvSpPr>
        <p:spPr>
          <a:xfrm>
            <a:off x="6620033" y="2079629"/>
            <a:ext cx="46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4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6" name="组合 255"/>
          <p:cNvGrpSpPr/>
          <p:nvPr/>
        </p:nvGrpSpPr>
        <p:grpSpPr>
          <a:xfrm>
            <a:off x="4266059" y="1117786"/>
            <a:ext cx="1430275" cy="1429292"/>
            <a:chOff x="2352316" y="1342640"/>
            <a:chExt cx="1600142" cy="159904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57" name="Freeform 679"/>
            <p:cNvSpPr>
              <a:spLocks noEditPoints="1"/>
            </p:cNvSpPr>
            <p:nvPr/>
          </p:nvSpPr>
          <p:spPr bwMode="auto">
            <a:xfrm rot="4026370">
              <a:off x="2352866" y="1342090"/>
              <a:ext cx="1599042" cy="1600142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8" name="Oval 680"/>
            <p:cNvSpPr>
              <a:spLocks noChangeArrowheads="1"/>
            </p:cNvSpPr>
            <p:nvPr/>
          </p:nvSpPr>
          <p:spPr bwMode="auto">
            <a:xfrm rot="4026370">
              <a:off x="2604551" y="1594052"/>
              <a:ext cx="1095416" cy="1095414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59" name="文本框 7"/>
          <p:cNvSpPr txBox="1"/>
          <p:nvPr/>
        </p:nvSpPr>
        <p:spPr>
          <a:xfrm>
            <a:off x="4762353" y="1494091"/>
            <a:ext cx="46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4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0" name="组合 259"/>
          <p:cNvGrpSpPr/>
          <p:nvPr/>
        </p:nvGrpSpPr>
        <p:grpSpPr>
          <a:xfrm>
            <a:off x="5993196" y="3629502"/>
            <a:ext cx="1430275" cy="1429292"/>
            <a:chOff x="2352316" y="1342640"/>
            <a:chExt cx="1600142" cy="159904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61" name="Freeform 679"/>
            <p:cNvSpPr>
              <a:spLocks noEditPoints="1"/>
            </p:cNvSpPr>
            <p:nvPr/>
          </p:nvSpPr>
          <p:spPr bwMode="auto">
            <a:xfrm rot="4026370">
              <a:off x="2352866" y="1342090"/>
              <a:ext cx="1599042" cy="1600142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2" name="Oval 680"/>
            <p:cNvSpPr>
              <a:spLocks noChangeArrowheads="1"/>
            </p:cNvSpPr>
            <p:nvPr/>
          </p:nvSpPr>
          <p:spPr bwMode="auto">
            <a:xfrm rot="4026370">
              <a:off x="2604551" y="1594052"/>
              <a:ext cx="1095416" cy="1095414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63" name="文本框 7"/>
          <p:cNvSpPr txBox="1"/>
          <p:nvPr/>
        </p:nvSpPr>
        <p:spPr>
          <a:xfrm>
            <a:off x="6489490" y="4005807"/>
            <a:ext cx="46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4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4328067" y="3676699"/>
            <a:ext cx="1430275" cy="1429292"/>
            <a:chOff x="2352316" y="1342640"/>
            <a:chExt cx="1600142" cy="1599042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65" name="Freeform 679"/>
            <p:cNvSpPr>
              <a:spLocks noEditPoints="1"/>
            </p:cNvSpPr>
            <p:nvPr/>
          </p:nvSpPr>
          <p:spPr bwMode="auto">
            <a:xfrm rot="4026370">
              <a:off x="2352866" y="1342090"/>
              <a:ext cx="1599042" cy="1600142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6" name="Oval 680"/>
            <p:cNvSpPr>
              <a:spLocks noChangeArrowheads="1"/>
            </p:cNvSpPr>
            <p:nvPr/>
          </p:nvSpPr>
          <p:spPr bwMode="auto">
            <a:xfrm rot="4026370">
              <a:off x="2604551" y="1594052"/>
              <a:ext cx="1095416" cy="1095414"/>
            </a:xfrm>
            <a:prstGeom prst="ellips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67" name="文本框 7"/>
          <p:cNvSpPr txBox="1"/>
          <p:nvPr/>
        </p:nvSpPr>
        <p:spPr>
          <a:xfrm>
            <a:off x="4824361" y="4053004"/>
            <a:ext cx="46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4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68" name="直接箭头连接符 267"/>
          <p:cNvCxnSpPr/>
          <p:nvPr/>
        </p:nvCxnSpPr>
        <p:spPr>
          <a:xfrm>
            <a:off x="7591810" y="2417611"/>
            <a:ext cx="3140597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接箭头连接符 268"/>
          <p:cNvCxnSpPr/>
          <p:nvPr/>
        </p:nvCxnSpPr>
        <p:spPr>
          <a:xfrm>
            <a:off x="7317966" y="4406947"/>
            <a:ext cx="3140597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箭头连接符 269"/>
          <p:cNvCxnSpPr/>
          <p:nvPr/>
        </p:nvCxnSpPr>
        <p:spPr>
          <a:xfrm flipH="1">
            <a:off x="1333994" y="4406947"/>
            <a:ext cx="3005635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箭头连接符 270"/>
          <p:cNvCxnSpPr/>
          <p:nvPr/>
        </p:nvCxnSpPr>
        <p:spPr>
          <a:xfrm flipH="1">
            <a:off x="1333993" y="1826716"/>
            <a:ext cx="3005635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组合 271"/>
          <p:cNvGrpSpPr/>
          <p:nvPr/>
        </p:nvGrpSpPr>
        <p:grpSpPr>
          <a:xfrm>
            <a:off x="8101223" y="1470866"/>
            <a:ext cx="2802265" cy="917302"/>
            <a:chOff x="8626301" y="2552130"/>
            <a:chExt cx="2267226" cy="917302"/>
          </a:xfrm>
        </p:grpSpPr>
        <p:sp>
          <p:nvSpPr>
            <p:cNvPr id="273" name="文本框 87"/>
            <p:cNvSpPr txBox="1"/>
            <p:nvPr/>
          </p:nvSpPr>
          <p:spPr>
            <a:xfrm>
              <a:off x="9146741" y="2552130"/>
              <a:ext cx="896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4" name="文本框 88"/>
            <p:cNvSpPr txBox="1"/>
            <p:nvPr/>
          </p:nvSpPr>
          <p:spPr>
            <a:xfrm>
              <a:off x="8626301" y="2860034"/>
              <a:ext cx="226722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1651776" y="881253"/>
            <a:ext cx="2802265" cy="917302"/>
            <a:chOff x="8626301" y="2552130"/>
            <a:chExt cx="2267226" cy="917302"/>
          </a:xfrm>
        </p:grpSpPr>
        <p:sp>
          <p:nvSpPr>
            <p:cNvPr id="276" name="文本框 87"/>
            <p:cNvSpPr txBox="1"/>
            <p:nvPr/>
          </p:nvSpPr>
          <p:spPr>
            <a:xfrm>
              <a:off x="9146741" y="2552130"/>
              <a:ext cx="896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7" name="文本框 88"/>
            <p:cNvSpPr txBox="1"/>
            <p:nvPr/>
          </p:nvSpPr>
          <p:spPr>
            <a:xfrm>
              <a:off x="8626301" y="2860034"/>
              <a:ext cx="226722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1599372" y="3436763"/>
            <a:ext cx="2802265" cy="917302"/>
            <a:chOff x="8626301" y="2552130"/>
            <a:chExt cx="2267226" cy="917302"/>
          </a:xfrm>
        </p:grpSpPr>
        <p:sp>
          <p:nvSpPr>
            <p:cNvPr id="279" name="文本框 87"/>
            <p:cNvSpPr txBox="1"/>
            <p:nvPr/>
          </p:nvSpPr>
          <p:spPr>
            <a:xfrm>
              <a:off x="9146741" y="2552130"/>
              <a:ext cx="896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0" name="文本框 88"/>
            <p:cNvSpPr txBox="1"/>
            <p:nvPr/>
          </p:nvSpPr>
          <p:spPr>
            <a:xfrm>
              <a:off x="8626301" y="2860034"/>
              <a:ext cx="226722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7704809" y="3437802"/>
            <a:ext cx="2802265" cy="917302"/>
            <a:chOff x="8626301" y="2552130"/>
            <a:chExt cx="2267226" cy="917302"/>
          </a:xfrm>
        </p:grpSpPr>
        <p:sp>
          <p:nvSpPr>
            <p:cNvPr id="282" name="文本框 87"/>
            <p:cNvSpPr txBox="1"/>
            <p:nvPr/>
          </p:nvSpPr>
          <p:spPr>
            <a:xfrm>
              <a:off x="9146741" y="2552130"/>
              <a:ext cx="896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3" name="文本框 88"/>
            <p:cNvSpPr txBox="1"/>
            <p:nvPr/>
          </p:nvSpPr>
          <p:spPr>
            <a:xfrm>
              <a:off x="8626301" y="2860034"/>
              <a:ext cx="2267226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这里输入您需要的文字，你也可以从文档中复制进行粘贴。</a:t>
              </a:r>
              <a:endParaRPr lang="zh-CN" alt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4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4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4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27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组合 283"/>
          <p:cNvGrpSpPr/>
          <p:nvPr/>
        </p:nvGrpSpPr>
        <p:grpSpPr>
          <a:xfrm>
            <a:off x="4944210" y="1162469"/>
            <a:ext cx="1398778" cy="1305903"/>
            <a:chOff x="3083145" y="1672281"/>
            <a:chExt cx="1398778" cy="130590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85" name="Freeform 132"/>
            <p:cNvSpPr/>
            <p:nvPr/>
          </p:nvSpPr>
          <p:spPr bwMode="auto">
            <a:xfrm>
              <a:off x="3719674" y="1672281"/>
              <a:ext cx="762249" cy="1305903"/>
            </a:xfrm>
            <a:custGeom>
              <a:avLst/>
              <a:gdLst>
                <a:gd name="T0" fmla="*/ 0 w 673"/>
                <a:gd name="T1" fmla="*/ 1153 h 1153"/>
                <a:gd name="T2" fmla="*/ 0 w 673"/>
                <a:gd name="T3" fmla="*/ 0 h 1153"/>
                <a:gd name="T4" fmla="*/ 673 w 673"/>
                <a:gd name="T5" fmla="*/ 761 h 1153"/>
                <a:gd name="T6" fmla="*/ 0 w 673"/>
                <a:gd name="T7" fmla="*/ 1153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3" h="1153">
                  <a:moveTo>
                    <a:pt x="0" y="1153"/>
                  </a:moveTo>
                  <a:lnTo>
                    <a:pt x="0" y="0"/>
                  </a:lnTo>
                  <a:lnTo>
                    <a:pt x="673" y="761"/>
                  </a:lnTo>
                  <a:lnTo>
                    <a:pt x="0" y="115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6" name="Freeform 133"/>
            <p:cNvSpPr/>
            <p:nvPr/>
          </p:nvSpPr>
          <p:spPr bwMode="auto">
            <a:xfrm>
              <a:off x="3083145" y="1672281"/>
              <a:ext cx="636529" cy="1305903"/>
            </a:xfrm>
            <a:custGeom>
              <a:avLst/>
              <a:gdLst>
                <a:gd name="T0" fmla="*/ 562 w 562"/>
                <a:gd name="T1" fmla="*/ 0 h 1153"/>
                <a:gd name="T2" fmla="*/ 0 w 562"/>
                <a:gd name="T3" fmla="*/ 777 h 1153"/>
                <a:gd name="T4" fmla="*/ 562 w 562"/>
                <a:gd name="T5" fmla="*/ 1153 h 1153"/>
                <a:gd name="T6" fmla="*/ 562 w 562"/>
                <a:gd name="T7" fmla="*/ 0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2" h="1153">
                  <a:moveTo>
                    <a:pt x="562" y="0"/>
                  </a:moveTo>
                  <a:lnTo>
                    <a:pt x="0" y="777"/>
                  </a:lnTo>
                  <a:lnTo>
                    <a:pt x="562" y="1153"/>
                  </a:lnTo>
                  <a:lnTo>
                    <a:pt x="562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3778752" y="3062994"/>
            <a:ext cx="3956216" cy="1763479"/>
            <a:chOff x="1917687" y="3572806"/>
            <a:chExt cx="3956216" cy="1763479"/>
          </a:xfrm>
          <a:solidFill>
            <a:schemeClr val="bg1">
              <a:lumMod val="95000"/>
            </a:schemeClr>
          </a:solidFill>
        </p:grpSpPr>
        <p:sp>
          <p:nvSpPr>
            <p:cNvPr id="288" name="Freeform 134"/>
            <p:cNvSpPr/>
            <p:nvPr/>
          </p:nvSpPr>
          <p:spPr bwMode="auto">
            <a:xfrm>
              <a:off x="1917687" y="3613580"/>
              <a:ext cx="1788396" cy="1722705"/>
            </a:xfrm>
            <a:custGeom>
              <a:avLst/>
              <a:gdLst>
                <a:gd name="T0" fmla="*/ 340 w 1579"/>
                <a:gd name="T1" fmla="*/ 0 h 1521"/>
                <a:gd name="T2" fmla="*/ 0 w 1579"/>
                <a:gd name="T3" fmla="*/ 466 h 1521"/>
                <a:gd name="T4" fmla="*/ 1579 w 1579"/>
                <a:gd name="T5" fmla="*/ 1521 h 1521"/>
                <a:gd name="T6" fmla="*/ 1579 w 1579"/>
                <a:gd name="T7" fmla="*/ 829 h 1521"/>
                <a:gd name="T8" fmla="*/ 340 w 1579"/>
                <a:gd name="T9" fmla="*/ 0 h 1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9" h="1521">
                  <a:moveTo>
                    <a:pt x="340" y="0"/>
                  </a:moveTo>
                  <a:lnTo>
                    <a:pt x="0" y="466"/>
                  </a:lnTo>
                  <a:lnTo>
                    <a:pt x="1579" y="1521"/>
                  </a:lnTo>
                  <a:lnTo>
                    <a:pt x="1579" y="8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9" name="Freeform 135"/>
            <p:cNvSpPr/>
            <p:nvPr/>
          </p:nvSpPr>
          <p:spPr bwMode="auto">
            <a:xfrm>
              <a:off x="3706082" y="3572806"/>
              <a:ext cx="2167821" cy="1763479"/>
            </a:xfrm>
            <a:custGeom>
              <a:avLst/>
              <a:gdLst>
                <a:gd name="T0" fmla="*/ 0 w 1914"/>
                <a:gd name="T1" fmla="*/ 865 h 1557"/>
                <a:gd name="T2" fmla="*/ 0 w 1914"/>
                <a:gd name="T3" fmla="*/ 1557 h 1557"/>
                <a:gd name="T4" fmla="*/ 1914 w 1914"/>
                <a:gd name="T5" fmla="*/ 478 h 1557"/>
                <a:gd name="T6" fmla="*/ 1486 w 1914"/>
                <a:gd name="T7" fmla="*/ 0 h 1557"/>
                <a:gd name="T8" fmla="*/ 0 w 1914"/>
                <a:gd name="T9" fmla="*/ 865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4" h="1557">
                  <a:moveTo>
                    <a:pt x="0" y="865"/>
                  </a:moveTo>
                  <a:lnTo>
                    <a:pt x="0" y="1557"/>
                  </a:lnTo>
                  <a:lnTo>
                    <a:pt x="1914" y="478"/>
                  </a:lnTo>
                  <a:lnTo>
                    <a:pt x="1486" y="0"/>
                  </a:lnTo>
                  <a:lnTo>
                    <a:pt x="0" y="865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4254449" y="2552185"/>
            <a:ext cx="2911948" cy="1303638"/>
            <a:chOff x="2393384" y="3061997"/>
            <a:chExt cx="2911948" cy="130363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1" name="Freeform 136"/>
            <p:cNvSpPr/>
            <p:nvPr/>
          </p:nvSpPr>
          <p:spPr bwMode="auto">
            <a:xfrm>
              <a:off x="2393384" y="3093710"/>
              <a:ext cx="1317229" cy="1271925"/>
            </a:xfrm>
            <a:custGeom>
              <a:avLst/>
              <a:gdLst>
                <a:gd name="T0" fmla="*/ 254 w 1163"/>
                <a:gd name="T1" fmla="*/ 0 h 1123"/>
                <a:gd name="T2" fmla="*/ 0 w 1163"/>
                <a:gd name="T3" fmla="*/ 347 h 1123"/>
                <a:gd name="T4" fmla="*/ 1163 w 1163"/>
                <a:gd name="T5" fmla="*/ 1123 h 1123"/>
                <a:gd name="T6" fmla="*/ 1163 w 1163"/>
                <a:gd name="T7" fmla="*/ 609 h 1123"/>
                <a:gd name="T8" fmla="*/ 254 w 1163"/>
                <a:gd name="T9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3" h="1123">
                  <a:moveTo>
                    <a:pt x="254" y="0"/>
                  </a:moveTo>
                  <a:lnTo>
                    <a:pt x="0" y="347"/>
                  </a:lnTo>
                  <a:lnTo>
                    <a:pt x="1163" y="1123"/>
                  </a:lnTo>
                  <a:lnTo>
                    <a:pt x="1163" y="609"/>
                  </a:lnTo>
                  <a:lnTo>
                    <a:pt x="254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2" name="Freeform 137"/>
            <p:cNvSpPr/>
            <p:nvPr/>
          </p:nvSpPr>
          <p:spPr bwMode="auto">
            <a:xfrm>
              <a:off x="3715143" y="3061997"/>
              <a:ext cx="1590189" cy="1299108"/>
            </a:xfrm>
            <a:custGeom>
              <a:avLst/>
              <a:gdLst>
                <a:gd name="T0" fmla="*/ 0 w 1404"/>
                <a:gd name="T1" fmla="*/ 633 h 1147"/>
                <a:gd name="T2" fmla="*/ 0 w 1404"/>
                <a:gd name="T3" fmla="*/ 1147 h 1147"/>
                <a:gd name="T4" fmla="*/ 1404 w 1404"/>
                <a:gd name="T5" fmla="*/ 357 h 1147"/>
                <a:gd name="T6" fmla="*/ 1083 w 1404"/>
                <a:gd name="T7" fmla="*/ 0 h 1147"/>
                <a:gd name="T8" fmla="*/ 0 w 1404"/>
                <a:gd name="T9" fmla="*/ 633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4" h="1147">
                  <a:moveTo>
                    <a:pt x="0" y="633"/>
                  </a:moveTo>
                  <a:lnTo>
                    <a:pt x="0" y="1147"/>
                  </a:lnTo>
                  <a:lnTo>
                    <a:pt x="1404" y="357"/>
                  </a:lnTo>
                  <a:lnTo>
                    <a:pt x="1083" y="0"/>
                  </a:lnTo>
                  <a:lnTo>
                    <a:pt x="0" y="63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4639538" y="2146709"/>
            <a:ext cx="2065886" cy="923080"/>
            <a:chOff x="2778473" y="2656521"/>
            <a:chExt cx="2065886" cy="923080"/>
          </a:xfrm>
          <a:solidFill>
            <a:schemeClr val="bg1">
              <a:lumMod val="95000"/>
            </a:schemeClr>
          </a:solidFill>
        </p:grpSpPr>
        <p:sp>
          <p:nvSpPr>
            <p:cNvPr id="294" name="Freeform 138"/>
            <p:cNvSpPr/>
            <p:nvPr/>
          </p:nvSpPr>
          <p:spPr bwMode="auto">
            <a:xfrm>
              <a:off x="2778473" y="2674643"/>
              <a:ext cx="938937" cy="904958"/>
            </a:xfrm>
            <a:custGeom>
              <a:avLst/>
              <a:gdLst>
                <a:gd name="T0" fmla="*/ 183 w 829"/>
                <a:gd name="T1" fmla="*/ 0 h 799"/>
                <a:gd name="T2" fmla="*/ 0 w 829"/>
                <a:gd name="T3" fmla="*/ 248 h 799"/>
                <a:gd name="T4" fmla="*/ 829 w 829"/>
                <a:gd name="T5" fmla="*/ 799 h 799"/>
                <a:gd name="T6" fmla="*/ 829 w 829"/>
                <a:gd name="T7" fmla="*/ 432 h 799"/>
                <a:gd name="T8" fmla="*/ 183 w 829"/>
                <a:gd name="T9" fmla="*/ 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9" h="799">
                  <a:moveTo>
                    <a:pt x="183" y="0"/>
                  </a:moveTo>
                  <a:lnTo>
                    <a:pt x="0" y="248"/>
                  </a:lnTo>
                  <a:lnTo>
                    <a:pt x="829" y="799"/>
                  </a:lnTo>
                  <a:lnTo>
                    <a:pt x="829" y="432"/>
                  </a:lnTo>
                  <a:lnTo>
                    <a:pt x="18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5" name="Freeform 139"/>
            <p:cNvSpPr/>
            <p:nvPr/>
          </p:nvSpPr>
          <p:spPr bwMode="auto">
            <a:xfrm>
              <a:off x="3717409" y="2656521"/>
              <a:ext cx="1126950" cy="923080"/>
            </a:xfrm>
            <a:custGeom>
              <a:avLst/>
              <a:gdLst>
                <a:gd name="T0" fmla="*/ 0 w 995"/>
                <a:gd name="T1" fmla="*/ 448 h 815"/>
                <a:gd name="T2" fmla="*/ 0 w 995"/>
                <a:gd name="T3" fmla="*/ 815 h 815"/>
                <a:gd name="T4" fmla="*/ 995 w 995"/>
                <a:gd name="T5" fmla="*/ 256 h 815"/>
                <a:gd name="T6" fmla="*/ 767 w 995"/>
                <a:gd name="T7" fmla="*/ 0 h 815"/>
                <a:gd name="T8" fmla="*/ 0 w 995"/>
                <a:gd name="T9" fmla="*/ 448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815">
                  <a:moveTo>
                    <a:pt x="0" y="448"/>
                  </a:moveTo>
                  <a:lnTo>
                    <a:pt x="0" y="815"/>
                  </a:lnTo>
                  <a:lnTo>
                    <a:pt x="995" y="256"/>
                  </a:lnTo>
                  <a:lnTo>
                    <a:pt x="767" y="0"/>
                  </a:lnTo>
                  <a:lnTo>
                    <a:pt x="0" y="448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3177334" y="3724440"/>
            <a:ext cx="5285905" cy="2326387"/>
            <a:chOff x="1316269" y="4234252"/>
            <a:chExt cx="5285905" cy="232638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97" name="Freeform 140"/>
            <p:cNvSpPr/>
            <p:nvPr/>
          </p:nvSpPr>
          <p:spPr bwMode="auto">
            <a:xfrm>
              <a:off x="1316269" y="4284087"/>
              <a:ext cx="2394344" cy="2276552"/>
            </a:xfrm>
            <a:custGeom>
              <a:avLst/>
              <a:gdLst>
                <a:gd name="T0" fmla="*/ 437 w 2114"/>
                <a:gd name="T1" fmla="*/ 0 h 2010"/>
                <a:gd name="T2" fmla="*/ 0 w 2114"/>
                <a:gd name="T3" fmla="*/ 599 h 2010"/>
                <a:gd name="T4" fmla="*/ 2114 w 2114"/>
                <a:gd name="T5" fmla="*/ 2010 h 2010"/>
                <a:gd name="T6" fmla="*/ 2114 w 2114"/>
                <a:gd name="T7" fmla="*/ 1125 h 2010"/>
                <a:gd name="T8" fmla="*/ 437 w 2114"/>
                <a:gd name="T9" fmla="*/ 0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4" h="2010">
                  <a:moveTo>
                    <a:pt x="437" y="0"/>
                  </a:moveTo>
                  <a:lnTo>
                    <a:pt x="0" y="599"/>
                  </a:lnTo>
                  <a:lnTo>
                    <a:pt x="2114" y="2010"/>
                  </a:lnTo>
                  <a:lnTo>
                    <a:pt x="2114" y="1125"/>
                  </a:lnTo>
                  <a:lnTo>
                    <a:pt x="437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8" name="Freeform 141"/>
            <p:cNvSpPr/>
            <p:nvPr/>
          </p:nvSpPr>
          <p:spPr bwMode="auto">
            <a:xfrm>
              <a:off x="3710613" y="4234252"/>
              <a:ext cx="2891561" cy="2326387"/>
            </a:xfrm>
            <a:custGeom>
              <a:avLst/>
              <a:gdLst>
                <a:gd name="T0" fmla="*/ 0 w 2553"/>
                <a:gd name="T1" fmla="*/ 1169 h 2054"/>
                <a:gd name="T2" fmla="*/ 0 w 2553"/>
                <a:gd name="T3" fmla="*/ 2054 h 2054"/>
                <a:gd name="T4" fmla="*/ 2553 w 2553"/>
                <a:gd name="T5" fmla="*/ 617 h 2054"/>
                <a:gd name="T6" fmla="*/ 2004 w 2553"/>
                <a:gd name="T7" fmla="*/ 0 h 2054"/>
                <a:gd name="T8" fmla="*/ 0 w 2553"/>
                <a:gd name="T9" fmla="*/ 1169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3" h="2054">
                  <a:moveTo>
                    <a:pt x="0" y="1169"/>
                  </a:moveTo>
                  <a:lnTo>
                    <a:pt x="0" y="2054"/>
                  </a:lnTo>
                  <a:lnTo>
                    <a:pt x="2553" y="617"/>
                  </a:lnTo>
                  <a:lnTo>
                    <a:pt x="2004" y="0"/>
                  </a:lnTo>
                  <a:lnTo>
                    <a:pt x="0" y="1169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299" name="直接连接符 298"/>
          <p:cNvCxnSpPr/>
          <p:nvPr/>
        </p:nvCxnSpPr>
        <p:spPr>
          <a:xfrm flipH="1">
            <a:off x="6203807" y="1876309"/>
            <a:ext cx="436251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文本框 104"/>
          <p:cNvSpPr txBox="1"/>
          <p:nvPr/>
        </p:nvSpPr>
        <p:spPr>
          <a:xfrm>
            <a:off x="6832526" y="1162469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01" name="直接连接符 300"/>
          <p:cNvCxnSpPr/>
          <p:nvPr/>
        </p:nvCxnSpPr>
        <p:spPr>
          <a:xfrm flipH="1">
            <a:off x="799874" y="2322160"/>
            <a:ext cx="396372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108"/>
          <p:cNvSpPr txBox="1"/>
          <p:nvPr/>
        </p:nvSpPr>
        <p:spPr>
          <a:xfrm>
            <a:off x="961446" y="1615830"/>
            <a:ext cx="3907829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此处填写具体条目内容，此处填写具体条目内容，此处填写具体条目内容。此处填写具体条目内容，此处填写具体条目内容，此处填写具体条目内容。</a:t>
            </a:r>
          </a:p>
        </p:txBody>
      </p:sp>
      <p:cxnSp>
        <p:nvCxnSpPr>
          <p:cNvPr id="303" name="直接连接符 302"/>
          <p:cNvCxnSpPr/>
          <p:nvPr/>
        </p:nvCxnSpPr>
        <p:spPr>
          <a:xfrm flipH="1">
            <a:off x="6948347" y="2813425"/>
            <a:ext cx="4225839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文本框 110"/>
          <p:cNvSpPr txBox="1"/>
          <p:nvPr/>
        </p:nvSpPr>
        <p:spPr>
          <a:xfrm>
            <a:off x="7303391" y="2098799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5" name="文本框 112"/>
          <p:cNvSpPr txBox="1"/>
          <p:nvPr/>
        </p:nvSpPr>
        <p:spPr>
          <a:xfrm>
            <a:off x="181661" y="2722612"/>
            <a:ext cx="3907829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此处填写具体条目内容，此处填写具体条目内容，此处填写具体条目内容。此处填写具体条目内容，此处填写具体条目内容，此处填写具体条目内容。</a:t>
            </a:r>
          </a:p>
        </p:txBody>
      </p:sp>
      <p:cxnSp>
        <p:nvCxnSpPr>
          <p:cNvPr id="306" name="直接连接符 305"/>
          <p:cNvCxnSpPr/>
          <p:nvPr/>
        </p:nvCxnSpPr>
        <p:spPr>
          <a:xfrm flipH="1">
            <a:off x="8148089" y="3977750"/>
            <a:ext cx="3963726" cy="0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文本框 116"/>
          <p:cNvSpPr txBox="1"/>
          <p:nvPr/>
        </p:nvSpPr>
        <p:spPr>
          <a:xfrm>
            <a:off x="8187578" y="3273821"/>
            <a:ext cx="39078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此处填写具体条目内容，此处填写具体条目内容，此处填写具体条目内容。此处填写具体条目内容，此处填写具体条目内容，此处填写具体条目内容。</a:t>
            </a:r>
          </a:p>
        </p:txBody>
      </p:sp>
      <p:cxnSp>
        <p:nvCxnSpPr>
          <p:cNvPr id="309" name="直接连接符 308"/>
          <p:cNvCxnSpPr/>
          <p:nvPr/>
        </p:nvCxnSpPr>
        <p:spPr>
          <a:xfrm flipH="1">
            <a:off x="20089" y="3428942"/>
            <a:ext cx="396372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300" grpId="0"/>
      <p:bldP spid="302" grpId="0"/>
      <p:bldP spid="304" grpId="0"/>
      <p:bldP spid="305" grpId="0"/>
      <p:bldP spid="30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28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/>
        </p:nvGrpSpPr>
        <p:grpSpPr>
          <a:xfrm>
            <a:off x="7827222" y="2442969"/>
            <a:ext cx="2722124" cy="2444498"/>
            <a:chOff x="7856251" y="1996655"/>
            <a:chExt cx="2722124" cy="2444498"/>
          </a:xfrm>
        </p:grpSpPr>
        <p:sp>
          <p:nvSpPr>
            <p:cNvPr id="36" name="Freeform 40"/>
            <p:cNvSpPr/>
            <p:nvPr/>
          </p:nvSpPr>
          <p:spPr bwMode="auto">
            <a:xfrm>
              <a:off x="7856251" y="1996655"/>
              <a:ext cx="2722124" cy="2444498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7" name="Freeform 41"/>
            <p:cNvSpPr>
              <a:spLocks noEditPoints="1"/>
            </p:cNvSpPr>
            <p:nvPr/>
          </p:nvSpPr>
          <p:spPr bwMode="auto">
            <a:xfrm>
              <a:off x="7856251" y="1996655"/>
              <a:ext cx="2722124" cy="2444498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785916" y="2442969"/>
            <a:ext cx="2722124" cy="2444498"/>
            <a:chOff x="5814945" y="1996655"/>
            <a:chExt cx="2722124" cy="2444498"/>
          </a:xfrm>
        </p:grpSpPr>
        <p:sp>
          <p:nvSpPr>
            <p:cNvPr id="39" name="Freeform 42"/>
            <p:cNvSpPr/>
            <p:nvPr/>
          </p:nvSpPr>
          <p:spPr bwMode="auto">
            <a:xfrm>
              <a:off x="5814945" y="1996655"/>
              <a:ext cx="2722124" cy="2444498"/>
            </a:xfrm>
            <a:custGeom>
              <a:avLst/>
              <a:gdLst>
                <a:gd name="T0" fmla="*/ 1149 w 1149"/>
                <a:gd name="T1" fmla="*/ 515 h 1030"/>
                <a:gd name="T2" fmla="*/ 1019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19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lnTo>
                    <a:pt x="1149" y="51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Freeform 43"/>
            <p:cNvSpPr>
              <a:spLocks noEditPoints="1"/>
            </p:cNvSpPr>
            <p:nvPr/>
          </p:nvSpPr>
          <p:spPr bwMode="auto">
            <a:xfrm>
              <a:off x="5814945" y="1996655"/>
              <a:ext cx="2722124" cy="2444498"/>
            </a:xfrm>
            <a:custGeom>
              <a:avLst/>
              <a:gdLst>
                <a:gd name="T0" fmla="*/ 1019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19 w 1149"/>
                <a:gd name="T9" fmla="*/ 618 h 1030"/>
                <a:gd name="T10" fmla="*/ 1149 w 1149"/>
                <a:gd name="T11" fmla="*/ 515 h 1030"/>
                <a:gd name="T12" fmla="*/ 1019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19" y="412"/>
                  </a:moveTo>
                  <a:cubicBezTo>
                    <a:pt x="971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1" y="853"/>
                    <a:pt x="1019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43459" y="2442969"/>
            <a:ext cx="2719821" cy="2444498"/>
            <a:chOff x="3772488" y="1996655"/>
            <a:chExt cx="2719821" cy="2444498"/>
          </a:xfrm>
        </p:grpSpPr>
        <p:sp>
          <p:nvSpPr>
            <p:cNvPr id="42" name="Freeform 44"/>
            <p:cNvSpPr/>
            <p:nvPr/>
          </p:nvSpPr>
          <p:spPr bwMode="auto">
            <a:xfrm>
              <a:off x="3772488" y="1996655"/>
              <a:ext cx="2719821" cy="2444498"/>
            </a:xfrm>
            <a:custGeom>
              <a:avLst/>
              <a:gdLst>
                <a:gd name="T0" fmla="*/ 1148 w 1148"/>
                <a:gd name="T1" fmla="*/ 515 h 1030"/>
                <a:gd name="T2" fmla="*/ 1019 w 1148"/>
                <a:gd name="T3" fmla="*/ 412 h 1030"/>
                <a:gd name="T4" fmla="*/ 515 w 1148"/>
                <a:gd name="T5" fmla="*/ 0 h 1030"/>
                <a:gd name="T6" fmla="*/ 0 w 1148"/>
                <a:gd name="T7" fmla="*/ 515 h 1030"/>
                <a:gd name="T8" fmla="*/ 515 w 1148"/>
                <a:gd name="T9" fmla="*/ 1030 h 1030"/>
                <a:gd name="T10" fmla="*/ 1019 w 1148"/>
                <a:gd name="T11" fmla="*/ 618 h 1030"/>
                <a:gd name="T12" fmla="*/ 1148 w 1148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8" h="1030">
                  <a:moveTo>
                    <a:pt x="1148" y="515"/>
                  </a:moveTo>
                  <a:cubicBezTo>
                    <a:pt x="1019" y="412"/>
                    <a:pt x="1019" y="412"/>
                    <a:pt x="1019" y="412"/>
                  </a:cubicBez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lnTo>
                    <a:pt x="1148" y="51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3772488" y="1996655"/>
              <a:ext cx="2719821" cy="2444498"/>
            </a:xfrm>
            <a:custGeom>
              <a:avLst/>
              <a:gdLst>
                <a:gd name="T0" fmla="*/ 1019 w 1148"/>
                <a:gd name="T1" fmla="*/ 412 h 1030"/>
                <a:gd name="T2" fmla="*/ 515 w 1148"/>
                <a:gd name="T3" fmla="*/ 0 h 1030"/>
                <a:gd name="T4" fmla="*/ 0 w 1148"/>
                <a:gd name="T5" fmla="*/ 515 h 1030"/>
                <a:gd name="T6" fmla="*/ 515 w 1148"/>
                <a:gd name="T7" fmla="*/ 1030 h 1030"/>
                <a:gd name="T8" fmla="*/ 1019 w 1148"/>
                <a:gd name="T9" fmla="*/ 618 h 1030"/>
                <a:gd name="T10" fmla="*/ 1148 w 1148"/>
                <a:gd name="T11" fmla="*/ 515 h 1030"/>
                <a:gd name="T12" fmla="*/ 1019 w 1148"/>
                <a:gd name="T13" fmla="*/ 412 h 1030"/>
                <a:gd name="T14" fmla="*/ 515 w 1148"/>
                <a:gd name="T15" fmla="*/ 979 h 1030"/>
                <a:gd name="T16" fmla="*/ 51 w 1148"/>
                <a:gd name="T17" fmla="*/ 515 h 1030"/>
                <a:gd name="T18" fmla="*/ 515 w 1148"/>
                <a:gd name="T19" fmla="*/ 51 h 1030"/>
                <a:gd name="T20" fmla="*/ 979 w 1148"/>
                <a:gd name="T21" fmla="*/ 515 h 1030"/>
                <a:gd name="T22" fmla="*/ 515 w 1148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8" h="1030">
                  <a:moveTo>
                    <a:pt x="1019" y="412"/>
                  </a:moveTo>
                  <a:cubicBezTo>
                    <a:pt x="971" y="177"/>
                    <a:pt x="763" y="0"/>
                    <a:pt x="515" y="0"/>
                  </a:cubicBezTo>
                  <a:cubicBezTo>
                    <a:pt x="230" y="0"/>
                    <a:pt x="0" y="231"/>
                    <a:pt x="0" y="515"/>
                  </a:cubicBezTo>
                  <a:cubicBezTo>
                    <a:pt x="0" y="799"/>
                    <a:pt x="230" y="1030"/>
                    <a:pt x="515" y="1030"/>
                  </a:cubicBezTo>
                  <a:cubicBezTo>
                    <a:pt x="763" y="1030"/>
                    <a:pt x="971" y="853"/>
                    <a:pt x="1019" y="618"/>
                  </a:cubicBezTo>
                  <a:cubicBezTo>
                    <a:pt x="1148" y="515"/>
                    <a:pt x="1148" y="515"/>
                    <a:pt x="1148" y="515"/>
                  </a:cubicBezTo>
                  <a:lnTo>
                    <a:pt x="1019" y="412"/>
                  </a:lnTo>
                  <a:close/>
                  <a:moveTo>
                    <a:pt x="515" y="979"/>
                  </a:moveTo>
                  <a:cubicBezTo>
                    <a:pt x="258" y="979"/>
                    <a:pt x="51" y="771"/>
                    <a:pt x="51" y="515"/>
                  </a:cubicBezTo>
                  <a:cubicBezTo>
                    <a:pt x="51" y="259"/>
                    <a:pt x="258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699850" y="2442969"/>
            <a:ext cx="2722124" cy="2444498"/>
            <a:chOff x="1728879" y="1996655"/>
            <a:chExt cx="2722124" cy="2444498"/>
          </a:xfrm>
        </p:grpSpPr>
        <p:sp>
          <p:nvSpPr>
            <p:cNvPr id="45" name="Freeform 46"/>
            <p:cNvSpPr/>
            <p:nvPr/>
          </p:nvSpPr>
          <p:spPr bwMode="auto">
            <a:xfrm>
              <a:off x="1728879" y="1996655"/>
              <a:ext cx="2722124" cy="2444498"/>
            </a:xfrm>
            <a:custGeom>
              <a:avLst/>
              <a:gdLst>
                <a:gd name="T0" fmla="*/ 1149 w 1149"/>
                <a:gd name="T1" fmla="*/ 515 h 1030"/>
                <a:gd name="T2" fmla="*/ 1020 w 1149"/>
                <a:gd name="T3" fmla="*/ 412 h 1030"/>
                <a:gd name="T4" fmla="*/ 515 w 1149"/>
                <a:gd name="T5" fmla="*/ 0 h 1030"/>
                <a:gd name="T6" fmla="*/ 0 w 1149"/>
                <a:gd name="T7" fmla="*/ 515 h 1030"/>
                <a:gd name="T8" fmla="*/ 515 w 1149"/>
                <a:gd name="T9" fmla="*/ 1030 h 1030"/>
                <a:gd name="T10" fmla="*/ 1020 w 1149"/>
                <a:gd name="T11" fmla="*/ 618 h 1030"/>
                <a:gd name="T12" fmla="*/ 1149 w 1149"/>
                <a:gd name="T13" fmla="*/ 515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1030">
                  <a:moveTo>
                    <a:pt x="1149" y="515"/>
                  </a:moveTo>
                  <a:cubicBezTo>
                    <a:pt x="1020" y="412"/>
                    <a:pt x="1020" y="412"/>
                    <a:pt x="1020" y="412"/>
                  </a:cubicBez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lnTo>
                    <a:pt x="1149" y="515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1728879" y="1996655"/>
              <a:ext cx="2722124" cy="2444498"/>
            </a:xfrm>
            <a:custGeom>
              <a:avLst/>
              <a:gdLst>
                <a:gd name="T0" fmla="*/ 1020 w 1149"/>
                <a:gd name="T1" fmla="*/ 412 h 1030"/>
                <a:gd name="T2" fmla="*/ 515 w 1149"/>
                <a:gd name="T3" fmla="*/ 0 h 1030"/>
                <a:gd name="T4" fmla="*/ 0 w 1149"/>
                <a:gd name="T5" fmla="*/ 515 h 1030"/>
                <a:gd name="T6" fmla="*/ 515 w 1149"/>
                <a:gd name="T7" fmla="*/ 1030 h 1030"/>
                <a:gd name="T8" fmla="*/ 1020 w 1149"/>
                <a:gd name="T9" fmla="*/ 618 h 1030"/>
                <a:gd name="T10" fmla="*/ 1149 w 1149"/>
                <a:gd name="T11" fmla="*/ 515 h 1030"/>
                <a:gd name="T12" fmla="*/ 1020 w 1149"/>
                <a:gd name="T13" fmla="*/ 412 h 1030"/>
                <a:gd name="T14" fmla="*/ 515 w 1149"/>
                <a:gd name="T15" fmla="*/ 979 h 1030"/>
                <a:gd name="T16" fmla="*/ 51 w 1149"/>
                <a:gd name="T17" fmla="*/ 515 h 1030"/>
                <a:gd name="T18" fmla="*/ 515 w 1149"/>
                <a:gd name="T19" fmla="*/ 51 h 1030"/>
                <a:gd name="T20" fmla="*/ 979 w 1149"/>
                <a:gd name="T21" fmla="*/ 515 h 1030"/>
                <a:gd name="T22" fmla="*/ 515 w 1149"/>
                <a:gd name="T23" fmla="*/ 979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9" h="1030">
                  <a:moveTo>
                    <a:pt x="1020" y="412"/>
                  </a:moveTo>
                  <a:cubicBezTo>
                    <a:pt x="972" y="177"/>
                    <a:pt x="764" y="0"/>
                    <a:pt x="515" y="0"/>
                  </a:cubicBez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cubicBezTo>
                    <a:pt x="764" y="1030"/>
                    <a:pt x="972" y="853"/>
                    <a:pt x="1020" y="618"/>
                  </a:cubicBezTo>
                  <a:cubicBezTo>
                    <a:pt x="1149" y="515"/>
                    <a:pt x="1149" y="515"/>
                    <a:pt x="1149" y="515"/>
                  </a:cubicBezTo>
                  <a:lnTo>
                    <a:pt x="1020" y="412"/>
                  </a:lnTo>
                  <a:close/>
                  <a:moveTo>
                    <a:pt x="515" y="979"/>
                  </a:moveTo>
                  <a:cubicBezTo>
                    <a:pt x="259" y="979"/>
                    <a:pt x="51" y="771"/>
                    <a:pt x="51" y="515"/>
                  </a:cubicBezTo>
                  <a:cubicBezTo>
                    <a:pt x="51" y="259"/>
                    <a:pt x="259" y="51"/>
                    <a:pt x="515" y="51"/>
                  </a:cubicBezTo>
                  <a:cubicBezTo>
                    <a:pt x="771" y="51"/>
                    <a:pt x="979" y="259"/>
                    <a:pt x="979" y="515"/>
                  </a:cubicBezTo>
                  <a:cubicBezTo>
                    <a:pt x="979" y="771"/>
                    <a:pt x="771" y="979"/>
                    <a:pt x="515" y="979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1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7" name="Freeform 48"/>
          <p:cNvSpPr>
            <a:spLocks noEditPoints="1"/>
          </p:cNvSpPr>
          <p:nvPr/>
        </p:nvSpPr>
        <p:spPr bwMode="auto">
          <a:xfrm>
            <a:off x="4705168" y="2953629"/>
            <a:ext cx="630518" cy="630518"/>
          </a:xfrm>
          <a:custGeom>
            <a:avLst/>
            <a:gdLst>
              <a:gd name="T0" fmla="*/ 152 w 152"/>
              <a:gd name="T1" fmla="*/ 88 h 152"/>
              <a:gd name="T2" fmla="*/ 152 w 152"/>
              <a:gd name="T3" fmla="*/ 64 h 152"/>
              <a:gd name="T4" fmla="*/ 138 w 152"/>
              <a:gd name="T5" fmla="*/ 64 h 152"/>
              <a:gd name="T6" fmla="*/ 128 w 152"/>
              <a:gd name="T7" fmla="*/ 40 h 152"/>
              <a:gd name="T8" fmla="*/ 138 w 152"/>
              <a:gd name="T9" fmla="*/ 31 h 152"/>
              <a:gd name="T10" fmla="*/ 121 w 152"/>
              <a:gd name="T11" fmla="*/ 14 h 152"/>
              <a:gd name="T12" fmla="*/ 111 w 152"/>
              <a:gd name="T13" fmla="*/ 24 h 152"/>
              <a:gd name="T14" fmla="*/ 88 w 152"/>
              <a:gd name="T15" fmla="*/ 14 h 152"/>
              <a:gd name="T16" fmla="*/ 88 w 152"/>
              <a:gd name="T17" fmla="*/ 0 h 152"/>
              <a:gd name="T18" fmla="*/ 64 w 152"/>
              <a:gd name="T19" fmla="*/ 0 h 152"/>
              <a:gd name="T20" fmla="*/ 64 w 152"/>
              <a:gd name="T21" fmla="*/ 14 h 152"/>
              <a:gd name="T22" fmla="*/ 41 w 152"/>
              <a:gd name="T23" fmla="*/ 24 h 152"/>
              <a:gd name="T24" fmla="*/ 31 w 152"/>
              <a:gd name="T25" fmla="*/ 14 h 152"/>
              <a:gd name="T26" fmla="*/ 14 w 152"/>
              <a:gd name="T27" fmla="*/ 31 h 152"/>
              <a:gd name="T28" fmla="*/ 24 w 152"/>
              <a:gd name="T29" fmla="*/ 40 h 152"/>
              <a:gd name="T30" fmla="*/ 14 w 152"/>
              <a:gd name="T31" fmla="*/ 64 h 152"/>
              <a:gd name="T32" fmla="*/ 0 w 152"/>
              <a:gd name="T33" fmla="*/ 64 h 152"/>
              <a:gd name="T34" fmla="*/ 0 w 152"/>
              <a:gd name="T35" fmla="*/ 88 h 152"/>
              <a:gd name="T36" fmla="*/ 14 w 152"/>
              <a:gd name="T37" fmla="*/ 88 h 152"/>
              <a:gd name="T38" fmla="*/ 24 w 152"/>
              <a:gd name="T39" fmla="*/ 111 h 152"/>
              <a:gd name="T40" fmla="*/ 14 w 152"/>
              <a:gd name="T41" fmla="*/ 121 h 152"/>
              <a:gd name="T42" fmla="*/ 31 w 152"/>
              <a:gd name="T43" fmla="*/ 138 h 152"/>
              <a:gd name="T44" fmla="*/ 41 w 152"/>
              <a:gd name="T45" fmla="*/ 128 h 152"/>
              <a:gd name="T46" fmla="*/ 64 w 152"/>
              <a:gd name="T47" fmla="*/ 138 h 152"/>
              <a:gd name="T48" fmla="*/ 64 w 152"/>
              <a:gd name="T49" fmla="*/ 152 h 152"/>
              <a:gd name="T50" fmla="*/ 88 w 152"/>
              <a:gd name="T51" fmla="*/ 152 h 152"/>
              <a:gd name="T52" fmla="*/ 88 w 152"/>
              <a:gd name="T53" fmla="*/ 138 h 152"/>
              <a:gd name="T54" fmla="*/ 111 w 152"/>
              <a:gd name="T55" fmla="*/ 128 h 152"/>
              <a:gd name="T56" fmla="*/ 121 w 152"/>
              <a:gd name="T57" fmla="*/ 138 h 152"/>
              <a:gd name="T58" fmla="*/ 138 w 152"/>
              <a:gd name="T59" fmla="*/ 121 h 152"/>
              <a:gd name="T60" fmla="*/ 128 w 152"/>
              <a:gd name="T61" fmla="*/ 111 h 152"/>
              <a:gd name="T62" fmla="*/ 138 w 152"/>
              <a:gd name="T63" fmla="*/ 88 h 152"/>
              <a:gd name="T64" fmla="*/ 152 w 152"/>
              <a:gd name="T65" fmla="*/ 88 h 152"/>
              <a:gd name="T66" fmla="*/ 76 w 152"/>
              <a:gd name="T67" fmla="*/ 115 h 152"/>
              <a:gd name="T68" fmla="*/ 37 w 152"/>
              <a:gd name="T69" fmla="*/ 76 h 152"/>
              <a:gd name="T70" fmla="*/ 76 w 152"/>
              <a:gd name="T71" fmla="*/ 37 h 152"/>
              <a:gd name="T72" fmla="*/ 115 w 152"/>
              <a:gd name="T73" fmla="*/ 76 h 152"/>
              <a:gd name="T74" fmla="*/ 76 w 152"/>
              <a:gd name="T75" fmla="*/ 11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2" h="152">
                <a:moveTo>
                  <a:pt x="152" y="88"/>
                </a:moveTo>
                <a:cubicBezTo>
                  <a:pt x="152" y="64"/>
                  <a:pt x="152" y="64"/>
                  <a:pt x="152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6" y="55"/>
                  <a:pt x="133" y="47"/>
                  <a:pt x="128" y="40"/>
                </a:cubicBezTo>
                <a:cubicBezTo>
                  <a:pt x="138" y="31"/>
                  <a:pt x="138" y="31"/>
                  <a:pt x="138" y="31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11" y="24"/>
                  <a:pt x="111" y="24"/>
                  <a:pt x="111" y="24"/>
                </a:cubicBezTo>
                <a:cubicBezTo>
                  <a:pt x="104" y="19"/>
                  <a:pt x="96" y="16"/>
                  <a:pt x="88" y="14"/>
                </a:cubicBezTo>
                <a:cubicBezTo>
                  <a:pt x="88" y="0"/>
                  <a:pt x="88" y="0"/>
                  <a:pt x="8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14"/>
                  <a:pt x="64" y="14"/>
                  <a:pt x="64" y="14"/>
                </a:cubicBezTo>
                <a:cubicBezTo>
                  <a:pt x="56" y="16"/>
                  <a:pt x="48" y="19"/>
                  <a:pt x="41" y="24"/>
                </a:cubicBezTo>
                <a:cubicBezTo>
                  <a:pt x="31" y="14"/>
                  <a:pt x="31" y="14"/>
                  <a:pt x="31" y="14"/>
                </a:cubicBezTo>
                <a:cubicBezTo>
                  <a:pt x="14" y="31"/>
                  <a:pt x="14" y="31"/>
                  <a:pt x="14" y="31"/>
                </a:cubicBezTo>
                <a:cubicBezTo>
                  <a:pt x="24" y="40"/>
                  <a:pt x="24" y="40"/>
                  <a:pt x="24" y="40"/>
                </a:cubicBezTo>
                <a:cubicBezTo>
                  <a:pt x="19" y="47"/>
                  <a:pt x="16" y="55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8"/>
                  <a:pt x="0" y="88"/>
                  <a:pt x="0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6" y="96"/>
                  <a:pt x="19" y="104"/>
                  <a:pt x="24" y="111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41" y="128"/>
                  <a:pt x="41" y="128"/>
                  <a:pt x="41" y="128"/>
                </a:cubicBezTo>
                <a:cubicBezTo>
                  <a:pt x="48" y="133"/>
                  <a:pt x="56" y="136"/>
                  <a:pt x="64" y="138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8" y="138"/>
                  <a:pt x="88" y="138"/>
                  <a:pt x="88" y="138"/>
                </a:cubicBezTo>
                <a:cubicBezTo>
                  <a:pt x="96" y="136"/>
                  <a:pt x="104" y="133"/>
                  <a:pt x="111" y="128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33" y="104"/>
                  <a:pt x="136" y="96"/>
                  <a:pt x="138" y="88"/>
                </a:cubicBezTo>
                <a:lnTo>
                  <a:pt x="152" y="88"/>
                </a:lnTo>
                <a:close/>
                <a:moveTo>
                  <a:pt x="76" y="115"/>
                </a:moveTo>
                <a:cubicBezTo>
                  <a:pt x="54" y="115"/>
                  <a:pt x="37" y="98"/>
                  <a:pt x="37" y="76"/>
                </a:cubicBezTo>
                <a:cubicBezTo>
                  <a:pt x="37" y="54"/>
                  <a:pt x="54" y="37"/>
                  <a:pt x="76" y="37"/>
                </a:cubicBezTo>
                <a:cubicBezTo>
                  <a:pt x="98" y="37"/>
                  <a:pt x="115" y="54"/>
                  <a:pt x="115" y="76"/>
                </a:cubicBezTo>
                <a:cubicBezTo>
                  <a:pt x="115" y="98"/>
                  <a:pt x="98" y="115"/>
                  <a:pt x="76" y="11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Freeform 49"/>
          <p:cNvSpPr>
            <a:spLocks noEditPoints="1"/>
          </p:cNvSpPr>
          <p:nvPr/>
        </p:nvSpPr>
        <p:spPr bwMode="auto">
          <a:xfrm>
            <a:off x="6750349" y="2987141"/>
            <a:ext cx="596272" cy="527780"/>
          </a:xfrm>
          <a:custGeom>
            <a:avLst/>
            <a:gdLst>
              <a:gd name="T0" fmla="*/ 29 w 144"/>
              <a:gd name="T1" fmla="*/ 53 h 127"/>
              <a:gd name="T2" fmla="*/ 45 w 144"/>
              <a:gd name="T3" fmla="*/ 72 h 127"/>
              <a:gd name="T4" fmla="*/ 65 w 144"/>
              <a:gd name="T5" fmla="*/ 58 h 127"/>
              <a:gd name="T6" fmla="*/ 50 w 144"/>
              <a:gd name="T7" fmla="*/ 39 h 127"/>
              <a:gd name="T8" fmla="*/ 65 w 144"/>
              <a:gd name="T9" fmla="*/ 29 h 127"/>
              <a:gd name="T10" fmla="*/ 8 w 144"/>
              <a:gd name="T11" fmla="*/ 0 h 127"/>
              <a:gd name="T12" fmla="*/ 13 w 144"/>
              <a:gd name="T13" fmla="*/ 63 h 127"/>
              <a:gd name="T14" fmla="*/ 29 w 144"/>
              <a:gd name="T15" fmla="*/ 53 h 127"/>
              <a:gd name="T16" fmla="*/ 115 w 144"/>
              <a:gd name="T17" fmla="*/ 53 h 127"/>
              <a:gd name="T18" fmla="*/ 131 w 144"/>
              <a:gd name="T19" fmla="*/ 63 h 127"/>
              <a:gd name="T20" fmla="*/ 136 w 144"/>
              <a:gd name="T21" fmla="*/ 0 h 127"/>
              <a:gd name="T22" fmla="*/ 80 w 144"/>
              <a:gd name="T23" fmla="*/ 29 h 127"/>
              <a:gd name="T24" fmla="*/ 95 w 144"/>
              <a:gd name="T25" fmla="*/ 39 h 127"/>
              <a:gd name="T26" fmla="*/ 0 w 144"/>
              <a:gd name="T27" fmla="*/ 103 h 127"/>
              <a:gd name="T28" fmla="*/ 5 w 144"/>
              <a:gd name="T29" fmla="*/ 127 h 127"/>
              <a:gd name="T30" fmla="*/ 115 w 144"/>
              <a:gd name="T31" fmla="*/ 53 h 127"/>
              <a:gd name="T32" fmla="*/ 101 w 144"/>
              <a:gd name="T33" fmla="*/ 86 h 127"/>
              <a:gd name="T34" fmla="*/ 81 w 144"/>
              <a:gd name="T35" fmla="*/ 103 h 127"/>
              <a:gd name="T36" fmla="*/ 139 w 144"/>
              <a:gd name="T37" fmla="*/ 127 h 127"/>
              <a:gd name="T38" fmla="*/ 144 w 144"/>
              <a:gd name="T39" fmla="*/ 103 h 127"/>
              <a:gd name="T40" fmla="*/ 101 w 144"/>
              <a:gd name="T41" fmla="*/ 8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4" h="127">
                <a:moveTo>
                  <a:pt x="29" y="53"/>
                </a:moveTo>
                <a:cubicBezTo>
                  <a:pt x="34" y="60"/>
                  <a:pt x="39" y="66"/>
                  <a:pt x="45" y="72"/>
                </a:cubicBezTo>
                <a:cubicBezTo>
                  <a:pt x="51" y="68"/>
                  <a:pt x="58" y="63"/>
                  <a:pt x="65" y="58"/>
                </a:cubicBezTo>
                <a:cubicBezTo>
                  <a:pt x="59" y="52"/>
                  <a:pt x="54" y="46"/>
                  <a:pt x="50" y="39"/>
                </a:cubicBezTo>
                <a:cubicBezTo>
                  <a:pt x="65" y="29"/>
                  <a:pt x="65" y="29"/>
                  <a:pt x="65" y="29"/>
                </a:cubicBezTo>
                <a:cubicBezTo>
                  <a:pt x="8" y="0"/>
                  <a:pt x="8" y="0"/>
                  <a:pt x="8" y="0"/>
                </a:cubicBezTo>
                <a:cubicBezTo>
                  <a:pt x="13" y="63"/>
                  <a:pt x="13" y="63"/>
                  <a:pt x="13" y="63"/>
                </a:cubicBezTo>
                <a:lnTo>
                  <a:pt x="29" y="53"/>
                </a:lnTo>
                <a:close/>
                <a:moveTo>
                  <a:pt x="115" y="53"/>
                </a:moveTo>
                <a:cubicBezTo>
                  <a:pt x="131" y="63"/>
                  <a:pt x="131" y="63"/>
                  <a:pt x="131" y="63"/>
                </a:cubicBezTo>
                <a:cubicBezTo>
                  <a:pt x="136" y="0"/>
                  <a:pt x="136" y="0"/>
                  <a:pt x="136" y="0"/>
                </a:cubicBezTo>
                <a:cubicBezTo>
                  <a:pt x="80" y="29"/>
                  <a:pt x="80" y="29"/>
                  <a:pt x="80" y="29"/>
                </a:cubicBezTo>
                <a:cubicBezTo>
                  <a:pt x="95" y="39"/>
                  <a:pt x="95" y="39"/>
                  <a:pt x="95" y="39"/>
                </a:cubicBezTo>
                <a:cubicBezTo>
                  <a:pt x="61" y="90"/>
                  <a:pt x="1" y="103"/>
                  <a:pt x="0" y="103"/>
                </a:cubicBezTo>
                <a:cubicBezTo>
                  <a:pt x="5" y="127"/>
                  <a:pt x="5" y="127"/>
                  <a:pt x="5" y="127"/>
                </a:cubicBezTo>
                <a:cubicBezTo>
                  <a:pt x="8" y="127"/>
                  <a:pt x="75" y="112"/>
                  <a:pt x="115" y="53"/>
                </a:cubicBezTo>
                <a:close/>
                <a:moveTo>
                  <a:pt x="101" y="86"/>
                </a:moveTo>
                <a:cubicBezTo>
                  <a:pt x="95" y="92"/>
                  <a:pt x="88" y="98"/>
                  <a:pt x="81" y="103"/>
                </a:cubicBezTo>
                <a:cubicBezTo>
                  <a:pt x="111" y="121"/>
                  <a:pt x="137" y="127"/>
                  <a:pt x="139" y="127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4" y="103"/>
                  <a:pt x="124" y="99"/>
                  <a:pt x="101" y="8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9" name="Freeform 50"/>
          <p:cNvSpPr/>
          <p:nvPr/>
        </p:nvSpPr>
        <p:spPr bwMode="auto">
          <a:xfrm>
            <a:off x="8825886" y="2980105"/>
            <a:ext cx="495552" cy="582170"/>
          </a:xfrm>
          <a:custGeom>
            <a:avLst/>
            <a:gdLst>
              <a:gd name="T0" fmla="*/ 74 w 120"/>
              <a:gd name="T1" fmla="*/ 39 h 140"/>
              <a:gd name="T2" fmla="*/ 82 w 120"/>
              <a:gd name="T3" fmla="*/ 22 h 140"/>
              <a:gd name="T4" fmla="*/ 60 w 120"/>
              <a:gd name="T5" fmla="*/ 0 h 140"/>
              <a:gd name="T6" fmla="*/ 38 w 120"/>
              <a:gd name="T7" fmla="*/ 22 h 140"/>
              <a:gd name="T8" fmla="*/ 46 w 120"/>
              <a:gd name="T9" fmla="*/ 39 h 140"/>
              <a:gd name="T10" fmla="*/ 8 w 120"/>
              <a:gd name="T11" fmla="*/ 98 h 140"/>
              <a:gd name="T12" fmla="*/ 37 w 120"/>
              <a:gd name="T13" fmla="*/ 78 h 140"/>
              <a:gd name="T14" fmla="*/ 25 w 120"/>
              <a:gd name="T15" fmla="*/ 140 h 140"/>
              <a:gd name="T16" fmla="*/ 45 w 120"/>
              <a:gd name="T17" fmla="*/ 140 h 140"/>
              <a:gd name="T18" fmla="*/ 60 w 120"/>
              <a:gd name="T19" fmla="*/ 114 h 140"/>
              <a:gd name="T20" fmla="*/ 75 w 120"/>
              <a:gd name="T21" fmla="*/ 140 h 140"/>
              <a:gd name="T22" fmla="*/ 95 w 120"/>
              <a:gd name="T23" fmla="*/ 140 h 140"/>
              <a:gd name="T24" fmla="*/ 83 w 120"/>
              <a:gd name="T25" fmla="*/ 78 h 140"/>
              <a:gd name="T26" fmla="*/ 112 w 120"/>
              <a:gd name="T27" fmla="*/ 98 h 140"/>
              <a:gd name="T28" fmla="*/ 74 w 120"/>
              <a:gd name="T29" fmla="*/ 3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0" h="140">
                <a:moveTo>
                  <a:pt x="74" y="39"/>
                </a:moveTo>
                <a:cubicBezTo>
                  <a:pt x="78" y="35"/>
                  <a:pt x="82" y="29"/>
                  <a:pt x="82" y="22"/>
                </a:cubicBezTo>
                <a:cubicBezTo>
                  <a:pt x="82" y="10"/>
                  <a:pt x="72" y="0"/>
                  <a:pt x="60" y="0"/>
                </a:cubicBezTo>
                <a:cubicBezTo>
                  <a:pt x="48" y="0"/>
                  <a:pt x="38" y="10"/>
                  <a:pt x="38" y="22"/>
                </a:cubicBezTo>
                <a:cubicBezTo>
                  <a:pt x="38" y="29"/>
                  <a:pt x="42" y="35"/>
                  <a:pt x="46" y="39"/>
                </a:cubicBezTo>
                <a:cubicBezTo>
                  <a:pt x="24" y="46"/>
                  <a:pt x="0" y="91"/>
                  <a:pt x="8" y="98"/>
                </a:cubicBezTo>
                <a:cubicBezTo>
                  <a:pt x="15" y="105"/>
                  <a:pt x="27" y="91"/>
                  <a:pt x="37" y="78"/>
                </a:cubicBezTo>
                <a:cubicBezTo>
                  <a:pt x="32" y="99"/>
                  <a:pt x="27" y="121"/>
                  <a:pt x="25" y="140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5" y="129"/>
                  <a:pt x="52" y="114"/>
                  <a:pt x="60" y="114"/>
                </a:cubicBezTo>
                <a:cubicBezTo>
                  <a:pt x="68" y="114"/>
                  <a:pt x="75" y="129"/>
                  <a:pt x="75" y="140"/>
                </a:cubicBezTo>
                <a:cubicBezTo>
                  <a:pt x="95" y="140"/>
                  <a:pt x="95" y="140"/>
                  <a:pt x="95" y="140"/>
                </a:cubicBezTo>
                <a:cubicBezTo>
                  <a:pt x="93" y="121"/>
                  <a:pt x="88" y="99"/>
                  <a:pt x="83" y="78"/>
                </a:cubicBezTo>
                <a:cubicBezTo>
                  <a:pt x="93" y="91"/>
                  <a:pt x="105" y="105"/>
                  <a:pt x="112" y="98"/>
                </a:cubicBezTo>
                <a:cubicBezTo>
                  <a:pt x="120" y="91"/>
                  <a:pt x="96" y="46"/>
                  <a:pt x="74" y="3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Freeform 51"/>
          <p:cNvSpPr/>
          <p:nvPr/>
        </p:nvSpPr>
        <p:spPr bwMode="auto">
          <a:xfrm>
            <a:off x="2354620" y="2991760"/>
            <a:ext cx="1176430" cy="560012"/>
          </a:xfrm>
          <a:custGeom>
            <a:avLst/>
            <a:gdLst>
              <a:gd name="T0" fmla="*/ 584 w 584"/>
              <a:gd name="T1" fmla="*/ 0 h 278"/>
              <a:gd name="T2" fmla="*/ 449 w 584"/>
              <a:gd name="T3" fmla="*/ 31 h 278"/>
              <a:gd name="T4" fmla="*/ 469 w 584"/>
              <a:gd name="T5" fmla="*/ 62 h 278"/>
              <a:gd name="T6" fmla="*/ 278 w 584"/>
              <a:gd name="T7" fmla="*/ 200 h 278"/>
              <a:gd name="T8" fmla="*/ 214 w 584"/>
              <a:gd name="T9" fmla="*/ 116 h 278"/>
              <a:gd name="T10" fmla="*/ 204 w 584"/>
              <a:gd name="T11" fmla="*/ 101 h 278"/>
              <a:gd name="T12" fmla="*/ 190 w 584"/>
              <a:gd name="T13" fmla="*/ 112 h 278"/>
              <a:gd name="T14" fmla="*/ 0 w 584"/>
              <a:gd name="T15" fmla="*/ 250 h 278"/>
              <a:gd name="T16" fmla="*/ 21 w 584"/>
              <a:gd name="T17" fmla="*/ 278 h 278"/>
              <a:gd name="T18" fmla="*/ 196 w 584"/>
              <a:gd name="T19" fmla="*/ 151 h 278"/>
              <a:gd name="T20" fmla="*/ 260 w 584"/>
              <a:gd name="T21" fmla="*/ 237 h 278"/>
              <a:gd name="T22" fmla="*/ 270 w 584"/>
              <a:gd name="T23" fmla="*/ 252 h 278"/>
              <a:gd name="T24" fmla="*/ 284 w 584"/>
              <a:gd name="T25" fmla="*/ 241 h 278"/>
              <a:gd name="T26" fmla="*/ 490 w 584"/>
              <a:gd name="T27" fmla="*/ 91 h 278"/>
              <a:gd name="T28" fmla="*/ 490 w 584"/>
              <a:gd name="T29" fmla="*/ 91 h 278"/>
              <a:gd name="T30" fmla="*/ 512 w 584"/>
              <a:gd name="T31" fmla="*/ 120 h 278"/>
              <a:gd name="T32" fmla="*/ 584 w 584"/>
              <a:gd name="T33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" h="278">
                <a:moveTo>
                  <a:pt x="584" y="0"/>
                </a:moveTo>
                <a:lnTo>
                  <a:pt x="449" y="31"/>
                </a:lnTo>
                <a:lnTo>
                  <a:pt x="469" y="62"/>
                </a:lnTo>
                <a:lnTo>
                  <a:pt x="278" y="200"/>
                </a:lnTo>
                <a:lnTo>
                  <a:pt x="214" y="116"/>
                </a:lnTo>
                <a:lnTo>
                  <a:pt x="204" y="101"/>
                </a:lnTo>
                <a:lnTo>
                  <a:pt x="190" y="112"/>
                </a:lnTo>
                <a:lnTo>
                  <a:pt x="0" y="250"/>
                </a:lnTo>
                <a:lnTo>
                  <a:pt x="21" y="278"/>
                </a:lnTo>
                <a:lnTo>
                  <a:pt x="196" y="151"/>
                </a:lnTo>
                <a:lnTo>
                  <a:pt x="260" y="237"/>
                </a:lnTo>
                <a:lnTo>
                  <a:pt x="270" y="252"/>
                </a:lnTo>
                <a:lnTo>
                  <a:pt x="284" y="241"/>
                </a:lnTo>
                <a:lnTo>
                  <a:pt x="490" y="91"/>
                </a:lnTo>
                <a:lnTo>
                  <a:pt x="490" y="91"/>
                </a:lnTo>
                <a:lnTo>
                  <a:pt x="512" y="120"/>
                </a:lnTo>
                <a:lnTo>
                  <a:pt x="58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文本框 39"/>
          <p:cNvSpPr txBox="1"/>
          <p:nvPr/>
        </p:nvSpPr>
        <p:spPr>
          <a:xfrm>
            <a:off x="2232544" y="3596532"/>
            <a:ext cx="1420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Step 1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文本框 40"/>
          <p:cNvSpPr txBox="1"/>
          <p:nvPr/>
        </p:nvSpPr>
        <p:spPr>
          <a:xfrm>
            <a:off x="4314360" y="3596532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Step </a:t>
            </a:r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文本框 41"/>
          <p:cNvSpPr txBox="1"/>
          <p:nvPr/>
        </p:nvSpPr>
        <p:spPr>
          <a:xfrm>
            <a:off x="6396176" y="3596532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Step </a:t>
            </a:r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文本框 42"/>
          <p:cNvSpPr txBox="1"/>
          <p:nvPr/>
        </p:nvSpPr>
        <p:spPr>
          <a:xfrm>
            <a:off x="8477993" y="3596532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itchFamily="34" charset="0"/>
                <a:cs typeface="Aharoni" panose="02010803020104030203" pitchFamily="2" charset="-79"/>
              </a:defRPr>
            </a:lvl1pPr>
          </a:lstStyle>
          <a:p>
            <a:r>
              <a: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Step </a:t>
            </a:r>
            <a:r>
              <a:rPr lang="en-US" altLang="zh-C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2832312" y="4887467"/>
            <a:ext cx="0" cy="613447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82"/>
          <p:cNvSpPr txBox="1"/>
          <p:nvPr/>
        </p:nvSpPr>
        <p:spPr>
          <a:xfrm>
            <a:off x="1075935" y="5500914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5020427" y="1666236"/>
            <a:ext cx="0" cy="776733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84"/>
          <p:cNvSpPr txBox="1"/>
          <p:nvPr/>
        </p:nvSpPr>
        <p:spPr>
          <a:xfrm>
            <a:off x="3314685" y="912005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6971696" y="4887467"/>
            <a:ext cx="0" cy="613447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89"/>
          <p:cNvSpPr txBox="1"/>
          <p:nvPr/>
        </p:nvSpPr>
        <p:spPr>
          <a:xfrm>
            <a:off x="5240163" y="5556584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3" name="直接连接符 62"/>
          <p:cNvCxnSpPr/>
          <p:nvPr/>
        </p:nvCxnSpPr>
        <p:spPr>
          <a:xfrm>
            <a:off x="8973963" y="1620323"/>
            <a:ext cx="0" cy="776733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101"/>
          <p:cNvSpPr txBox="1"/>
          <p:nvPr/>
        </p:nvSpPr>
        <p:spPr>
          <a:xfrm>
            <a:off x="7268221" y="866092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8" grpId="0"/>
      <p:bldP spid="60" grpId="0"/>
      <p:bldP spid="62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29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5"/>
          <p:cNvSpPr/>
          <p:nvPr/>
        </p:nvSpPr>
        <p:spPr bwMode="auto">
          <a:xfrm>
            <a:off x="2963863" y="-128588"/>
            <a:ext cx="5711825" cy="6989763"/>
          </a:xfrm>
          <a:custGeom>
            <a:avLst/>
            <a:gdLst>
              <a:gd name="T0" fmla="*/ 1412 w 1646"/>
              <a:gd name="T1" fmla="*/ 1674 h 2015"/>
              <a:gd name="T2" fmla="*/ 1372 w 1646"/>
              <a:gd name="T3" fmla="*/ 1163 h 2015"/>
              <a:gd name="T4" fmla="*/ 1439 w 1646"/>
              <a:gd name="T5" fmla="*/ 1075 h 2015"/>
              <a:gd name="T6" fmla="*/ 1536 w 1646"/>
              <a:gd name="T7" fmla="*/ 808 h 2015"/>
              <a:gd name="T8" fmla="*/ 1247 w 1646"/>
              <a:gd name="T9" fmla="*/ 156 h 2015"/>
              <a:gd name="T10" fmla="*/ 493 w 1646"/>
              <a:gd name="T11" fmla="*/ 100 h 2015"/>
              <a:gd name="T12" fmla="*/ 398 w 1646"/>
              <a:gd name="T13" fmla="*/ 157 h 2015"/>
              <a:gd name="T14" fmla="*/ 163 w 1646"/>
              <a:gd name="T15" fmla="*/ 524 h 2015"/>
              <a:gd name="T16" fmla="*/ 126 w 1646"/>
              <a:gd name="T17" fmla="*/ 617 h 2015"/>
              <a:gd name="T18" fmla="*/ 134 w 1646"/>
              <a:gd name="T19" fmla="*/ 682 h 2015"/>
              <a:gd name="T20" fmla="*/ 133 w 1646"/>
              <a:gd name="T21" fmla="*/ 749 h 2015"/>
              <a:gd name="T22" fmla="*/ 20 w 1646"/>
              <a:gd name="T23" fmla="*/ 977 h 2015"/>
              <a:gd name="T24" fmla="*/ 1 w 1646"/>
              <a:gd name="T25" fmla="*/ 1022 h 2015"/>
              <a:gd name="T26" fmla="*/ 35 w 1646"/>
              <a:gd name="T27" fmla="*/ 1079 h 2015"/>
              <a:gd name="T28" fmla="*/ 89 w 1646"/>
              <a:gd name="T29" fmla="*/ 1092 h 2015"/>
              <a:gd name="T30" fmla="*/ 103 w 1646"/>
              <a:gd name="T31" fmla="*/ 1178 h 2015"/>
              <a:gd name="T32" fmla="*/ 88 w 1646"/>
              <a:gd name="T33" fmla="*/ 1208 h 2015"/>
              <a:gd name="T34" fmla="*/ 113 w 1646"/>
              <a:gd name="T35" fmla="*/ 1250 h 2015"/>
              <a:gd name="T36" fmla="*/ 141 w 1646"/>
              <a:gd name="T37" fmla="*/ 1260 h 2015"/>
              <a:gd name="T38" fmla="*/ 118 w 1646"/>
              <a:gd name="T39" fmla="*/ 1278 h 2015"/>
              <a:gd name="T40" fmla="*/ 136 w 1646"/>
              <a:gd name="T41" fmla="*/ 1339 h 2015"/>
              <a:gd name="T42" fmla="*/ 151 w 1646"/>
              <a:gd name="T43" fmla="*/ 1373 h 2015"/>
              <a:gd name="T44" fmla="*/ 139 w 1646"/>
              <a:gd name="T45" fmla="*/ 1432 h 2015"/>
              <a:gd name="T46" fmla="*/ 215 w 1646"/>
              <a:gd name="T47" fmla="*/ 1540 h 2015"/>
              <a:gd name="T48" fmla="*/ 436 w 1646"/>
              <a:gd name="T49" fmla="*/ 1546 h 2015"/>
              <a:gd name="T50" fmla="*/ 541 w 1646"/>
              <a:gd name="T51" fmla="*/ 1617 h 2015"/>
              <a:gd name="T52" fmla="*/ 560 w 1646"/>
              <a:gd name="T53" fmla="*/ 1684 h 2015"/>
              <a:gd name="T54" fmla="*/ 644 w 1646"/>
              <a:gd name="T55" fmla="*/ 1879 h 2015"/>
              <a:gd name="T56" fmla="*/ 607 w 1646"/>
              <a:gd name="T57" fmla="*/ 2015 h 2015"/>
              <a:gd name="T58" fmla="*/ 1646 w 1646"/>
              <a:gd name="T59" fmla="*/ 2015 h 2015"/>
              <a:gd name="T60" fmla="*/ 1412 w 1646"/>
              <a:gd name="T61" fmla="*/ 1674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46" h="2015">
                <a:moveTo>
                  <a:pt x="1412" y="1674"/>
                </a:moveTo>
                <a:cubicBezTo>
                  <a:pt x="1287" y="1534"/>
                  <a:pt x="1265" y="1326"/>
                  <a:pt x="1372" y="1163"/>
                </a:cubicBezTo>
                <a:cubicBezTo>
                  <a:pt x="1391" y="1135"/>
                  <a:pt x="1413" y="1106"/>
                  <a:pt x="1439" y="1075"/>
                </a:cubicBezTo>
                <a:cubicBezTo>
                  <a:pt x="1499" y="1000"/>
                  <a:pt x="1530" y="907"/>
                  <a:pt x="1536" y="808"/>
                </a:cubicBezTo>
                <a:cubicBezTo>
                  <a:pt x="1551" y="579"/>
                  <a:pt x="1439" y="291"/>
                  <a:pt x="1247" y="156"/>
                </a:cubicBezTo>
                <a:cubicBezTo>
                  <a:pt x="1032" y="18"/>
                  <a:pt x="744" y="0"/>
                  <a:pt x="493" y="100"/>
                </a:cubicBezTo>
                <a:cubicBezTo>
                  <a:pt x="460" y="116"/>
                  <a:pt x="429" y="135"/>
                  <a:pt x="398" y="157"/>
                </a:cubicBezTo>
                <a:cubicBezTo>
                  <a:pt x="258" y="258"/>
                  <a:pt x="224" y="369"/>
                  <a:pt x="163" y="524"/>
                </a:cubicBezTo>
                <a:cubicBezTo>
                  <a:pt x="151" y="554"/>
                  <a:pt x="133" y="585"/>
                  <a:pt x="126" y="617"/>
                </a:cubicBezTo>
                <a:cubicBezTo>
                  <a:pt x="119" y="652"/>
                  <a:pt x="127" y="664"/>
                  <a:pt x="134" y="682"/>
                </a:cubicBezTo>
                <a:cubicBezTo>
                  <a:pt x="145" y="707"/>
                  <a:pt x="144" y="723"/>
                  <a:pt x="133" y="749"/>
                </a:cubicBezTo>
                <a:cubicBezTo>
                  <a:pt x="97" y="826"/>
                  <a:pt x="65" y="904"/>
                  <a:pt x="20" y="977"/>
                </a:cubicBezTo>
                <a:cubicBezTo>
                  <a:pt x="12" y="989"/>
                  <a:pt x="2" y="1005"/>
                  <a:pt x="1" y="1022"/>
                </a:cubicBezTo>
                <a:cubicBezTo>
                  <a:pt x="0" y="1046"/>
                  <a:pt x="11" y="1070"/>
                  <a:pt x="35" y="1079"/>
                </a:cubicBezTo>
                <a:cubicBezTo>
                  <a:pt x="52" y="1085"/>
                  <a:pt x="71" y="1083"/>
                  <a:pt x="89" y="1092"/>
                </a:cubicBezTo>
                <a:cubicBezTo>
                  <a:pt x="130" y="1112"/>
                  <a:pt x="124" y="1148"/>
                  <a:pt x="103" y="1178"/>
                </a:cubicBezTo>
                <a:cubicBezTo>
                  <a:pt x="96" y="1189"/>
                  <a:pt x="89" y="1199"/>
                  <a:pt x="88" y="1208"/>
                </a:cubicBezTo>
                <a:cubicBezTo>
                  <a:pt x="85" y="1225"/>
                  <a:pt x="90" y="1240"/>
                  <a:pt x="113" y="1250"/>
                </a:cubicBezTo>
                <a:cubicBezTo>
                  <a:pt x="120" y="1254"/>
                  <a:pt x="130" y="1257"/>
                  <a:pt x="141" y="1260"/>
                </a:cubicBezTo>
                <a:cubicBezTo>
                  <a:pt x="131" y="1266"/>
                  <a:pt x="123" y="1272"/>
                  <a:pt x="118" y="1278"/>
                </a:cubicBezTo>
                <a:cubicBezTo>
                  <a:pt x="94" y="1302"/>
                  <a:pt x="114" y="1325"/>
                  <a:pt x="136" y="1339"/>
                </a:cubicBezTo>
                <a:cubicBezTo>
                  <a:pt x="150" y="1348"/>
                  <a:pt x="159" y="1356"/>
                  <a:pt x="151" y="1373"/>
                </a:cubicBezTo>
                <a:cubicBezTo>
                  <a:pt x="142" y="1393"/>
                  <a:pt x="139" y="1413"/>
                  <a:pt x="139" y="1432"/>
                </a:cubicBezTo>
                <a:cubicBezTo>
                  <a:pt x="140" y="1481"/>
                  <a:pt x="166" y="1527"/>
                  <a:pt x="215" y="1540"/>
                </a:cubicBezTo>
                <a:cubicBezTo>
                  <a:pt x="277" y="1556"/>
                  <a:pt x="371" y="1542"/>
                  <a:pt x="436" y="1546"/>
                </a:cubicBezTo>
                <a:cubicBezTo>
                  <a:pt x="483" y="1550"/>
                  <a:pt x="520" y="1567"/>
                  <a:pt x="541" y="1617"/>
                </a:cubicBezTo>
                <a:cubicBezTo>
                  <a:pt x="550" y="1639"/>
                  <a:pt x="555" y="1661"/>
                  <a:pt x="560" y="1684"/>
                </a:cubicBezTo>
                <a:cubicBezTo>
                  <a:pt x="577" y="1767"/>
                  <a:pt x="616" y="1806"/>
                  <a:pt x="644" y="1879"/>
                </a:cubicBezTo>
                <a:cubicBezTo>
                  <a:pt x="660" y="1920"/>
                  <a:pt x="660" y="1966"/>
                  <a:pt x="607" y="2015"/>
                </a:cubicBezTo>
                <a:cubicBezTo>
                  <a:pt x="1646" y="2015"/>
                  <a:pt x="1646" y="2015"/>
                  <a:pt x="1646" y="2015"/>
                </a:cubicBezTo>
                <a:cubicBezTo>
                  <a:pt x="1600" y="1886"/>
                  <a:pt x="1527" y="1803"/>
                  <a:pt x="1412" y="167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7" name="Freeform 6"/>
          <p:cNvSpPr/>
          <p:nvPr/>
        </p:nvSpPr>
        <p:spPr bwMode="auto">
          <a:xfrm>
            <a:off x="2963863" y="0"/>
            <a:ext cx="2817813" cy="6861175"/>
          </a:xfrm>
          <a:custGeom>
            <a:avLst/>
            <a:gdLst>
              <a:gd name="T0" fmla="*/ 812 w 812"/>
              <a:gd name="T1" fmla="*/ 0 h 1978"/>
              <a:gd name="T2" fmla="*/ 493 w 812"/>
              <a:gd name="T3" fmla="*/ 63 h 1978"/>
              <a:gd name="T4" fmla="*/ 398 w 812"/>
              <a:gd name="T5" fmla="*/ 120 h 1978"/>
              <a:gd name="T6" fmla="*/ 163 w 812"/>
              <a:gd name="T7" fmla="*/ 487 h 1978"/>
              <a:gd name="T8" fmla="*/ 126 w 812"/>
              <a:gd name="T9" fmla="*/ 580 h 1978"/>
              <a:gd name="T10" fmla="*/ 134 w 812"/>
              <a:gd name="T11" fmla="*/ 645 h 1978"/>
              <a:gd name="T12" fmla="*/ 133 w 812"/>
              <a:gd name="T13" fmla="*/ 712 h 1978"/>
              <a:gd name="T14" fmla="*/ 20 w 812"/>
              <a:gd name="T15" fmla="*/ 940 h 1978"/>
              <a:gd name="T16" fmla="*/ 1 w 812"/>
              <a:gd name="T17" fmla="*/ 985 h 1978"/>
              <a:gd name="T18" fmla="*/ 35 w 812"/>
              <a:gd name="T19" fmla="*/ 1042 h 1978"/>
              <a:gd name="T20" fmla="*/ 89 w 812"/>
              <a:gd name="T21" fmla="*/ 1055 h 1978"/>
              <a:gd name="T22" fmla="*/ 103 w 812"/>
              <a:gd name="T23" fmla="*/ 1141 h 1978"/>
              <a:gd name="T24" fmla="*/ 88 w 812"/>
              <a:gd name="T25" fmla="*/ 1171 h 1978"/>
              <a:gd name="T26" fmla="*/ 113 w 812"/>
              <a:gd name="T27" fmla="*/ 1213 h 1978"/>
              <a:gd name="T28" fmla="*/ 141 w 812"/>
              <a:gd name="T29" fmla="*/ 1223 h 1978"/>
              <a:gd name="T30" fmla="*/ 118 w 812"/>
              <a:gd name="T31" fmla="*/ 1241 h 1978"/>
              <a:gd name="T32" fmla="*/ 136 w 812"/>
              <a:gd name="T33" fmla="*/ 1302 h 1978"/>
              <a:gd name="T34" fmla="*/ 151 w 812"/>
              <a:gd name="T35" fmla="*/ 1336 h 1978"/>
              <a:gd name="T36" fmla="*/ 139 w 812"/>
              <a:gd name="T37" fmla="*/ 1395 h 1978"/>
              <a:gd name="T38" fmla="*/ 215 w 812"/>
              <a:gd name="T39" fmla="*/ 1503 h 1978"/>
              <a:gd name="T40" fmla="*/ 436 w 812"/>
              <a:gd name="T41" fmla="*/ 1509 h 1978"/>
              <a:gd name="T42" fmla="*/ 541 w 812"/>
              <a:gd name="T43" fmla="*/ 1580 h 1978"/>
              <a:gd name="T44" fmla="*/ 560 w 812"/>
              <a:gd name="T45" fmla="*/ 1647 h 1978"/>
              <a:gd name="T46" fmla="*/ 644 w 812"/>
              <a:gd name="T47" fmla="*/ 1842 h 1978"/>
              <a:gd name="T48" fmla="*/ 607 w 812"/>
              <a:gd name="T49" fmla="*/ 1978 h 1978"/>
              <a:gd name="T50" fmla="*/ 812 w 812"/>
              <a:gd name="T51" fmla="*/ 1978 h 1978"/>
              <a:gd name="T52" fmla="*/ 812 w 812"/>
              <a:gd name="T53" fmla="*/ 0 h 1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12" h="1978">
                <a:moveTo>
                  <a:pt x="812" y="0"/>
                </a:moveTo>
                <a:cubicBezTo>
                  <a:pt x="704" y="1"/>
                  <a:pt x="596" y="22"/>
                  <a:pt x="493" y="63"/>
                </a:cubicBezTo>
                <a:cubicBezTo>
                  <a:pt x="460" y="79"/>
                  <a:pt x="429" y="98"/>
                  <a:pt x="398" y="120"/>
                </a:cubicBezTo>
                <a:cubicBezTo>
                  <a:pt x="258" y="221"/>
                  <a:pt x="224" y="332"/>
                  <a:pt x="163" y="487"/>
                </a:cubicBezTo>
                <a:cubicBezTo>
                  <a:pt x="151" y="517"/>
                  <a:pt x="133" y="548"/>
                  <a:pt x="126" y="580"/>
                </a:cubicBezTo>
                <a:cubicBezTo>
                  <a:pt x="119" y="615"/>
                  <a:pt x="127" y="627"/>
                  <a:pt x="134" y="645"/>
                </a:cubicBezTo>
                <a:cubicBezTo>
                  <a:pt x="145" y="670"/>
                  <a:pt x="144" y="686"/>
                  <a:pt x="133" y="712"/>
                </a:cubicBezTo>
                <a:cubicBezTo>
                  <a:pt x="97" y="789"/>
                  <a:pt x="65" y="867"/>
                  <a:pt x="20" y="940"/>
                </a:cubicBezTo>
                <a:cubicBezTo>
                  <a:pt x="12" y="952"/>
                  <a:pt x="2" y="968"/>
                  <a:pt x="1" y="985"/>
                </a:cubicBezTo>
                <a:cubicBezTo>
                  <a:pt x="0" y="1009"/>
                  <a:pt x="11" y="1033"/>
                  <a:pt x="35" y="1042"/>
                </a:cubicBezTo>
                <a:cubicBezTo>
                  <a:pt x="52" y="1048"/>
                  <a:pt x="71" y="1046"/>
                  <a:pt x="89" y="1055"/>
                </a:cubicBezTo>
                <a:cubicBezTo>
                  <a:pt x="130" y="1075"/>
                  <a:pt x="124" y="1111"/>
                  <a:pt x="103" y="1141"/>
                </a:cubicBezTo>
                <a:cubicBezTo>
                  <a:pt x="96" y="1152"/>
                  <a:pt x="89" y="1162"/>
                  <a:pt x="88" y="1171"/>
                </a:cubicBezTo>
                <a:cubicBezTo>
                  <a:pt x="85" y="1188"/>
                  <a:pt x="90" y="1203"/>
                  <a:pt x="113" y="1213"/>
                </a:cubicBezTo>
                <a:cubicBezTo>
                  <a:pt x="120" y="1217"/>
                  <a:pt x="130" y="1220"/>
                  <a:pt x="141" y="1223"/>
                </a:cubicBezTo>
                <a:cubicBezTo>
                  <a:pt x="131" y="1229"/>
                  <a:pt x="123" y="1235"/>
                  <a:pt x="118" y="1241"/>
                </a:cubicBezTo>
                <a:cubicBezTo>
                  <a:pt x="94" y="1265"/>
                  <a:pt x="114" y="1288"/>
                  <a:pt x="136" y="1302"/>
                </a:cubicBezTo>
                <a:cubicBezTo>
                  <a:pt x="150" y="1311"/>
                  <a:pt x="159" y="1319"/>
                  <a:pt x="151" y="1336"/>
                </a:cubicBezTo>
                <a:cubicBezTo>
                  <a:pt x="142" y="1356"/>
                  <a:pt x="139" y="1376"/>
                  <a:pt x="139" y="1395"/>
                </a:cubicBezTo>
                <a:cubicBezTo>
                  <a:pt x="140" y="1444"/>
                  <a:pt x="166" y="1490"/>
                  <a:pt x="215" y="1503"/>
                </a:cubicBezTo>
                <a:cubicBezTo>
                  <a:pt x="277" y="1519"/>
                  <a:pt x="371" y="1505"/>
                  <a:pt x="436" y="1509"/>
                </a:cubicBezTo>
                <a:cubicBezTo>
                  <a:pt x="483" y="1513"/>
                  <a:pt x="520" y="1530"/>
                  <a:pt x="541" y="1580"/>
                </a:cubicBezTo>
                <a:cubicBezTo>
                  <a:pt x="550" y="1602"/>
                  <a:pt x="555" y="1624"/>
                  <a:pt x="560" y="1647"/>
                </a:cubicBezTo>
                <a:cubicBezTo>
                  <a:pt x="577" y="1730"/>
                  <a:pt x="616" y="1769"/>
                  <a:pt x="644" y="1842"/>
                </a:cubicBezTo>
                <a:cubicBezTo>
                  <a:pt x="660" y="1883"/>
                  <a:pt x="660" y="1929"/>
                  <a:pt x="607" y="1978"/>
                </a:cubicBezTo>
                <a:cubicBezTo>
                  <a:pt x="812" y="1978"/>
                  <a:pt x="812" y="1978"/>
                  <a:pt x="812" y="1978"/>
                </a:cubicBezTo>
                <a:cubicBezTo>
                  <a:pt x="812" y="0"/>
                  <a:pt x="812" y="0"/>
                  <a:pt x="812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Freeform 7"/>
          <p:cNvSpPr/>
          <p:nvPr/>
        </p:nvSpPr>
        <p:spPr bwMode="auto">
          <a:xfrm>
            <a:off x="3140076" y="-128588"/>
            <a:ext cx="5205413" cy="3198813"/>
          </a:xfrm>
          <a:custGeom>
            <a:avLst/>
            <a:gdLst>
              <a:gd name="T0" fmla="*/ 1466 w 1500"/>
              <a:gd name="T1" fmla="*/ 922 h 922"/>
              <a:gd name="T2" fmla="*/ 1485 w 1500"/>
              <a:gd name="T3" fmla="*/ 808 h 922"/>
              <a:gd name="T4" fmla="*/ 1196 w 1500"/>
              <a:gd name="T5" fmla="*/ 156 h 922"/>
              <a:gd name="T6" fmla="*/ 442 w 1500"/>
              <a:gd name="T7" fmla="*/ 100 h 922"/>
              <a:gd name="T8" fmla="*/ 347 w 1500"/>
              <a:gd name="T9" fmla="*/ 157 h 922"/>
              <a:gd name="T10" fmla="*/ 112 w 1500"/>
              <a:gd name="T11" fmla="*/ 524 h 922"/>
              <a:gd name="T12" fmla="*/ 75 w 1500"/>
              <a:gd name="T13" fmla="*/ 617 h 922"/>
              <a:gd name="T14" fmla="*/ 83 w 1500"/>
              <a:gd name="T15" fmla="*/ 682 h 922"/>
              <a:gd name="T16" fmla="*/ 82 w 1500"/>
              <a:gd name="T17" fmla="*/ 749 h 922"/>
              <a:gd name="T18" fmla="*/ 0 w 1500"/>
              <a:gd name="T19" fmla="*/ 922 h 922"/>
              <a:gd name="T20" fmla="*/ 1466 w 1500"/>
              <a:gd name="T21" fmla="*/ 922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00" h="922">
                <a:moveTo>
                  <a:pt x="1466" y="922"/>
                </a:moveTo>
                <a:cubicBezTo>
                  <a:pt x="1476" y="885"/>
                  <a:pt x="1483" y="847"/>
                  <a:pt x="1485" y="808"/>
                </a:cubicBezTo>
                <a:cubicBezTo>
                  <a:pt x="1500" y="579"/>
                  <a:pt x="1388" y="291"/>
                  <a:pt x="1196" y="156"/>
                </a:cubicBezTo>
                <a:cubicBezTo>
                  <a:pt x="981" y="18"/>
                  <a:pt x="693" y="0"/>
                  <a:pt x="442" y="100"/>
                </a:cubicBezTo>
                <a:cubicBezTo>
                  <a:pt x="409" y="116"/>
                  <a:pt x="378" y="135"/>
                  <a:pt x="347" y="157"/>
                </a:cubicBezTo>
                <a:cubicBezTo>
                  <a:pt x="207" y="258"/>
                  <a:pt x="173" y="369"/>
                  <a:pt x="112" y="524"/>
                </a:cubicBezTo>
                <a:cubicBezTo>
                  <a:pt x="100" y="554"/>
                  <a:pt x="82" y="585"/>
                  <a:pt x="75" y="617"/>
                </a:cubicBezTo>
                <a:cubicBezTo>
                  <a:pt x="68" y="652"/>
                  <a:pt x="76" y="664"/>
                  <a:pt x="83" y="682"/>
                </a:cubicBezTo>
                <a:cubicBezTo>
                  <a:pt x="94" y="707"/>
                  <a:pt x="93" y="723"/>
                  <a:pt x="82" y="749"/>
                </a:cubicBezTo>
                <a:cubicBezTo>
                  <a:pt x="55" y="807"/>
                  <a:pt x="30" y="866"/>
                  <a:pt x="0" y="922"/>
                </a:cubicBezTo>
                <a:cubicBezTo>
                  <a:pt x="1466" y="922"/>
                  <a:pt x="1466" y="922"/>
                  <a:pt x="1466" y="92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Freeform 8"/>
          <p:cNvSpPr/>
          <p:nvPr/>
        </p:nvSpPr>
        <p:spPr bwMode="auto">
          <a:xfrm>
            <a:off x="3140076" y="0"/>
            <a:ext cx="2641600" cy="3070225"/>
          </a:xfrm>
          <a:custGeom>
            <a:avLst/>
            <a:gdLst>
              <a:gd name="T0" fmla="*/ 761 w 761"/>
              <a:gd name="T1" fmla="*/ 0 h 885"/>
              <a:gd name="T2" fmla="*/ 442 w 761"/>
              <a:gd name="T3" fmla="*/ 63 h 885"/>
              <a:gd name="T4" fmla="*/ 347 w 761"/>
              <a:gd name="T5" fmla="*/ 120 h 885"/>
              <a:gd name="T6" fmla="*/ 112 w 761"/>
              <a:gd name="T7" fmla="*/ 487 h 885"/>
              <a:gd name="T8" fmla="*/ 75 w 761"/>
              <a:gd name="T9" fmla="*/ 580 h 885"/>
              <a:gd name="T10" fmla="*/ 83 w 761"/>
              <a:gd name="T11" fmla="*/ 645 h 885"/>
              <a:gd name="T12" fmla="*/ 82 w 761"/>
              <a:gd name="T13" fmla="*/ 712 h 885"/>
              <a:gd name="T14" fmla="*/ 0 w 761"/>
              <a:gd name="T15" fmla="*/ 885 h 885"/>
              <a:gd name="T16" fmla="*/ 761 w 761"/>
              <a:gd name="T17" fmla="*/ 885 h 885"/>
              <a:gd name="T18" fmla="*/ 761 w 761"/>
              <a:gd name="T19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1" h="885">
                <a:moveTo>
                  <a:pt x="761" y="0"/>
                </a:moveTo>
                <a:cubicBezTo>
                  <a:pt x="653" y="1"/>
                  <a:pt x="545" y="22"/>
                  <a:pt x="442" y="63"/>
                </a:cubicBezTo>
                <a:cubicBezTo>
                  <a:pt x="409" y="79"/>
                  <a:pt x="378" y="98"/>
                  <a:pt x="347" y="120"/>
                </a:cubicBezTo>
                <a:cubicBezTo>
                  <a:pt x="207" y="221"/>
                  <a:pt x="173" y="332"/>
                  <a:pt x="112" y="487"/>
                </a:cubicBezTo>
                <a:cubicBezTo>
                  <a:pt x="100" y="517"/>
                  <a:pt x="82" y="548"/>
                  <a:pt x="75" y="580"/>
                </a:cubicBezTo>
                <a:cubicBezTo>
                  <a:pt x="68" y="615"/>
                  <a:pt x="76" y="627"/>
                  <a:pt x="83" y="645"/>
                </a:cubicBezTo>
                <a:cubicBezTo>
                  <a:pt x="94" y="670"/>
                  <a:pt x="93" y="686"/>
                  <a:pt x="82" y="712"/>
                </a:cubicBezTo>
                <a:cubicBezTo>
                  <a:pt x="55" y="770"/>
                  <a:pt x="30" y="829"/>
                  <a:pt x="0" y="885"/>
                </a:cubicBezTo>
                <a:cubicBezTo>
                  <a:pt x="761" y="885"/>
                  <a:pt x="761" y="885"/>
                  <a:pt x="761" y="885"/>
                </a:cubicBezTo>
                <a:cubicBezTo>
                  <a:pt x="761" y="0"/>
                  <a:pt x="761" y="0"/>
                  <a:pt x="76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Freeform 9"/>
          <p:cNvSpPr/>
          <p:nvPr/>
        </p:nvSpPr>
        <p:spPr bwMode="auto">
          <a:xfrm>
            <a:off x="5205413" y="2008188"/>
            <a:ext cx="260350" cy="863600"/>
          </a:xfrm>
          <a:custGeom>
            <a:avLst/>
            <a:gdLst>
              <a:gd name="T0" fmla="*/ 164 w 164"/>
              <a:gd name="T1" fmla="*/ 0 h 544"/>
              <a:gd name="T2" fmla="*/ 164 w 164"/>
              <a:gd name="T3" fmla="*/ 544 h 544"/>
              <a:gd name="T4" fmla="*/ 72 w 164"/>
              <a:gd name="T5" fmla="*/ 544 h 544"/>
              <a:gd name="T6" fmla="*/ 72 w 164"/>
              <a:gd name="T7" fmla="*/ 75 h 544"/>
              <a:gd name="T8" fmla="*/ 41 w 164"/>
              <a:gd name="T9" fmla="*/ 134 h 544"/>
              <a:gd name="T10" fmla="*/ 0 w 164"/>
              <a:gd name="T11" fmla="*/ 110 h 544"/>
              <a:gd name="T12" fmla="*/ 63 w 164"/>
              <a:gd name="T13" fmla="*/ 0 h 544"/>
              <a:gd name="T14" fmla="*/ 164 w 164"/>
              <a:gd name="T15" fmla="*/ 0 h 544"/>
              <a:gd name="T16" fmla="*/ 164 w 164"/>
              <a:gd name="T1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" h="544">
                <a:moveTo>
                  <a:pt x="164" y="0"/>
                </a:moveTo>
                <a:lnTo>
                  <a:pt x="164" y="544"/>
                </a:lnTo>
                <a:lnTo>
                  <a:pt x="72" y="544"/>
                </a:lnTo>
                <a:lnTo>
                  <a:pt x="72" y="75"/>
                </a:lnTo>
                <a:lnTo>
                  <a:pt x="41" y="134"/>
                </a:lnTo>
                <a:lnTo>
                  <a:pt x="0" y="110"/>
                </a:lnTo>
                <a:lnTo>
                  <a:pt x="63" y="0"/>
                </a:lnTo>
                <a:lnTo>
                  <a:pt x="164" y="0"/>
                </a:lnTo>
                <a:lnTo>
                  <a:pt x="164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" name="Freeform 10"/>
          <p:cNvSpPr/>
          <p:nvPr/>
        </p:nvSpPr>
        <p:spPr bwMode="auto">
          <a:xfrm>
            <a:off x="5978526" y="2008188"/>
            <a:ext cx="382588" cy="863600"/>
          </a:xfrm>
          <a:custGeom>
            <a:avLst/>
            <a:gdLst>
              <a:gd name="T0" fmla="*/ 105 w 110"/>
              <a:gd name="T1" fmla="*/ 98 h 249"/>
              <a:gd name="T2" fmla="*/ 110 w 110"/>
              <a:gd name="T3" fmla="*/ 79 h 249"/>
              <a:gd name="T4" fmla="*/ 110 w 110"/>
              <a:gd name="T5" fmla="*/ 38 h 249"/>
              <a:gd name="T6" fmla="*/ 99 w 110"/>
              <a:gd name="T7" fmla="*/ 11 h 249"/>
              <a:gd name="T8" fmla="*/ 72 w 110"/>
              <a:gd name="T9" fmla="*/ 0 h 249"/>
              <a:gd name="T10" fmla="*/ 38 w 110"/>
              <a:gd name="T11" fmla="*/ 0 h 249"/>
              <a:gd name="T12" fmla="*/ 11 w 110"/>
              <a:gd name="T13" fmla="*/ 11 h 249"/>
              <a:gd name="T14" fmla="*/ 0 w 110"/>
              <a:gd name="T15" fmla="*/ 38 h 249"/>
              <a:gd name="T16" fmla="*/ 0 w 110"/>
              <a:gd name="T17" fmla="*/ 70 h 249"/>
              <a:gd name="T18" fmla="*/ 41 w 110"/>
              <a:gd name="T19" fmla="*/ 70 h 249"/>
              <a:gd name="T20" fmla="*/ 41 w 110"/>
              <a:gd name="T21" fmla="*/ 35 h 249"/>
              <a:gd name="T22" fmla="*/ 69 w 110"/>
              <a:gd name="T23" fmla="*/ 35 h 249"/>
              <a:gd name="T24" fmla="*/ 69 w 110"/>
              <a:gd name="T25" fmla="*/ 91 h 249"/>
              <a:gd name="T26" fmla="*/ 0 w 110"/>
              <a:gd name="T27" fmla="*/ 215 h 249"/>
              <a:gd name="T28" fmla="*/ 0 w 110"/>
              <a:gd name="T29" fmla="*/ 249 h 249"/>
              <a:gd name="T30" fmla="*/ 110 w 110"/>
              <a:gd name="T31" fmla="*/ 249 h 249"/>
              <a:gd name="T32" fmla="*/ 110 w 110"/>
              <a:gd name="T33" fmla="*/ 215 h 249"/>
              <a:gd name="T34" fmla="*/ 40 w 110"/>
              <a:gd name="T35" fmla="*/ 215 h 249"/>
              <a:gd name="T36" fmla="*/ 105 w 110"/>
              <a:gd name="T37" fmla="*/ 98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0" h="249">
                <a:moveTo>
                  <a:pt x="105" y="98"/>
                </a:moveTo>
                <a:cubicBezTo>
                  <a:pt x="109" y="92"/>
                  <a:pt x="110" y="86"/>
                  <a:pt x="110" y="79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0" y="28"/>
                  <a:pt x="107" y="19"/>
                  <a:pt x="99" y="11"/>
                </a:cubicBezTo>
                <a:cubicBezTo>
                  <a:pt x="92" y="4"/>
                  <a:pt x="83" y="0"/>
                  <a:pt x="72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28" y="0"/>
                  <a:pt x="19" y="4"/>
                  <a:pt x="11" y="11"/>
                </a:cubicBezTo>
                <a:cubicBezTo>
                  <a:pt x="4" y="19"/>
                  <a:pt x="0" y="28"/>
                  <a:pt x="0" y="38"/>
                </a:cubicBezTo>
                <a:cubicBezTo>
                  <a:pt x="0" y="70"/>
                  <a:pt x="0" y="70"/>
                  <a:pt x="0" y="70"/>
                </a:cubicBezTo>
                <a:cubicBezTo>
                  <a:pt x="41" y="70"/>
                  <a:pt x="41" y="70"/>
                  <a:pt x="41" y="70"/>
                </a:cubicBezTo>
                <a:cubicBezTo>
                  <a:pt x="41" y="35"/>
                  <a:pt x="41" y="35"/>
                  <a:pt x="41" y="35"/>
                </a:cubicBezTo>
                <a:cubicBezTo>
                  <a:pt x="69" y="35"/>
                  <a:pt x="69" y="35"/>
                  <a:pt x="69" y="35"/>
                </a:cubicBezTo>
                <a:cubicBezTo>
                  <a:pt x="69" y="91"/>
                  <a:pt x="69" y="91"/>
                  <a:pt x="69" y="91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249"/>
                  <a:pt x="0" y="249"/>
                  <a:pt x="0" y="249"/>
                </a:cubicBezTo>
                <a:cubicBezTo>
                  <a:pt x="110" y="249"/>
                  <a:pt x="110" y="249"/>
                  <a:pt x="110" y="249"/>
                </a:cubicBezTo>
                <a:cubicBezTo>
                  <a:pt x="110" y="215"/>
                  <a:pt x="110" y="215"/>
                  <a:pt x="110" y="215"/>
                </a:cubicBezTo>
                <a:cubicBezTo>
                  <a:pt x="40" y="215"/>
                  <a:pt x="40" y="215"/>
                  <a:pt x="40" y="215"/>
                </a:cubicBezTo>
                <a:cubicBezTo>
                  <a:pt x="105" y="98"/>
                  <a:pt x="105" y="98"/>
                  <a:pt x="105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Freeform 11"/>
          <p:cNvSpPr/>
          <p:nvPr/>
        </p:nvSpPr>
        <p:spPr bwMode="auto">
          <a:xfrm>
            <a:off x="5197476" y="3267075"/>
            <a:ext cx="385763" cy="868363"/>
          </a:xfrm>
          <a:custGeom>
            <a:avLst/>
            <a:gdLst>
              <a:gd name="T0" fmla="*/ 73 w 111"/>
              <a:gd name="T1" fmla="*/ 0 h 250"/>
              <a:gd name="T2" fmla="*/ 100 w 111"/>
              <a:gd name="T3" fmla="*/ 11 h 250"/>
              <a:gd name="T4" fmla="*/ 111 w 111"/>
              <a:gd name="T5" fmla="*/ 38 h 250"/>
              <a:gd name="T6" fmla="*/ 111 w 111"/>
              <a:gd name="T7" fmla="*/ 91 h 250"/>
              <a:gd name="T8" fmla="*/ 105 w 111"/>
              <a:gd name="T9" fmla="*/ 111 h 250"/>
              <a:gd name="T10" fmla="*/ 90 w 111"/>
              <a:gd name="T11" fmla="*/ 125 h 250"/>
              <a:gd name="T12" fmla="*/ 105 w 111"/>
              <a:gd name="T13" fmla="*/ 139 h 250"/>
              <a:gd name="T14" fmla="*/ 111 w 111"/>
              <a:gd name="T15" fmla="*/ 159 h 250"/>
              <a:gd name="T16" fmla="*/ 111 w 111"/>
              <a:gd name="T17" fmla="*/ 211 h 250"/>
              <a:gd name="T18" fmla="*/ 100 w 111"/>
              <a:gd name="T19" fmla="*/ 238 h 250"/>
              <a:gd name="T20" fmla="*/ 73 w 111"/>
              <a:gd name="T21" fmla="*/ 250 h 250"/>
              <a:gd name="T22" fmla="*/ 38 w 111"/>
              <a:gd name="T23" fmla="*/ 250 h 250"/>
              <a:gd name="T24" fmla="*/ 12 w 111"/>
              <a:gd name="T25" fmla="*/ 238 h 250"/>
              <a:gd name="T26" fmla="*/ 0 w 111"/>
              <a:gd name="T27" fmla="*/ 211 h 250"/>
              <a:gd name="T28" fmla="*/ 0 w 111"/>
              <a:gd name="T29" fmla="*/ 180 h 250"/>
              <a:gd name="T30" fmla="*/ 41 w 111"/>
              <a:gd name="T31" fmla="*/ 180 h 250"/>
              <a:gd name="T32" fmla="*/ 41 w 111"/>
              <a:gd name="T33" fmla="*/ 215 h 250"/>
              <a:gd name="T34" fmla="*/ 70 w 111"/>
              <a:gd name="T35" fmla="*/ 215 h 250"/>
              <a:gd name="T36" fmla="*/ 70 w 111"/>
              <a:gd name="T37" fmla="*/ 142 h 250"/>
              <a:gd name="T38" fmla="*/ 41 w 111"/>
              <a:gd name="T39" fmla="*/ 142 h 250"/>
              <a:gd name="T40" fmla="*/ 41 w 111"/>
              <a:gd name="T41" fmla="*/ 107 h 250"/>
              <a:gd name="T42" fmla="*/ 70 w 111"/>
              <a:gd name="T43" fmla="*/ 107 h 250"/>
              <a:gd name="T44" fmla="*/ 70 w 111"/>
              <a:gd name="T45" fmla="*/ 35 h 250"/>
              <a:gd name="T46" fmla="*/ 41 w 111"/>
              <a:gd name="T47" fmla="*/ 35 h 250"/>
              <a:gd name="T48" fmla="*/ 41 w 111"/>
              <a:gd name="T49" fmla="*/ 70 h 250"/>
              <a:gd name="T50" fmla="*/ 0 w 111"/>
              <a:gd name="T51" fmla="*/ 70 h 250"/>
              <a:gd name="T52" fmla="*/ 0 w 111"/>
              <a:gd name="T53" fmla="*/ 38 h 250"/>
              <a:gd name="T54" fmla="*/ 12 w 111"/>
              <a:gd name="T55" fmla="*/ 11 h 250"/>
              <a:gd name="T56" fmla="*/ 38 w 111"/>
              <a:gd name="T57" fmla="*/ 0 h 250"/>
              <a:gd name="T58" fmla="*/ 73 w 111"/>
              <a:gd name="T5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1" h="250">
                <a:moveTo>
                  <a:pt x="73" y="0"/>
                </a:moveTo>
                <a:cubicBezTo>
                  <a:pt x="83" y="0"/>
                  <a:pt x="92" y="4"/>
                  <a:pt x="100" y="11"/>
                </a:cubicBezTo>
                <a:cubicBezTo>
                  <a:pt x="107" y="19"/>
                  <a:pt x="111" y="28"/>
                  <a:pt x="111" y="38"/>
                </a:cubicBezTo>
                <a:cubicBezTo>
                  <a:pt x="111" y="91"/>
                  <a:pt x="111" y="91"/>
                  <a:pt x="111" y="91"/>
                </a:cubicBezTo>
                <a:cubicBezTo>
                  <a:pt x="111" y="98"/>
                  <a:pt x="109" y="105"/>
                  <a:pt x="105" y="111"/>
                </a:cubicBezTo>
                <a:cubicBezTo>
                  <a:pt x="101" y="117"/>
                  <a:pt x="96" y="122"/>
                  <a:pt x="90" y="125"/>
                </a:cubicBezTo>
                <a:cubicBezTo>
                  <a:pt x="96" y="128"/>
                  <a:pt x="101" y="133"/>
                  <a:pt x="105" y="139"/>
                </a:cubicBezTo>
                <a:cubicBezTo>
                  <a:pt x="109" y="145"/>
                  <a:pt x="111" y="152"/>
                  <a:pt x="111" y="159"/>
                </a:cubicBezTo>
                <a:cubicBezTo>
                  <a:pt x="111" y="211"/>
                  <a:pt x="111" y="211"/>
                  <a:pt x="111" y="211"/>
                </a:cubicBezTo>
                <a:cubicBezTo>
                  <a:pt x="111" y="222"/>
                  <a:pt x="107" y="231"/>
                  <a:pt x="100" y="238"/>
                </a:cubicBezTo>
                <a:cubicBezTo>
                  <a:pt x="92" y="246"/>
                  <a:pt x="83" y="250"/>
                  <a:pt x="73" y="250"/>
                </a:cubicBezTo>
                <a:cubicBezTo>
                  <a:pt x="38" y="250"/>
                  <a:pt x="38" y="250"/>
                  <a:pt x="38" y="250"/>
                </a:cubicBezTo>
                <a:cubicBezTo>
                  <a:pt x="28" y="250"/>
                  <a:pt x="19" y="246"/>
                  <a:pt x="12" y="238"/>
                </a:cubicBezTo>
                <a:cubicBezTo>
                  <a:pt x="4" y="231"/>
                  <a:pt x="0" y="222"/>
                  <a:pt x="0" y="211"/>
                </a:cubicBezTo>
                <a:cubicBezTo>
                  <a:pt x="0" y="180"/>
                  <a:pt x="0" y="180"/>
                  <a:pt x="0" y="180"/>
                </a:cubicBezTo>
                <a:cubicBezTo>
                  <a:pt x="41" y="180"/>
                  <a:pt x="41" y="180"/>
                  <a:pt x="41" y="180"/>
                </a:cubicBezTo>
                <a:cubicBezTo>
                  <a:pt x="41" y="215"/>
                  <a:pt x="41" y="215"/>
                  <a:pt x="41" y="215"/>
                </a:cubicBezTo>
                <a:cubicBezTo>
                  <a:pt x="70" y="215"/>
                  <a:pt x="70" y="215"/>
                  <a:pt x="70" y="215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41" y="142"/>
                  <a:pt x="41" y="142"/>
                  <a:pt x="41" y="14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35"/>
                  <a:pt x="70" y="35"/>
                  <a:pt x="70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41" y="70"/>
                  <a:pt x="41" y="70"/>
                  <a:pt x="41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8"/>
                  <a:pt x="4" y="19"/>
                  <a:pt x="12" y="11"/>
                </a:cubicBezTo>
                <a:cubicBezTo>
                  <a:pt x="19" y="4"/>
                  <a:pt x="28" y="0"/>
                  <a:pt x="38" y="0"/>
                </a:cubicBezTo>
                <a:cubicBezTo>
                  <a:pt x="73" y="0"/>
                  <a:pt x="73" y="0"/>
                  <a:pt x="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" name="Freeform 12"/>
          <p:cNvSpPr>
            <a:spLocks noEditPoints="1"/>
          </p:cNvSpPr>
          <p:nvPr/>
        </p:nvSpPr>
        <p:spPr bwMode="auto">
          <a:xfrm>
            <a:off x="5978526" y="3267075"/>
            <a:ext cx="441325" cy="865188"/>
          </a:xfrm>
          <a:custGeom>
            <a:avLst/>
            <a:gdLst>
              <a:gd name="T0" fmla="*/ 241 w 278"/>
              <a:gd name="T1" fmla="*/ 0 h 545"/>
              <a:gd name="T2" fmla="*/ 241 w 278"/>
              <a:gd name="T3" fmla="*/ 317 h 545"/>
              <a:gd name="T4" fmla="*/ 278 w 278"/>
              <a:gd name="T5" fmla="*/ 317 h 545"/>
              <a:gd name="T6" fmla="*/ 278 w 278"/>
              <a:gd name="T7" fmla="*/ 394 h 545"/>
              <a:gd name="T8" fmla="*/ 241 w 278"/>
              <a:gd name="T9" fmla="*/ 394 h 545"/>
              <a:gd name="T10" fmla="*/ 241 w 278"/>
              <a:gd name="T11" fmla="*/ 545 h 545"/>
              <a:gd name="T12" fmla="*/ 151 w 278"/>
              <a:gd name="T13" fmla="*/ 545 h 545"/>
              <a:gd name="T14" fmla="*/ 151 w 278"/>
              <a:gd name="T15" fmla="*/ 394 h 545"/>
              <a:gd name="T16" fmla="*/ 0 w 278"/>
              <a:gd name="T17" fmla="*/ 394 h 545"/>
              <a:gd name="T18" fmla="*/ 0 w 278"/>
              <a:gd name="T19" fmla="*/ 317 h 545"/>
              <a:gd name="T20" fmla="*/ 97 w 278"/>
              <a:gd name="T21" fmla="*/ 0 h 545"/>
              <a:gd name="T22" fmla="*/ 241 w 278"/>
              <a:gd name="T23" fmla="*/ 0 h 545"/>
              <a:gd name="T24" fmla="*/ 241 w 278"/>
              <a:gd name="T25" fmla="*/ 0 h 545"/>
              <a:gd name="T26" fmla="*/ 151 w 278"/>
              <a:gd name="T27" fmla="*/ 317 h 545"/>
              <a:gd name="T28" fmla="*/ 151 w 278"/>
              <a:gd name="T29" fmla="*/ 68 h 545"/>
              <a:gd name="T30" fmla="*/ 79 w 278"/>
              <a:gd name="T31" fmla="*/ 317 h 545"/>
              <a:gd name="T32" fmla="*/ 151 w 278"/>
              <a:gd name="T33" fmla="*/ 317 h 545"/>
              <a:gd name="T34" fmla="*/ 151 w 278"/>
              <a:gd name="T35" fmla="*/ 31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8" h="545">
                <a:moveTo>
                  <a:pt x="241" y="0"/>
                </a:moveTo>
                <a:lnTo>
                  <a:pt x="241" y="317"/>
                </a:lnTo>
                <a:lnTo>
                  <a:pt x="278" y="317"/>
                </a:lnTo>
                <a:lnTo>
                  <a:pt x="278" y="394"/>
                </a:lnTo>
                <a:lnTo>
                  <a:pt x="241" y="394"/>
                </a:lnTo>
                <a:lnTo>
                  <a:pt x="241" y="545"/>
                </a:lnTo>
                <a:lnTo>
                  <a:pt x="151" y="545"/>
                </a:lnTo>
                <a:lnTo>
                  <a:pt x="151" y="394"/>
                </a:lnTo>
                <a:lnTo>
                  <a:pt x="0" y="394"/>
                </a:lnTo>
                <a:lnTo>
                  <a:pt x="0" y="317"/>
                </a:lnTo>
                <a:lnTo>
                  <a:pt x="97" y="0"/>
                </a:lnTo>
                <a:lnTo>
                  <a:pt x="241" y="0"/>
                </a:lnTo>
                <a:lnTo>
                  <a:pt x="241" y="0"/>
                </a:lnTo>
                <a:close/>
                <a:moveTo>
                  <a:pt x="151" y="317"/>
                </a:moveTo>
                <a:lnTo>
                  <a:pt x="151" y="68"/>
                </a:lnTo>
                <a:lnTo>
                  <a:pt x="79" y="317"/>
                </a:lnTo>
                <a:lnTo>
                  <a:pt x="151" y="317"/>
                </a:lnTo>
                <a:lnTo>
                  <a:pt x="151" y="31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文本框 21"/>
          <p:cNvSpPr txBox="1"/>
          <p:nvPr/>
        </p:nvSpPr>
        <p:spPr>
          <a:xfrm>
            <a:off x="3791538" y="25362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5" name="文本框 22"/>
          <p:cNvSpPr txBox="1"/>
          <p:nvPr/>
        </p:nvSpPr>
        <p:spPr>
          <a:xfrm>
            <a:off x="6524917" y="253624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6" name="文本框 23"/>
          <p:cNvSpPr txBox="1"/>
          <p:nvPr/>
        </p:nvSpPr>
        <p:spPr>
          <a:xfrm>
            <a:off x="3791538" y="326707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7" name="文本框 24"/>
          <p:cNvSpPr txBox="1"/>
          <p:nvPr/>
        </p:nvSpPr>
        <p:spPr>
          <a:xfrm>
            <a:off x="6524917" y="326707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</a:p>
        </p:txBody>
      </p:sp>
      <p:sp>
        <p:nvSpPr>
          <p:cNvPr id="78" name="文本框 33"/>
          <p:cNvSpPr txBox="1"/>
          <p:nvPr/>
        </p:nvSpPr>
        <p:spPr>
          <a:xfrm>
            <a:off x="558396" y="1979170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9" name="文本框 34"/>
          <p:cNvSpPr txBox="1"/>
          <p:nvPr/>
        </p:nvSpPr>
        <p:spPr>
          <a:xfrm>
            <a:off x="8579141" y="1979170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0" name="文本框 35"/>
          <p:cNvSpPr txBox="1"/>
          <p:nvPr/>
        </p:nvSpPr>
        <p:spPr>
          <a:xfrm>
            <a:off x="216199" y="3921924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文本框 36"/>
          <p:cNvSpPr txBox="1"/>
          <p:nvPr/>
        </p:nvSpPr>
        <p:spPr>
          <a:xfrm>
            <a:off x="8069909" y="3684023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" name="五边形 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02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9" name="直接连接符 8"/>
            <p:cNvCxnSpPr>
              <a:stCxn id="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4745336" y="3000120"/>
            <a:ext cx="3300801" cy="1186934"/>
            <a:chOff x="2558028" y="4874974"/>
            <a:chExt cx="2251199" cy="809508"/>
          </a:xfrm>
        </p:grpSpPr>
        <p:sp>
          <p:nvSpPr>
            <p:cNvPr id="40" name="Content Placeholder 7"/>
            <p:cNvSpPr txBox="1"/>
            <p:nvPr/>
          </p:nvSpPr>
          <p:spPr>
            <a:xfrm>
              <a:off x="2558028" y="4874974"/>
              <a:ext cx="2171418" cy="557618"/>
            </a:xfrm>
            <a:prstGeom prst="rect">
              <a:avLst/>
            </a:prstGeom>
          </p:spPr>
          <p:txBody>
            <a:bodyPr vert="horz" wrap="square" lIns="83701" tIns="41850" rIns="83701" bIns="4185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zh-CN" altLang="en-US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anose="020B0604020202020204" pitchFamily="34" charset="-122"/>
                </a:rPr>
                <a:t> 全年总体回顾</a:t>
              </a:r>
              <a:endParaRPr lang="en-US" altLang="zh-CN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699340" y="5432592"/>
              <a:ext cx="2109887" cy="25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微软雅黑" pitchFamily="34" charset="-122"/>
                </a:rPr>
                <a:t>OVERALL REVIEW OF THE YEAR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5796141" y="2895268"/>
            <a:ext cx="1122422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itchFamily="34" charset="0"/>
                <a:ea typeface="微软雅黑" pitchFamily="34" charset="-122"/>
              </a:rPr>
              <a:t>PART 01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itchFamily="34" charset="0"/>
              <a:ea typeface="微软雅黑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5831604" y="1884072"/>
            <a:ext cx="958995" cy="851746"/>
            <a:chOff x="464512" y="1159099"/>
            <a:chExt cx="654050" cy="669926"/>
          </a:xfrm>
          <a:solidFill>
            <a:schemeClr val="accent4">
              <a:lumMod val="60000"/>
              <a:lumOff val="40000"/>
            </a:schemeClr>
          </a:solidFill>
          <a:effectLst>
            <a:outerShdw blurRad="76200" dist="101600" dir="21540000" algn="ctr" rotWithShape="0">
              <a:srgbClr val="000000">
                <a:alpha val="98000"/>
              </a:srgbClr>
            </a:outerShdw>
          </a:effectLst>
        </p:grpSpPr>
        <p:sp>
          <p:nvSpPr>
            <p:cNvPr id="45" name="Freeform 5"/>
            <p:cNvSpPr/>
            <p:nvPr/>
          </p:nvSpPr>
          <p:spPr bwMode="auto">
            <a:xfrm>
              <a:off x="523249" y="1284512"/>
              <a:ext cx="528638" cy="544513"/>
            </a:xfrm>
            <a:custGeom>
              <a:avLst/>
              <a:gdLst>
                <a:gd name="T0" fmla="*/ 183 w 186"/>
                <a:gd name="T1" fmla="*/ 98 h 192"/>
                <a:gd name="T2" fmla="*/ 94 w 186"/>
                <a:gd name="T3" fmla="*/ 0 h 192"/>
                <a:gd name="T4" fmla="*/ 6 w 186"/>
                <a:gd name="T5" fmla="*/ 98 h 192"/>
                <a:gd name="T6" fmla="*/ 0 w 186"/>
                <a:gd name="T7" fmla="*/ 112 h 192"/>
                <a:gd name="T8" fmla="*/ 0 w 186"/>
                <a:gd name="T9" fmla="*/ 182 h 192"/>
                <a:gd name="T10" fmla="*/ 7 w 186"/>
                <a:gd name="T11" fmla="*/ 192 h 192"/>
                <a:gd name="T12" fmla="*/ 74 w 186"/>
                <a:gd name="T13" fmla="*/ 192 h 192"/>
                <a:gd name="T14" fmla="*/ 74 w 186"/>
                <a:gd name="T15" fmla="*/ 129 h 192"/>
                <a:gd name="T16" fmla="*/ 112 w 186"/>
                <a:gd name="T17" fmla="*/ 129 h 192"/>
                <a:gd name="T18" fmla="*/ 112 w 186"/>
                <a:gd name="T19" fmla="*/ 192 h 192"/>
                <a:gd name="T20" fmla="*/ 179 w 186"/>
                <a:gd name="T21" fmla="*/ 192 h 192"/>
                <a:gd name="T22" fmla="*/ 186 w 186"/>
                <a:gd name="T23" fmla="*/ 182 h 192"/>
                <a:gd name="T24" fmla="*/ 186 w 186"/>
                <a:gd name="T25" fmla="*/ 112 h 192"/>
                <a:gd name="T26" fmla="*/ 183 w 186"/>
                <a:gd name="T27" fmla="*/ 9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92">
                  <a:moveTo>
                    <a:pt x="183" y="98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2" y="103"/>
                    <a:pt x="0" y="107"/>
                    <a:pt x="0" y="112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3" y="192"/>
                    <a:pt x="7" y="192"/>
                  </a:cubicBezTo>
                  <a:cubicBezTo>
                    <a:pt x="74" y="192"/>
                    <a:pt x="74" y="192"/>
                    <a:pt x="74" y="192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112" y="129"/>
                    <a:pt x="112" y="129"/>
                    <a:pt x="112" y="129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179" y="192"/>
                    <a:pt x="179" y="192"/>
                    <a:pt x="179" y="192"/>
                  </a:cubicBezTo>
                  <a:cubicBezTo>
                    <a:pt x="183" y="192"/>
                    <a:pt x="186" y="187"/>
                    <a:pt x="186" y="18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6" y="107"/>
                    <a:pt x="186" y="103"/>
                    <a:pt x="183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Freeform 6"/>
            <p:cNvSpPr/>
            <p:nvPr/>
          </p:nvSpPr>
          <p:spPr bwMode="auto">
            <a:xfrm>
              <a:off x="464512" y="1159099"/>
              <a:ext cx="654050" cy="400050"/>
            </a:xfrm>
            <a:custGeom>
              <a:avLst/>
              <a:gdLst>
                <a:gd name="T0" fmla="*/ 218 w 231"/>
                <a:gd name="T1" fmla="*/ 140 h 141"/>
                <a:gd name="T2" fmla="*/ 209 w 231"/>
                <a:gd name="T3" fmla="*/ 136 h 141"/>
                <a:gd name="T4" fmla="*/ 115 w 231"/>
                <a:gd name="T5" fmla="*/ 29 h 141"/>
                <a:gd name="T6" fmla="*/ 21 w 231"/>
                <a:gd name="T7" fmla="*/ 136 h 141"/>
                <a:gd name="T8" fmla="*/ 5 w 231"/>
                <a:gd name="T9" fmla="*/ 137 h 141"/>
                <a:gd name="T10" fmla="*/ 4 w 231"/>
                <a:gd name="T11" fmla="*/ 121 h 141"/>
                <a:gd name="T12" fmla="*/ 106 w 231"/>
                <a:gd name="T13" fmla="*/ 4 h 141"/>
                <a:gd name="T14" fmla="*/ 115 w 231"/>
                <a:gd name="T15" fmla="*/ 0 h 141"/>
                <a:gd name="T16" fmla="*/ 124 w 231"/>
                <a:gd name="T17" fmla="*/ 4 h 141"/>
                <a:gd name="T18" fmla="*/ 227 w 231"/>
                <a:gd name="T19" fmla="*/ 121 h 141"/>
                <a:gd name="T20" fmla="*/ 226 w 231"/>
                <a:gd name="T21" fmla="*/ 137 h 141"/>
                <a:gd name="T22" fmla="*/ 218 w 231"/>
                <a:gd name="T23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" h="141">
                  <a:moveTo>
                    <a:pt x="218" y="140"/>
                  </a:moveTo>
                  <a:cubicBezTo>
                    <a:pt x="215" y="140"/>
                    <a:pt x="211" y="139"/>
                    <a:pt x="209" y="1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7" y="141"/>
                    <a:pt x="10" y="141"/>
                    <a:pt x="5" y="137"/>
                  </a:cubicBezTo>
                  <a:cubicBezTo>
                    <a:pt x="0" y="133"/>
                    <a:pt x="0" y="125"/>
                    <a:pt x="4" y="121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9" y="1"/>
                    <a:pt x="112" y="0"/>
                    <a:pt x="115" y="0"/>
                  </a:cubicBezTo>
                  <a:cubicBezTo>
                    <a:pt x="119" y="0"/>
                    <a:pt x="122" y="1"/>
                    <a:pt x="124" y="4"/>
                  </a:cubicBezTo>
                  <a:cubicBezTo>
                    <a:pt x="227" y="121"/>
                    <a:pt x="227" y="121"/>
                    <a:pt x="227" y="121"/>
                  </a:cubicBezTo>
                  <a:cubicBezTo>
                    <a:pt x="231" y="125"/>
                    <a:pt x="230" y="133"/>
                    <a:pt x="226" y="137"/>
                  </a:cubicBezTo>
                  <a:cubicBezTo>
                    <a:pt x="223" y="139"/>
                    <a:pt x="221" y="140"/>
                    <a:pt x="218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Freeform 7"/>
            <p:cNvSpPr/>
            <p:nvPr/>
          </p:nvSpPr>
          <p:spPr bwMode="auto">
            <a:xfrm>
              <a:off x="948699" y="1232124"/>
              <a:ext cx="107950" cy="179388"/>
            </a:xfrm>
            <a:custGeom>
              <a:avLst/>
              <a:gdLst>
                <a:gd name="T0" fmla="*/ 0 w 38"/>
                <a:gd name="T1" fmla="*/ 18 h 63"/>
                <a:gd name="T2" fmla="*/ 0 w 38"/>
                <a:gd name="T3" fmla="*/ 7 h 63"/>
                <a:gd name="T4" fmla="*/ 7 w 38"/>
                <a:gd name="T5" fmla="*/ 0 h 63"/>
                <a:gd name="T6" fmla="*/ 31 w 38"/>
                <a:gd name="T7" fmla="*/ 0 h 63"/>
                <a:gd name="T8" fmla="*/ 38 w 38"/>
                <a:gd name="T9" fmla="*/ 7 h 63"/>
                <a:gd name="T10" fmla="*/ 38 w 38"/>
                <a:gd name="T11" fmla="*/ 63 h 63"/>
                <a:gd name="T12" fmla="*/ 0 w 38"/>
                <a:gd name="T13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0" y="18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8" y="3"/>
                    <a:pt x="38" y="7"/>
                  </a:cubicBezTo>
                  <a:cubicBezTo>
                    <a:pt x="38" y="63"/>
                    <a:pt x="38" y="63"/>
                    <a:pt x="38" y="63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30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8"/>
          <p:cNvSpPr/>
          <p:nvPr/>
        </p:nvSpPr>
        <p:spPr bwMode="auto">
          <a:xfrm>
            <a:off x="4930512" y="4842976"/>
            <a:ext cx="875972" cy="916580"/>
          </a:xfrm>
          <a:custGeom>
            <a:avLst/>
            <a:gdLst>
              <a:gd name="T0" fmla="*/ 0 w 453"/>
              <a:gd name="T1" fmla="*/ 0 h 474"/>
              <a:gd name="T2" fmla="*/ 453 w 453"/>
              <a:gd name="T3" fmla="*/ 197 h 474"/>
              <a:gd name="T4" fmla="*/ 453 w 453"/>
              <a:gd name="T5" fmla="*/ 474 h 474"/>
              <a:gd name="T6" fmla="*/ 0 w 453"/>
              <a:gd name="T7" fmla="*/ 277 h 474"/>
              <a:gd name="T8" fmla="*/ 0 w 453"/>
              <a:gd name="T9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3" h="474">
                <a:moveTo>
                  <a:pt x="0" y="0"/>
                </a:moveTo>
                <a:lnTo>
                  <a:pt x="453" y="197"/>
                </a:lnTo>
                <a:lnTo>
                  <a:pt x="453" y="474"/>
                </a:lnTo>
                <a:lnTo>
                  <a:pt x="0" y="277"/>
                </a:lnTo>
                <a:lnTo>
                  <a:pt x="0" y="0"/>
                </a:lnTo>
              </a:path>
            </a:pathLst>
          </a:custGeom>
          <a:solidFill>
            <a:schemeClr val="accent4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930512" y="4467835"/>
            <a:ext cx="1751943" cy="1291721"/>
            <a:chOff x="4988448" y="4346385"/>
            <a:chExt cx="1751943" cy="129172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8" name="Freeform 6"/>
            <p:cNvSpPr/>
            <p:nvPr/>
          </p:nvSpPr>
          <p:spPr bwMode="auto">
            <a:xfrm>
              <a:off x="5864419" y="4721526"/>
              <a:ext cx="875972" cy="916580"/>
            </a:xfrm>
            <a:custGeom>
              <a:avLst/>
              <a:gdLst>
                <a:gd name="T0" fmla="*/ 453 w 453"/>
                <a:gd name="T1" fmla="*/ 0 h 474"/>
                <a:gd name="T2" fmla="*/ 0 w 453"/>
                <a:gd name="T3" fmla="*/ 197 h 474"/>
                <a:gd name="T4" fmla="*/ 0 w 453"/>
                <a:gd name="T5" fmla="*/ 474 h 474"/>
                <a:gd name="T6" fmla="*/ 453 w 453"/>
                <a:gd name="T7" fmla="*/ 277 h 474"/>
                <a:gd name="T8" fmla="*/ 453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453" y="0"/>
                  </a:moveTo>
                  <a:lnTo>
                    <a:pt x="0" y="197"/>
                  </a:lnTo>
                  <a:lnTo>
                    <a:pt x="0" y="474"/>
                  </a:lnTo>
                  <a:lnTo>
                    <a:pt x="453" y="277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9" name="Freeform 7"/>
            <p:cNvSpPr/>
            <p:nvPr/>
          </p:nvSpPr>
          <p:spPr bwMode="auto">
            <a:xfrm>
              <a:off x="4988448" y="4721526"/>
              <a:ext cx="875972" cy="916580"/>
            </a:xfrm>
            <a:custGeom>
              <a:avLst/>
              <a:gdLst>
                <a:gd name="T0" fmla="*/ 0 w 453"/>
                <a:gd name="T1" fmla="*/ 0 h 474"/>
                <a:gd name="T2" fmla="*/ 453 w 453"/>
                <a:gd name="T3" fmla="*/ 197 h 474"/>
                <a:gd name="T4" fmla="*/ 453 w 453"/>
                <a:gd name="T5" fmla="*/ 474 h 474"/>
                <a:gd name="T6" fmla="*/ 0 w 453"/>
                <a:gd name="T7" fmla="*/ 277 h 474"/>
                <a:gd name="T8" fmla="*/ 0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0" y="0"/>
                  </a:moveTo>
                  <a:lnTo>
                    <a:pt x="453" y="197"/>
                  </a:lnTo>
                  <a:lnTo>
                    <a:pt x="453" y="474"/>
                  </a:lnTo>
                  <a:lnTo>
                    <a:pt x="0" y="2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" name="Freeform 9"/>
            <p:cNvSpPr/>
            <p:nvPr/>
          </p:nvSpPr>
          <p:spPr bwMode="auto">
            <a:xfrm>
              <a:off x="4988448" y="4346385"/>
              <a:ext cx="1751943" cy="756081"/>
            </a:xfrm>
            <a:custGeom>
              <a:avLst/>
              <a:gdLst>
                <a:gd name="T0" fmla="*/ 453 w 906"/>
                <a:gd name="T1" fmla="*/ 0 h 391"/>
                <a:gd name="T2" fmla="*/ 0 w 906"/>
                <a:gd name="T3" fmla="*/ 194 h 391"/>
                <a:gd name="T4" fmla="*/ 453 w 906"/>
                <a:gd name="T5" fmla="*/ 391 h 391"/>
                <a:gd name="T6" fmla="*/ 906 w 906"/>
                <a:gd name="T7" fmla="*/ 194 h 391"/>
                <a:gd name="T8" fmla="*/ 453 w 906"/>
                <a:gd name="T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391">
                  <a:moveTo>
                    <a:pt x="453" y="0"/>
                  </a:moveTo>
                  <a:lnTo>
                    <a:pt x="0" y="194"/>
                  </a:lnTo>
                  <a:lnTo>
                    <a:pt x="453" y="391"/>
                  </a:lnTo>
                  <a:lnTo>
                    <a:pt x="906" y="19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930512" y="3406228"/>
            <a:ext cx="1751943" cy="1289786"/>
            <a:chOff x="4988448" y="3284778"/>
            <a:chExt cx="1751943" cy="128978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2" name="Freeform 10"/>
            <p:cNvSpPr/>
            <p:nvPr/>
          </p:nvSpPr>
          <p:spPr bwMode="auto">
            <a:xfrm>
              <a:off x="5864419" y="3659918"/>
              <a:ext cx="875972" cy="914646"/>
            </a:xfrm>
            <a:custGeom>
              <a:avLst/>
              <a:gdLst>
                <a:gd name="T0" fmla="*/ 453 w 453"/>
                <a:gd name="T1" fmla="*/ 0 h 473"/>
                <a:gd name="T2" fmla="*/ 0 w 453"/>
                <a:gd name="T3" fmla="*/ 194 h 473"/>
                <a:gd name="T4" fmla="*/ 0 w 453"/>
                <a:gd name="T5" fmla="*/ 473 h 473"/>
                <a:gd name="T6" fmla="*/ 453 w 453"/>
                <a:gd name="T7" fmla="*/ 277 h 473"/>
                <a:gd name="T8" fmla="*/ 453 w 45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3">
                  <a:moveTo>
                    <a:pt x="453" y="0"/>
                  </a:moveTo>
                  <a:lnTo>
                    <a:pt x="0" y="194"/>
                  </a:lnTo>
                  <a:lnTo>
                    <a:pt x="0" y="473"/>
                  </a:lnTo>
                  <a:lnTo>
                    <a:pt x="453" y="277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" name="Freeform 11"/>
            <p:cNvSpPr/>
            <p:nvPr/>
          </p:nvSpPr>
          <p:spPr bwMode="auto">
            <a:xfrm>
              <a:off x="4988448" y="3659918"/>
              <a:ext cx="875972" cy="914646"/>
            </a:xfrm>
            <a:custGeom>
              <a:avLst/>
              <a:gdLst>
                <a:gd name="T0" fmla="*/ 0 w 453"/>
                <a:gd name="T1" fmla="*/ 0 h 473"/>
                <a:gd name="T2" fmla="*/ 453 w 453"/>
                <a:gd name="T3" fmla="*/ 194 h 473"/>
                <a:gd name="T4" fmla="*/ 453 w 453"/>
                <a:gd name="T5" fmla="*/ 473 h 473"/>
                <a:gd name="T6" fmla="*/ 0 w 453"/>
                <a:gd name="T7" fmla="*/ 277 h 473"/>
                <a:gd name="T8" fmla="*/ 0 w 45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3">
                  <a:moveTo>
                    <a:pt x="0" y="0"/>
                  </a:moveTo>
                  <a:lnTo>
                    <a:pt x="453" y="194"/>
                  </a:lnTo>
                  <a:lnTo>
                    <a:pt x="453" y="473"/>
                  </a:lnTo>
                  <a:lnTo>
                    <a:pt x="0" y="2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Freeform 12"/>
            <p:cNvSpPr/>
            <p:nvPr/>
          </p:nvSpPr>
          <p:spPr bwMode="auto">
            <a:xfrm>
              <a:off x="4988448" y="3284778"/>
              <a:ext cx="1751943" cy="750280"/>
            </a:xfrm>
            <a:custGeom>
              <a:avLst/>
              <a:gdLst>
                <a:gd name="T0" fmla="*/ 453 w 906"/>
                <a:gd name="T1" fmla="*/ 0 h 388"/>
                <a:gd name="T2" fmla="*/ 0 w 906"/>
                <a:gd name="T3" fmla="*/ 194 h 388"/>
                <a:gd name="T4" fmla="*/ 453 w 906"/>
                <a:gd name="T5" fmla="*/ 388 h 388"/>
                <a:gd name="T6" fmla="*/ 906 w 906"/>
                <a:gd name="T7" fmla="*/ 194 h 388"/>
                <a:gd name="T8" fmla="*/ 453 w 906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388">
                  <a:moveTo>
                    <a:pt x="453" y="0"/>
                  </a:moveTo>
                  <a:lnTo>
                    <a:pt x="0" y="194"/>
                  </a:lnTo>
                  <a:lnTo>
                    <a:pt x="453" y="388"/>
                  </a:lnTo>
                  <a:lnTo>
                    <a:pt x="906" y="19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75" name="Freeform 15"/>
          <p:cNvSpPr/>
          <p:nvPr/>
        </p:nvSpPr>
        <p:spPr bwMode="auto">
          <a:xfrm>
            <a:off x="4930512" y="2717826"/>
            <a:ext cx="875972" cy="916580"/>
          </a:xfrm>
          <a:custGeom>
            <a:avLst/>
            <a:gdLst>
              <a:gd name="T0" fmla="*/ 0 w 453"/>
              <a:gd name="T1" fmla="*/ 0 h 474"/>
              <a:gd name="T2" fmla="*/ 453 w 453"/>
              <a:gd name="T3" fmla="*/ 194 h 474"/>
              <a:gd name="T4" fmla="*/ 453 w 453"/>
              <a:gd name="T5" fmla="*/ 474 h 474"/>
              <a:gd name="T6" fmla="*/ 0 w 453"/>
              <a:gd name="T7" fmla="*/ 277 h 474"/>
              <a:gd name="T8" fmla="*/ 0 w 453"/>
              <a:gd name="T9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3" h="474">
                <a:moveTo>
                  <a:pt x="0" y="0"/>
                </a:moveTo>
                <a:lnTo>
                  <a:pt x="453" y="194"/>
                </a:lnTo>
                <a:lnTo>
                  <a:pt x="453" y="474"/>
                </a:lnTo>
                <a:lnTo>
                  <a:pt x="0" y="277"/>
                </a:lnTo>
                <a:lnTo>
                  <a:pt x="0" y="0"/>
                </a:lnTo>
              </a:path>
            </a:pathLst>
          </a:custGeom>
          <a:solidFill>
            <a:schemeClr val="accent4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930512" y="2342686"/>
            <a:ext cx="1751943" cy="1291720"/>
            <a:chOff x="4988448" y="2221236"/>
            <a:chExt cx="1751943" cy="129172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7" name="Freeform 13"/>
            <p:cNvSpPr/>
            <p:nvPr/>
          </p:nvSpPr>
          <p:spPr bwMode="auto">
            <a:xfrm>
              <a:off x="5864419" y="2596376"/>
              <a:ext cx="875972" cy="916580"/>
            </a:xfrm>
            <a:custGeom>
              <a:avLst/>
              <a:gdLst>
                <a:gd name="T0" fmla="*/ 453 w 453"/>
                <a:gd name="T1" fmla="*/ 0 h 474"/>
                <a:gd name="T2" fmla="*/ 0 w 453"/>
                <a:gd name="T3" fmla="*/ 194 h 474"/>
                <a:gd name="T4" fmla="*/ 0 w 453"/>
                <a:gd name="T5" fmla="*/ 474 h 474"/>
                <a:gd name="T6" fmla="*/ 453 w 453"/>
                <a:gd name="T7" fmla="*/ 277 h 474"/>
                <a:gd name="T8" fmla="*/ 453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453" y="0"/>
                  </a:moveTo>
                  <a:lnTo>
                    <a:pt x="0" y="194"/>
                  </a:lnTo>
                  <a:lnTo>
                    <a:pt x="0" y="474"/>
                  </a:lnTo>
                  <a:lnTo>
                    <a:pt x="453" y="277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8" name="Freeform 14"/>
            <p:cNvSpPr/>
            <p:nvPr/>
          </p:nvSpPr>
          <p:spPr bwMode="auto">
            <a:xfrm>
              <a:off x="4988448" y="2596376"/>
              <a:ext cx="875972" cy="916580"/>
            </a:xfrm>
            <a:custGeom>
              <a:avLst/>
              <a:gdLst>
                <a:gd name="T0" fmla="*/ 0 w 453"/>
                <a:gd name="T1" fmla="*/ 0 h 474"/>
                <a:gd name="T2" fmla="*/ 453 w 453"/>
                <a:gd name="T3" fmla="*/ 194 h 474"/>
                <a:gd name="T4" fmla="*/ 453 w 453"/>
                <a:gd name="T5" fmla="*/ 474 h 474"/>
                <a:gd name="T6" fmla="*/ 0 w 453"/>
                <a:gd name="T7" fmla="*/ 277 h 474"/>
                <a:gd name="T8" fmla="*/ 0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0" y="0"/>
                  </a:moveTo>
                  <a:lnTo>
                    <a:pt x="453" y="194"/>
                  </a:lnTo>
                  <a:lnTo>
                    <a:pt x="453" y="474"/>
                  </a:lnTo>
                  <a:lnTo>
                    <a:pt x="0" y="2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9" name="Freeform 16"/>
            <p:cNvSpPr/>
            <p:nvPr/>
          </p:nvSpPr>
          <p:spPr bwMode="auto">
            <a:xfrm>
              <a:off x="4988448" y="2221236"/>
              <a:ext cx="1751943" cy="750280"/>
            </a:xfrm>
            <a:custGeom>
              <a:avLst/>
              <a:gdLst>
                <a:gd name="T0" fmla="*/ 453 w 906"/>
                <a:gd name="T1" fmla="*/ 0 h 388"/>
                <a:gd name="T2" fmla="*/ 0 w 906"/>
                <a:gd name="T3" fmla="*/ 194 h 388"/>
                <a:gd name="T4" fmla="*/ 453 w 906"/>
                <a:gd name="T5" fmla="*/ 388 h 388"/>
                <a:gd name="T6" fmla="*/ 906 w 906"/>
                <a:gd name="T7" fmla="*/ 194 h 388"/>
                <a:gd name="T8" fmla="*/ 453 w 906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388">
                  <a:moveTo>
                    <a:pt x="453" y="0"/>
                  </a:moveTo>
                  <a:lnTo>
                    <a:pt x="0" y="194"/>
                  </a:lnTo>
                  <a:lnTo>
                    <a:pt x="453" y="388"/>
                  </a:lnTo>
                  <a:lnTo>
                    <a:pt x="906" y="19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0" name="Freeform 19"/>
          <p:cNvSpPr/>
          <p:nvPr/>
        </p:nvSpPr>
        <p:spPr bwMode="auto">
          <a:xfrm>
            <a:off x="4930512" y="1656218"/>
            <a:ext cx="875972" cy="916580"/>
          </a:xfrm>
          <a:custGeom>
            <a:avLst/>
            <a:gdLst>
              <a:gd name="T0" fmla="*/ 0 w 453"/>
              <a:gd name="T1" fmla="*/ 0 h 474"/>
              <a:gd name="T2" fmla="*/ 453 w 453"/>
              <a:gd name="T3" fmla="*/ 194 h 474"/>
              <a:gd name="T4" fmla="*/ 453 w 453"/>
              <a:gd name="T5" fmla="*/ 474 h 474"/>
              <a:gd name="T6" fmla="*/ 0 w 453"/>
              <a:gd name="T7" fmla="*/ 277 h 474"/>
              <a:gd name="T8" fmla="*/ 0 w 453"/>
              <a:gd name="T9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3" h="474">
                <a:moveTo>
                  <a:pt x="0" y="0"/>
                </a:moveTo>
                <a:lnTo>
                  <a:pt x="453" y="194"/>
                </a:lnTo>
                <a:lnTo>
                  <a:pt x="453" y="474"/>
                </a:lnTo>
                <a:lnTo>
                  <a:pt x="0" y="277"/>
                </a:lnTo>
                <a:lnTo>
                  <a:pt x="0" y="0"/>
                </a:lnTo>
              </a:path>
            </a:pathLst>
          </a:custGeom>
          <a:solidFill>
            <a:schemeClr val="accent4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4930512" y="1281078"/>
            <a:ext cx="1751943" cy="1291720"/>
            <a:chOff x="4988448" y="1159628"/>
            <a:chExt cx="1751943" cy="129172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2" name="Freeform 17"/>
            <p:cNvSpPr/>
            <p:nvPr/>
          </p:nvSpPr>
          <p:spPr bwMode="auto">
            <a:xfrm>
              <a:off x="5864419" y="1534768"/>
              <a:ext cx="875972" cy="916580"/>
            </a:xfrm>
            <a:custGeom>
              <a:avLst/>
              <a:gdLst>
                <a:gd name="T0" fmla="*/ 453 w 453"/>
                <a:gd name="T1" fmla="*/ 0 h 474"/>
                <a:gd name="T2" fmla="*/ 0 w 453"/>
                <a:gd name="T3" fmla="*/ 194 h 474"/>
                <a:gd name="T4" fmla="*/ 0 w 453"/>
                <a:gd name="T5" fmla="*/ 474 h 474"/>
                <a:gd name="T6" fmla="*/ 453 w 453"/>
                <a:gd name="T7" fmla="*/ 277 h 474"/>
                <a:gd name="T8" fmla="*/ 453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453" y="0"/>
                  </a:moveTo>
                  <a:lnTo>
                    <a:pt x="0" y="194"/>
                  </a:lnTo>
                  <a:lnTo>
                    <a:pt x="0" y="474"/>
                  </a:lnTo>
                  <a:lnTo>
                    <a:pt x="453" y="277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altLang="zh-CN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3" name="Freeform 18"/>
            <p:cNvSpPr/>
            <p:nvPr/>
          </p:nvSpPr>
          <p:spPr bwMode="auto">
            <a:xfrm>
              <a:off x="4988448" y="1534768"/>
              <a:ext cx="875972" cy="916580"/>
            </a:xfrm>
            <a:custGeom>
              <a:avLst/>
              <a:gdLst>
                <a:gd name="T0" fmla="*/ 0 w 453"/>
                <a:gd name="T1" fmla="*/ 0 h 474"/>
                <a:gd name="T2" fmla="*/ 453 w 453"/>
                <a:gd name="T3" fmla="*/ 194 h 474"/>
                <a:gd name="T4" fmla="*/ 453 w 453"/>
                <a:gd name="T5" fmla="*/ 474 h 474"/>
                <a:gd name="T6" fmla="*/ 0 w 453"/>
                <a:gd name="T7" fmla="*/ 277 h 474"/>
                <a:gd name="T8" fmla="*/ 0 w 453"/>
                <a:gd name="T9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74">
                  <a:moveTo>
                    <a:pt x="0" y="0"/>
                  </a:moveTo>
                  <a:lnTo>
                    <a:pt x="453" y="194"/>
                  </a:lnTo>
                  <a:lnTo>
                    <a:pt x="453" y="474"/>
                  </a:lnTo>
                  <a:lnTo>
                    <a:pt x="0" y="2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Freeform 20"/>
            <p:cNvSpPr/>
            <p:nvPr/>
          </p:nvSpPr>
          <p:spPr bwMode="auto">
            <a:xfrm>
              <a:off x="4988448" y="1159628"/>
              <a:ext cx="1751943" cy="750280"/>
            </a:xfrm>
            <a:custGeom>
              <a:avLst/>
              <a:gdLst>
                <a:gd name="T0" fmla="*/ 453 w 906"/>
                <a:gd name="T1" fmla="*/ 0 h 388"/>
                <a:gd name="T2" fmla="*/ 0 w 906"/>
                <a:gd name="T3" fmla="*/ 194 h 388"/>
                <a:gd name="T4" fmla="*/ 453 w 906"/>
                <a:gd name="T5" fmla="*/ 388 h 388"/>
                <a:gd name="T6" fmla="*/ 906 w 906"/>
                <a:gd name="T7" fmla="*/ 194 h 388"/>
                <a:gd name="T8" fmla="*/ 453 w 906"/>
                <a:gd name="T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6" h="388">
                  <a:moveTo>
                    <a:pt x="453" y="0"/>
                  </a:moveTo>
                  <a:lnTo>
                    <a:pt x="0" y="194"/>
                  </a:lnTo>
                  <a:lnTo>
                    <a:pt x="453" y="388"/>
                  </a:lnTo>
                  <a:lnTo>
                    <a:pt x="906" y="19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257580" y="2905396"/>
            <a:ext cx="582047" cy="187570"/>
            <a:chOff x="4315516" y="2783946"/>
            <a:chExt cx="582047" cy="18757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6" name="Oval 21"/>
            <p:cNvSpPr>
              <a:spLocks noChangeArrowheads="1"/>
            </p:cNvSpPr>
            <p:nvPr/>
          </p:nvSpPr>
          <p:spPr bwMode="auto">
            <a:xfrm>
              <a:off x="4709993" y="2783946"/>
              <a:ext cx="187570" cy="1875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Freeform 22"/>
            <p:cNvSpPr/>
            <p:nvPr/>
          </p:nvSpPr>
          <p:spPr bwMode="auto">
            <a:xfrm>
              <a:off x="4356124" y="2849692"/>
              <a:ext cx="357737" cy="58011"/>
            </a:xfrm>
            <a:custGeom>
              <a:avLst/>
              <a:gdLst>
                <a:gd name="T0" fmla="*/ 78 w 78"/>
                <a:gd name="T1" fmla="*/ 0 h 13"/>
                <a:gd name="T2" fmla="*/ 0 w 78"/>
                <a:gd name="T3" fmla="*/ 0 h 13"/>
                <a:gd name="T4" fmla="*/ 0 w 78"/>
                <a:gd name="T5" fmla="*/ 13 h 13"/>
                <a:gd name="T6" fmla="*/ 78 w 78"/>
                <a:gd name="T7" fmla="*/ 13 h 13"/>
                <a:gd name="T8" fmla="*/ 77 w 78"/>
                <a:gd name="T9" fmla="*/ 6 h 13"/>
                <a:gd name="T10" fmla="*/ 78 w 7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3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7" y="9"/>
                    <a:pt x="77" y="6"/>
                  </a:cubicBezTo>
                  <a:cubicBezTo>
                    <a:pt x="77" y="4"/>
                    <a:pt x="78" y="2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8" name="Freeform 23"/>
            <p:cNvSpPr/>
            <p:nvPr/>
          </p:nvSpPr>
          <p:spPr bwMode="auto">
            <a:xfrm>
              <a:off x="4709993" y="2849692"/>
              <a:ext cx="90884" cy="58011"/>
            </a:xfrm>
            <a:custGeom>
              <a:avLst/>
              <a:gdLst>
                <a:gd name="T0" fmla="*/ 20 w 20"/>
                <a:gd name="T1" fmla="*/ 0 h 13"/>
                <a:gd name="T2" fmla="*/ 1 w 20"/>
                <a:gd name="T3" fmla="*/ 0 h 13"/>
                <a:gd name="T4" fmla="*/ 0 w 20"/>
                <a:gd name="T5" fmla="*/ 6 h 13"/>
                <a:gd name="T6" fmla="*/ 1 w 20"/>
                <a:gd name="T7" fmla="*/ 13 h 13"/>
                <a:gd name="T8" fmla="*/ 20 w 20"/>
                <a:gd name="T9" fmla="*/ 13 h 13"/>
                <a:gd name="T10" fmla="*/ 20 w 2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2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Oval 24"/>
            <p:cNvSpPr>
              <a:spLocks noChangeArrowheads="1"/>
            </p:cNvSpPr>
            <p:nvPr/>
          </p:nvSpPr>
          <p:spPr bwMode="auto">
            <a:xfrm>
              <a:off x="4760270" y="2834223"/>
              <a:ext cx="87017" cy="83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0" name="Oval 25"/>
            <p:cNvSpPr>
              <a:spLocks noChangeArrowheads="1"/>
            </p:cNvSpPr>
            <p:nvPr/>
          </p:nvSpPr>
          <p:spPr bwMode="auto">
            <a:xfrm>
              <a:off x="4315516" y="2840024"/>
              <a:ext cx="81216" cy="773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257580" y="4986070"/>
            <a:ext cx="582047" cy="187570"/>
            <a:chOff x="4315516" y="4864620"/>
            <a:chExt cx="582047" cy="18757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2" name="Oval 26"/>
            <p:cNvSpPr>
              <a:spLocks noChangeArrowheads="1"/>
            </p:cNvSpPr>
            <p:nvPr/>
          </p:nvSpPr>
          <p:spPr bwMode="auto">
            <a:xfrm>
              <a:off x="4709993" y="4864620"/>
              <a:ext cx="187570" cy="1875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3" name="Freeform 27"/>
            <p:cNvSpPr/>
            <p:nvPr/>
          </p:nvSpPr>
          <p:spPr bwMode="auto">
            <a:xfrm>
              <a:off x="4356124" y="4928433"/>
              <a:ext cx="357737" cy="59945"/>
            </a:xfrm>
            <a:custGeom>
              <a:avLst/>
              <a:gdLst>
                <a:gd name="T0" fmla="*/ 78 w 78"/>
                <a:gd name="T1" fmla="*/ 0 h 13"/>
                <a:gd name="T2" fmla="*/ 0 w 78"/>
                <a:gd name="T3" fmla="*/ 0 h 13"/>
                <a:gd name="T4" fmla="*/ 0 w 78"/>
                <a:gd name="T5" fmla="*/ 13 h 13"/>
                <a:gd name="T6" fmla="*/ 78 w 78"/>
                <a:gd name="T7" fmla="*/ 13 h 13"/>
                <a:gd name="T8" fmla="*/ 77 w 78"/>
                <a:gd name="T9" fmla="*/ 7 h 13"/>
                <a:gd name="T10" fmla="*/ 78 w 7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3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7" y="9"/>
                    <a:pt x="77" y="7"/>
                  </a:cubicBezTo>
                  <a:cubicBezTo>
                    <a:pt x="77" y="4"/>
                    <a:pt x="78" y="2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4" name="Freeform 28"/>
            <p:cNvSpPr/>
            <p:nvPr/>
          </p:nvSpPr>
          <p:spPr bwMode="auto">
            <a:xfrm>
              <a:off x="4709993" y="4928433"/>
              <a:ext cx="90884" cy="59945"/>
            </a:xfrm>
            <a:custGeom>
              <a:avLst/>
              <a:gdLst>
                <a:gd name="T0" fmla="*/ 20 w 20"/>
                <a:gd name="T1" fmla="*/ 0 h 13"/>
                <a:gd name="T2" fmla="*/ 1 w 20"/>
                <a:gd name="T3" fmla="*/ 0 h 13"/>
                <a:gd name="T4" fmla="*/ 0 w 20"/>
                <a:gd name="T5" fmla="*/ 7 h 13"/>
                <a:gd name="T6" fmla="*/ 1 w 20"/>
                <a:gd name="T7" fmla="*/ 13 h 13"/>
                <a:gd name="T8" fmla="*/ 20 w 20"/>
                <a:gd name="T9" fmla="*/ 13 h 13"/>
                <a:gd name="T10" fmla="*/ 20 w 20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2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7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Oval 29"/>
            <p:cNvSpPr>
              <a:spLocks noChangeArrowheads="1"/>
            </p:cNvSpPr>
            <p:nvPr/>
          </p:nvSpPr>
          <p:spPr bwMode="auto">
            <a:xfrm>
              <a:off x="4760270" y="4918764"/>
              <a:ext cx="87017" cy="83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" name="Oval 30"/>
            <p:cNvSpPr>
              <a:spLocks noChangeArrowheads="1"/>
            </p:cNvSpPr>
            <p:nvPr/>
          </p:nvSpPr>
          <p:spPr bwMode="auto">
            <a:xfrm>
              <a:off x="4315516" y="4918764"/>
              <a:ext cx="81216" cy="773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812014" y="1853457"/>
            <a:ext cx="582047" cy="181769"/>
            <a:chOff x="6869950" y="1732007"/>
            <a:chExt cx="582047" cy="18176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8" name="Oval 31"/>
            <p:cNvSpPr>
              <a:spLocks noChangeArrowheads="1"/>
            </p:cNvSpPr>
            <p:nvPr/>
          </p:nvSpPr>
          <p:spPr bwMode="auto">
            <a:xfrm>
              <a:off x="6869950" y="1732007"/>
              <a:ext cx="187570" cy="18176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Freeform 32"/>
            <p:cNvSpPr/>
            <p:nvPr/>
          </p:nvSpPr>
          <p:spPr bwMode="auto">
            <a:xfrm>
              <a:off x="7051719" y="1790018"/>
              <a:ext cx="357737" cy="65746"/>
            </a:xfrm>
            <a:custGeom>
              <a:avLst/>
              <a:gdLst>
                <a:gd name="T0" fmla="*/ 78 w 78"/>
                <a:gd name="T1" fmla="*/ 0 h 14"/>
                <a:gd name="T2" fmla="*/ 0 w 78"/>
                <a:gd name="T3" fmla="*/ 0 h 14"/>
                <a:gd name="T4" fmla="*/ 1 w 78"/>
                <a:gd name="T5" fmla="*/ 7 h 14"/>
                <a:gd name="T6" fmla="*/ 0 w 78"/>
                <a:gd name="T7" fmla="*/ 14 h 14"/>
                <a:gd name="T8" fmla="*/ 78 w 78"/>
                <a:gd name="T9" fmla="*/ 14 h 14"/>
                <a:gd name="T10" fmla="*/ 78 w 7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4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5"/>
                    <a:pt x="1" y="7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Freeform 33"/>
            <p:cNvSpPr/>
            <p:nvPr/>
          </p:nvSpPr>
          <p:spPr bwMode="auto">
            <a:xfrm>
              <a:off x="6960834" y="1790018"/>
              <a:ext cx="96686" cy="65746"/>
            </a:xfrm>
            <a:custGeom>
              <a:avLst/>
              <a:gdLst>
                <a:gd name="T0" fmla="*/ 20 w 21"/>
                <a:gd name="T1" fmla="*/ 0 h 14"/>
                <a:gd name="T2" fmla="*/ 0 w 21"/>
                <a:gd name="T3" fmla="*/ 0 h 14"/>
                <a:gd name="T4" fmla="*/ 0 w 21"/>
                <a:gd name="T5" fmla="*/ 14 h 14"/>
                <a:gd name="T6" fmla="*/ 20 w 21"/>
                <a:gd name="T7" fmla="*/ 14 h 14"/>
                <a:gd name="T8" fmla="*/ 21 w 21"/>
                <a:gd name="T9" fmla="*/ 7 h 14"/>
                <a:gd name="T10" fmla="*/ 20 w 21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4">
                  <a:moveTo>
                    <a:pt x="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2"/>
                    <a:pt x="21" y="9"/>
                    <a:pt x="21" y="7"/>
                  </a:cubicBezTo>
                  <a:cubicBezTo>
                    <a:pt x="21" y="5"/>
                    <a:pt x="20" y="2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Oval 34"/>
            <p:cNvSpPr>
              <a:spLocks noChangeArrowheads="1"/>
            </p:cNvSpPr>
            <p:nvPr/>
          </p:nvSpPr>
          <p:spPr bwMode="auto">
            <a:xfrm>
              <a:off x="6920226" y="1782283"/>
              <a:ext cx="81216" cy="812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Oval 35"/>
            <p:cNvSpPr>
              <a:spLocks noChangeArrowheads="1"/>
            </p:cNvSpPr>
            <p:nvPr/>
          </p:nvSpPr>
          <p:spPr bwMode="auto">
            <a:xfrm>
              <a:off x="7368847" y="1782283"/>
              <a:ext cx="83150" cy="8121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812014" y="3932197"/>
            <a:ext cx="582047" cy="187570"/>
            <a:chOff x="6869950" y="3810747"/>
            <a:chExt cx="582047" cy="18757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4" name="Oval 36"/>
            <p:cNvSpPr>
              <a:spLocks noChangeArrowheads="1"/>
            </p:cNvSpPr>
            <p:nvPr/>
          </p:nvSpPr>
          <p:spPr bwMode="auto">
            <a:xfrm>
              <a:off x="6869950" y="3810747"/>
              <a:ext cx="187570" cy="18757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Freeform 37"/>
            <p:cNvSpPr/>
            <p:nvPr/>
          </p:nvSpPr>
          <p:spPr bwMode="auto">
            <a:xfrm>
              <a:off x="7051719" y="3874560"/>
              <a:ext cx="357737" cy="59945"/>
            </a:xfrm>
            <a:custGeom>
              <a:avLst/>
              <a:gdLst>
                <a:gd name="T0" fmla="*/ 78 w 78"/>
                <a:gd name="T1" fmla="*/ 0 h 13"/>
                <a:gd name="T2" fmla="*/ 0 w 78"/>
                <a:gd name="T3" fmla="*/ 0 h 13"/>
                <a:gd name="T4" fmla="*/ 1 w 78"/>
                <a:gd name="T5" fmla="*/ 6 h 13"/>
                <a:gd name="T6" fmla="*/ 0 w 78"/>
                <a:gd name="T7" fmla="*/ 13 h 13"/>
                <a:gd name="T8" fmla="*/ 78 w 78"/>
                <a:gd name="T9" fmla="*/ 13 h 13"/>
                <a:gd name="T10" fmla="*/ 78 w 7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3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ubicBezTo>
                    <a:pt x="1" y="9"/>
                    <a:pt x="0" y="11"/>
                    <a:pt x="0" y="13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0"/>
                    <a:pt x="78" y="0"/>
                    <a:pt x="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Freeform 38"/>
            <p:cNvSpPr/>
            <p:nvPr/>
          </p:nvSpPr>
          <p:spPr bwMode="auto">
            <a:xfrm>
              <a:off x="6960834" y="3874560"/>
              <a:ext cx="96686" cy="59945"/>
            </a:xfrm>
            <a:custGeom>
              <a:avLst/>
              <a:gdLst>
                <a:gd name="T0" fmla="*/ 20 w 21"/>
                <a:gd name="T1" fmla="*/ 0 h 13"/>
                <a:gd name="T2" fmla="*/ 0 w 21"/>
                <a:gd name="T3" fmla="*/ 0 h 13"/>
                <a:gd name="T4" fmla="*/ 0 w 21"/>
                <a:gd name="T5" fmla="*/ 13 h 13"/>
                <a:gd name="T6" fmla="*/ 20 w 21"/>
                <a:gd name="T7" fmla="*/ 13 h 13"/>
                <a:gd name="T8" fmla="*/ 21 w 21"/>
                <a:gd name="T9" fmla="*/ 6 h 13"/>
                <a:gd name="T10" fmla="*/ 20 w 21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1"/>
                    <a:pt x="21" y="9"/>
                    <a:pt x="21" y="6"/>
                  </a:cubicBezTo>
                  <a:cubicBezTo>
                    <a:pt x="21" y="4"/>
                    <a:pt x="20" y="2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7" name="Oval 39"/>
            <p:cNvSpPr>
              <a:spLocks noChangeArrowheads="1"/>
            </p:cNvSpPr>
            <p:nvPr/>
          </p:nvSpPr>
          <p:spPr bwMode="auto">
            <a:xfrm>
              <a:off x="6920226" y="3861024"/>
              <a:ext cx="81216" cy="83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8" name="Oval 40"/>
            <p:cNvSpPr>
              <a:spLocks noChangeArrowheads="1"/>
            </p:cNvSpPr>
            <p:nvPr/>
          </p:nvSpPr>
          <p:spPr bwMode="auto">
            <a:xfrm>
              <a:off x="7368847" y="3864891"/>
              <a:ext cx="83150" cy="792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09" name="Freeform 41"/>
          <p:cNvSpPr>
            <a:spLocks noEditPoints="1"/>
          </p:cNvSpPr>
          <p:nvPr/>
        </p:nvSpPr>
        <p:spPr bwMode="auto">
          <a:xfrm>
            <a:off x="5150955" y="5076955"/>
            <a:ext cx="353869" cy="444754"/>
          </a:xfrm>
          <a:custGeom>
            <a:avLst/>
            <a:gdLst>
              <a:gd name="T0" fmla="*/ 25 w 77"/>
              <a:gd name="T1" fmla="*/ 80 h 97"/>
              <a:gd name="T2" fmla="*/ 9 w 77"/>
              <a:gd name="T3" fmla="*/ 46 h 97"/>
              <a:gd name="T4" fmla="*/ 25 w 77"/>
              <a:gd name="T5" fmla="*/ 26 h 97"/>
              <a:gd name="T6" fmla="*/ 41 w 77"/>
              <a:gd name="T7" fmla="*/ 60 h 97"/>
              <a:gd name="T8" fmla="*/ 22 w 77"/>
              <a:gd name="T9" fmla="*/ 9 h 97"/>
              <a:gd name="T10" fmla="*/ 20 w 77"/>
              <a:gd name="T11" fmla="*/ 17 h 97"/>
              <a:gd name="T12" fmla="*/ 11 w 77"/>
              <a:gd name="T13" fmla="*/ 12 h 97"/>
              <a:gd name="T14" fmla="*/ 8 w 77"/>
              <a:gd name="T15" fmla="*/ 26 h 97"/>
              <a:gd name="T16" fmla="*/ 0 w 77"/>
              <a:gd name="T17" fmla="*/ 36 h 97"/>
              <a:gd name="T18" fmla="*/ 5 w 77"/>
              <a:gd name="T19" fmla="*/ 51 h 97"/>
              <a:gd name="T20" fmla="*/ 5 w 77"/>
              <a:gd name="T21" fmla="*/ 70 h 97"/>
              <a:gd name="T22" fmla="*/ 13 w 77"/>
              <a:gd name="T23" fmla="*/ 77 h 97"/>
              <a:gd name="T24" fmla="*/ 21 w 77"/>
              <a:gd name="T25" fmla="*/ 94 h 97"/>
              <a:gd name="T26" fmla="*/ 29 w 77"/>
              <a:gd name="T27" fmla="*/ 89 h 97"/>
              <a:gd name="T28" fmla="*/ 36 w 77"/>
              <a:gd name="T29" fmla="*/ 87 h 97"/>
              <a:gd name="T30" fmla="*/ 45 w 77"/>
              <a:gd name="T31" fmla="*/ 88 h 97"/>
              <a:gd name="T32" fmla="*/ 45 w 77"/>
              <a:gd name="T33" fmla="*/ 69 h 97"/>
              <a:gd name="T34" fmla="*/ 50 w 77"/>
              <a:gd name="T35" fmla="*/ 58 h 97"/>
              <a:gd name="T36" fmla="*/ 42 w 77"/>
              <a:gd name="T37" fmla="*/ 41 h 97"/>
              <a:gd name="T38" fmla="*/ 40 w 77"/>
              <a:gd name="T39" fmla="*/ 25 h 97"/>
              <a:gd name="T40" fmla="*/ 30 w 77"/>
              <a:gd name="T41" fmla="*/ 21 h 97"/>
              <a:gd name="T42" fmla="*/ 22 w 77"/>
              <a:gd name="T43" fmla="*/ 9 h 97"/>
              <a:gd name="T44" fmla="*/ 60 w 77"/>
              <a:gd name="T45" fmla="*/ 48 h 97"/>
              <a:gd name="T46" fmla="*/ 49 w 77"/>
              <a:gd name="T47" fmla="*/ 25 h 97"/>
              <a:gd name="T48" fmla="*/ 60 w 77"/>
              <a:gd name="T49" fmla="*/ 12 h 97"/>
              <a:gd name="T50" fmla="*/ 70 w 77"/>
              <a:gd name="T51" fmla="*/ 35 h 97"/>
              <a:gd name="T52" fmla="*/ 58 w 77"/>
              <a:gd name="T53" fmla="*/ 0 h 97"/>
              <a:gd name="T54" fmla="*/ 57 w 77"/>
              <a:gd name="T55" fmla="*/ 5 h 97"/>
              <a:gd name="T56" fmla="*/ 50 w 77"/>
              <a:gd name="T57" fmla="*/ 2 h 97"/>
              <a:gd name="T58" fmla="*/ 48 w 77"/>
              <a:gd name="T59" fmla="*/ 11 h 97"/>
              <a:gd name="T60" fmla="*/ 43 w 77"/>
              <a:gd name="T61" fmla="*/ 18 h 97"/>
              <a:gd name="T62" fmla="*/ 46 w 77"/>
              <a:gd name="T63" fmla="*/ 28 h 97"/>
              <a:gd name="T64" fmla="*/ 46 w 77"/>
              <a:gd name="T65" fmla="*/ 41 h 97"/>
              <a:gd name="T66" fmla="*/ 52 w 77"/>
              <a:gd name="T67" fmla="*/ 46 h 97"/>
              <a:gd name="T68" fmla="*/ 57 w 77"/>
              <a:gd name="T69" fmla="*/ 57 h 97"/>
              <a:gd name="T70" fmla="*/ 62 w 77"/>
              <a:gd name="T71" fmla="*/ 55 h 97"/>
              <a:gd name="T72" fmla="*/ 67 w 77"/>
              <a:gd name="T73" fmla="*/ 53 h 97"/>
              <a:gd name="T74" fmla="*/ 73 w 77"/>
              <a:gd name="T75" fmla="*/ 53 h 97"/>
              <a:gd name="T76" fmla="*/ 73 w 77"/>
              <a:gd name="T77" fmla="*/ 41 h 97"/>
              <a:gd name="T78" fmla="*/ 77 w 77"/>
              <a:gd name="T79" fmla="*/ 33 h 97"/>
              <a:gd name="T80" fmla="*/ 72 w 77"/>
              <a:gd name="T81" fmla="*/ 22 h 97"/>
              <a:gd name="T82" fmla="*/ 70 w 77"/>
              <a:gd name="T83" fmla="*/ 11 h 97"/>
              <a:gd name="T84" fmla="*/ 63 w 77"/>
              <a:gd name="T85" fmla="*/ 8 h 97"/>
              <a:gd name="T86" fmla="*/ 58 w 77"/>
              <a:gd name="T87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" h="97">
                <a:moveTo>
                  <a:pt x="29" y="81"/>
                </a:moveTo>
                <a:cubicBezTo>
                  <a:pt x="28" y="81"/>
                  <a:pt x="26" y="81"/>
                  <a:pt x="25" y="80"/>
                </a:cubicBezTo>
                <a:cubicBezTo>
                  <a:pt x="25" y="80"/>
                  <a:pt x="25" y="80"/>
                  <a:pt x="25" y="80"/>
                </a:cubicBezTo>
                <a:cubicBezTo>
                  <a:pt x="16" y="76"/>
                  <a:pt x="9" y="61"/>
                  <a:pt x="9" y="46"/>
                </a:cubicBezTo>
                <a:cubicBezTo>
                  <a:pt x="10" y="34"/>
                  <a:pt x="15" y="26"/>
                  <a:pt x="22" y="26"/>
                </a:cubicBezTo>
                <a:cubicBezTo>
                  <a:pt x="23" y="26"/>
                  <a:pt x="24" y="26"/>
                  <a:pt x="25" y="26"/>
                </a:cubicBezTo>
                <a:cubicBezTo>
                  <a:pt x="26" y="27"/>
                  <a:pt x="26" y="27"/>
                  <a:pt x="26" y="27"/>
                </a:cubicBezTo>
                <a:cubicBezTo>
                  <a:pt x="34" y="30"/>
                  <a:pt x="41" y="46"/>
                  <a:pt x="41" y="60"/>
                </a:cubicBezTo>
                <a:cubicBezTo>
                  <a:pt x="41" y="73"/>
                  <a:pt x="36" y="81"/>
                  <a:pt x="29" y="81"/>
                </a:cubicBezTo>
                <a:moveTo>
                  <a:pt x="22" y="9"/>
                </a:move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0" y="17"/>
                </a:cubicBezTo>
                <a:cubicBezTo>
                  <a:pt x="18" y="17"/>
                  <a:pt x="16" y="18"/>
                  <a:pt x="14" y="19"/>
                </a:cubicBezTo>
                <a:cubicBezTo>
                  <a:pt x="11" y="12"/>
                  <a:pt x="11" y="12"/>
                  <a:pt x="11" y="12"/>
                </a:cubicBezTo>
                <a:cubicBezTo>
                  <a:pt x="5" y="19"/>
                  <a:pt x="5" y="19"/>
                  <a:pt x="5" y="19"/>
                </a:cubicBezTo>
                <a:cubicBezTo>
                  <a:pt x="8" y="26"/>
                  <a:pt x="8" y="26"/>
                  <a:pt x="8" y="26"/>
                </a:cubicBezTo>
                <a:cubicBezTo>
                  <a:pt x="7" y="29"/>
                  <a:pt x="6" y="33"/>
                  <a:pt x="5" y="38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9"/>
                  <a:pt x="0" y="49"/>
                  <a:pt x="0" y="49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6"/>
                  <a:pt x="6" y="61"/>
                  <a:pt x="8" y="65"/>
                </a:cubicBezTo>
                <a:cubicBezTo>
                  <a:pt x="5" y="70"/>
                  <a:pt x="5" y="70"/>
                  <a:pt x="5" y="70"/>
                </a:cubicBezTo>
                <a:cubicBezTo>
                  <a:pt x="10" y="81"/>
                  <a:pt x="10" y="81"/>
                  <a:pt x="10" y="81"/>
                </a:cubicBezTo>
                <a:cubicBezTo>
                  <a:pt x="13" y="77"/>
                  <a:pt x="13" y="77"/>
                  <a:pt x="13" y="77"/>
                </a:cubicBezTo>
                <a:cubicBezTo>
                  <a:pt x="16" y="81"/>
                  <a:pt x="18" y="84"/>
                  <a:pt x="21" y="86"/>
                </a:cubicBezTo>
                <a:cubicBezTo>
                  <a:pt x="21" y="94"/>
                  <a:pt x="21" y="94"/>
                  <a:pt x="21" y="94"/>
                </a:cubicBezTo>
                <a:cubicBezTo>
                  <a:pt x="29" y="97"/>
                  <a:pt x="29" y="97"/>
                  <a:pt x="29" y="97"/>
                </a:cubicBezTo>
                <a:cubicBezTo>
                  <a:pt x="29" y="89"/>
                  <a:pt x="29" y="89"/>
                  <a:pt x="29" y="89"/>
                </a:cubicBezTo>
                <a:cubicBezTo>
                  <a:pt x="29" y="90"/>
                  <a:pt x="30" y="90"/>
                  <a:pt x="30" y="90"/>
                </a:cubicBezTo>
                <a:cubicBezTo>
                  <a:pt x="32" y="90"/>
                  <a:pt x="34" y="89"/>
                  <a:pt x="36" y="87"/>
                </a:cubicBezTo>
                <a:cubicBezTo>
                  <a:pt x="40" y="94"/>
                  <a:pt x="40" y="94"/>
                  <a:pt x="40" y="94"/>
                </a:cubicBezTo>
                <a:cubicBezTo>
                  <a:pt x="45" y="88"/>
                  <a:pt x="45" y="88"/>
                  <a:pt x="45" y="88"/>
                </a:cubicBezTo>
                <a:cubicBezTo>
                  <a:pt x="42" y="81"/>
                  <a:pt x="42" y="81"/>
                  <a:pt x="42" y="81"/>
                </a:cubicBezTo>
                <a:cubicBezTo>
                  <a:pt x="44" y="77"/>
                  <a:pt x="45" y="73"/>
                  <a:pt x="45" y="69"/>
                </a:cubicBezTo>
                <a:cubicBezTo>
                  <a:pt x="50" y="71"/>
                  <a:pt x="50" y="71"/>
                  <a:pt x="50" y="71"/>
                </a:cubicBezTo>
                <a:cubicBezTo>
                  <a:pt x="50" y="58"/>
                  <a:pt x="50" y="58"/>
                  <a:pt x="50" y="58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1"/>
                  <a:pt x="44" y="46"/>
                  <a:pt x="42" y="41"/>
                </a:cubicBezTo>
                <a:cubicBezTo>
                  <a:pt x="46" y="37"/>
                  <a:pt x="46" y="37"/>
                  <a:pt x="46" y="37"/>
                </a:cubicBezTo>
                <a:cubicBezTo>
                  <a:pt x="40" y="25"/>
                  <a:pt x="40" y="25"/>
                  <a:pt x="40" y="25"/>
                </a:cubicBezTo>
                <a:cubicBezTo>
                  <a:pt x="37" y="29"/>
                  <a:pt x="37" y="29"/>
                  <a:pt x="37" y="29"/>
                </a:cubicBezTo>
                <a:cubicBezTo>
                  <a:pt x="35" y="26"/>
                  <a:pt x="32" y="23"/>
                  <a:pt x="30" y="21"/>
                </a:cubicBezTo>
                <a:cubicBezTo>
                  <a:pt x="30" y="13"/>
                  <a:pt x="30" y="13"/>
                  <a:pt x="30" y="13"/>
                </a:cubicBezTo>
                <a:cubicBezTo>
                  <a:pt x="22" y="9"/>
                  <a:pt x="22" y="9"/>
                  <a:pt x="22" y="9"/>
                </a:cubicBezTo>
                <a:moveTo>
                  <a:pt x="62" y="49"/>
                </a:moveTo>
                <a:cubicBezTo>
                  <a:pt x="61" y="49"/>
                  <a:pt x="61" y="49"/>
                  <a:pt x="60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54" y="46"/>
                  <a:pt x="49" y="35"/>
                  <a:pt x="49" y="25"/>
                </a:cubicBezTo>
                <a:cubicBezTo>
                  <a:pt x="49" y="17"/>
                  <a:pt x="53" y="11"/>
                  <a:pt x="57" y="11"/>
                </a:cubicBezTo>
                <a:cubicBezTo>
                  <a:pt x="58" y="11"/>
                  <a:pt x="59" y="11"/>
                  <a:pt x="60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6" y="14"/>
                  <a:pt x="71" y="25"/>
                  <a:pt x="70" y="35"/>
                </a:cubicBezTo>
                <a:cubicBezTo>
                  <a:pt x="70" y="43"/>
                  <a:pt x="67" y="49"/>
                  <a:pt x="62" y="49"/>
                </a:cubicBezTo>
                <a:moveTo>
                  <a:pt x="58" y="0"/>
                </a:moveTo>
                <a:cubicBezTo>
                  <a:pt x="57" y="5"/>
                  <a:pt x="57" y="5"/>
                  <a:pt x="57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5" y="5"/>
                  <a:pt x="54" y="6"/>
                  <a:pt x="52" y="7"/>
                </a:cubicBezTo>
                <a:cubicBezTo>
                  <a:pt x="50" y="2"/>
                  <a:pt x="50" y="2"/>
                  <a:pt x="50" y="2"/>
                </a:cubicBezTo>
                <a:cubicBezTo>
                  <a:pt x="46" y="7"/>
                  <a:pt x="46" y="7"/>
                  <a:pt x="46" y="7"/>
                </a:cubicBezTo>
                <a:cubicBezTo>
                  <a:pt x="48" y="11"/>
                  <a:pt x="48" y="11"/>
                  <a:pt x="48" y="11"/>
                </a:cubicBezTo>
                <a:cubicBezTo>
                  <a:pt x="47" y="14"/>
                  <a:pt x="47" y="16"/>
                  <a:pt x="46" y="19"/>
                </a:cubicBezTo>
                <a:cubicBezTo>
                  <a:pt x="43" y="18"/>
                  <a:pt x="43" y="18"/>
                  <a:pt x="43" y="18"/>
                </a:cubicBezTo>
                <a:cubicBezTo>
                  <a:pt x="43" y="27"/>
                  <a:pt x="43" y="27"/>
                  <a:pt x="43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32"/>
                  <a:pt x="47" y="35"/>
                  <a:pt x="48" y="38"/>
                </a:cubicBezTo>
                <a:cubicBezTo>
                  <a:pt x="46" y="41"/>
                  <a:pt x="46" y="41"/>
                  <a:pt x="46" y="41"/>
                </a:cubicBezTo>
                <a:cubicBezTo>
                  <a:pt x="49" y="49"/>
                  <a:pt x="49" y="49"/>
                  <a:pt x="49" y="49"/>
                </a:cubicBezTo>
                <a:cubicBezTo>
                  <a:pt x="52" y="46"/>
                  <a:pt x="52" y="46"/>
                  <a:pt x="52" y="46"/>
                </a:cubicBezTo>
                <a:cubicBezTo>
                  <a:pt x="53" y="49"/>
                  <a:pt x="55" y="51"/>
                  <a:pt x="57" y="52"/>
                </a:cubicBezTo>
                <a:cubicBezTo>
                  <a:pt x="57" y="57"/>
                  <a:pt x="57" y="57"/>
                  <a:pt x="57" y="57"/>
                </a:cubicBezTo>
                <a:cubicBezTo>
                  <a:pt x="62" y="60"/>
                  <a:pt x="62" y="60"/>
                  <a:pt x="62" y="60"/>
                </a:cubicBezTo>
                <a:cubicBezTo>
                  <a:pt x="62" y="55"/>
                  <a:pt x="62" y="55"/>
                  <a:pt x="62" y="55"/>
                </a:cubicBezTo>
                <a:cubicBezTo>
                  <a:pt x="62" y="55"/>
                  <a:pt x="63" y="55"/>
                  <a:pt x="63" y="55"/>
                </a:cubicBezTo>
                <a:cubicBezTo>
                  <a:pt x="65" y="55"/>
                  <a:pt x="66" y="54"/>
                  <a:pt x="67" y="53"/>
                </a:cubicBezTo>
                <a:cubicBezTo>
                  <a:pt x="70" y="58"/>
                  <a:pt x="70" y="58"/>
                  <a:pt x="70" y="58"/>
                </a:cubicBezTo>
                <a:cubicBezTo>
                  <a:pt x="73" y="53"/>
                  <a:pt x="73" y="53"/>
                  <a:pt x="73" y="53"/>
                </a:cubicBezTo>
                <a:cubicBezTo>
                  <a:pt x="71" y="48"/>
                  <a:pt x="71" y="48"/>
                  <a:pt x="71" y="48"/>
                </a:cubicBezTo>
                <a:cubicBezTo>
                  <a:pt x="72" y="46"/>
                  <a:pt x="73" y="44"/>
                  <a:pt x="73" y="41"/>
                </a:cubicBezTo>
                <a:cubicBezTo>
                  <a:pt x="77" y="42"/>
                  <a:pt x="77" y="42"/>
                  <a:pt x="77" y="42"/>
                </a:cubicBezTo>
                <a:cubicBezTo>
                  <a:pt x="77" y="33"/>
                  <a:pt x="77" y="33"/>
                  <a:pt x="77" y="33"/>
                </a:cubicBezTo>
                <a:cubicBezTo>
                  <a:pt x="74" y="32"/>
                  <a:pt x="74" y="32"/>
                  <a:pt x="74" y="32"/>
                </a:cubicBezTo>
                <a:cubicBezTo>
                  <a:pt x="73" y="28"/>
                  <a:pt x="73" y="25"/>
                  <a:pt x="72" y="22"/>
                </a:cubicBezTo>
                <a:cubicBezTo>
                  <a:pt x="74" y="19"/>
                  <a:pt x="74" y="19"/>
                  <a:pt x="74" y="19"/>
                </a:cubicBezTo>
                <a:cubicBezTo>
                  <a:pt x="70" y="11"/>
                  <a:pt x="70" y="11"/>
                  <a:pt x="70" y="11"/>
                </a:cubicBezTo>
                <a:cubicBezTo>
                  <a:pt x="68" y="14"/>
                  <a:pt x="68" y="14"/>
                  <a:pt x="68" y="14"/>
                </a:cubicBezTo>
                <a:cubicBezTo>
                  <a:pt x="66" y="11"/>
                  <a:pt x="65" y="9"/>
                  <a:pt x="63" y="8"/>
                </a:cubicBezTo>
                <a:cubicBezTo>
                  <a:pt x="63" y="2"/>
                  <a:pt x="63" y="2"/>
                  <a:pt x="63" y="2"/>
                </a:cubicBezTo>
                <a:cubicBezTo>
                  <a:pt x="58" y="0"/>
                  <a:pt x="58" y="0"/>
                  <a:pt x="58" y="0"/>
                </a:cubicBezTo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0" name="Freeform 42"/>
          <p:cNvSpPr>
            <a:spLocks noEditPoints="1"/>
          </p:cNvSpPr>
          <p:nvPr/>
        </p:nvSpPr>
        <p:spPr bwMode="auto">
          <a:xfrm>
            <a:off x="5234105" y="2901529"/>
            <a:ext cx="261051" cy="535638"/>
          </a:xfrm>
          <a:custGeom>
            <a:avLst/>
            <a:gdLst>
              <a:gd name="T0" fmla="*/ 42 w 57"/>
              <a:gd name="T1" fmla="*/ 64 h 117"/>
              <a:gd name="T2" fmla="*/ 43 w 57"/>
              <a:gd name="T3" fmla="*/ 68 h 117"/>
              <a:gd name="T4" fmla="*/ 42 w 57"/>
              <a:gd name="T5" fmla="*/ 71 h 117"/>
              <a:gd name="T6" fmla="*/ 33 w 57"/>
              <a:gd name="T7" fmla="*/ 83 h 117"/>
              <a:gd name="T8" fmla="*/ 32 w 57"/>
              <a:gd name="T9" fmla="*/ 85 h 117"/>
              <a:gd name="T10" fmla="*/ 30 w 57"/>
              <a:gd name="T11" fmla="*/ 83 h 117"/>
              <a:gd name="T12" fmla="*/ 28 w 57"/>
              <a:gd name="T13" fmla="*/ 81 h 117"/>
              <a:gd name="T14" fmla="*/ 29 w 57"/>
              <a:gd name="T15" fmla="*/ 92 h 117"/>
              <a:gd name="T16" fmla="*/ 30 w 57"/>
              <a:gd name="T17" fmla="*/ 92 h 117"/>
              <a:gd name="T18" fmla="*/ 32 w 57"/>
              <a:gd name="T19" fmla="*/ 91 h 117"/>
              <a:gd name="T20" fmla="*/ 33 w 57"/>
              <a:gd name="T21" fmla="*/ 94 h 117"/>
              <a:gd name="T22" fmla="*/ 51 w 57"/>
              <a:gd name="T23" fmla="*/ 117 h 117"/>
              <a:gd name="T24" fmla="*/ 57 w 57"/>
              <a:gd name="T25" fmla="*/ 109 h 117"/>
              <a:gd name="T26" fmla="*/ 48 w 57"/>
              <a:gd name="T27" fmla="*/ 74 h 117"/>
              <a:gd name="T28" fmla="*/ 48 w 57"/>
              <a:gd name="T29" fmla="*/ 70 h 117"/>
              <a:gd name="T30" fmla="*/ 45 w 57"/>
              <a:gd name="T31" fmla="*/ 60 h 117"/>
              <a:gd name="T32" fmla="*/ 11 w 57"/>
              <a:gd name="T33" fmla="*/ 46 h 117"/>
              <a:gd name="T34" fmla="*/ 9 w 57"/>
              <a:gd name="T35" fmla="*/ 54 h 117"/>
              <a:gd name="T36" fmla="*/ 9 w 57"/>
              <a:gd name="T37" fmla="*/ 58 h 117"/>
              <a:gd name="T38" fmla="*/ 0 w 57"/>
              <a:gd name="T39" fmla="*/ 54 h 117"/>
              <a:gd name="T40" fmla="*/ 0 w 57"/>
              <a:gd name="T41" fmla="*/ 70 h 117"/>
              <a:gd name="T42" fmla="*/ 1 w 57"/>
              <a:gd name="T43" fmla="*/ 70 h 117"/>
              <a:gd name="T44" fmla="*/ 3 w 57"/>
              <a:gd name="T45" fmla="*/ 69 h 117"/>
              <a:gd name="T46" fmla="*/ 8 w 57"/>
              <a:gd name="T47" fmla="*/ 78 h 117"/>
              <a:gd name="T48" fmla="*/ 4 w 57"/>
              <a:gd name="T49" fmla="*/ 84 h 117"/>
              <a:gd name="T50" fmla="*/ 1 w 57"/>
              <a:gd name="T51" fmla="*/ 80 h 117"/>
              <a:gd name="T52" fmla="*/ 0 w 57"/>
              <a:gd name="T53" fmla="*/ 80 h 117"/>
              <a:gd name="T54" fmla="*/ 0 w 57"/>
              <a:gd name="T55" fmla="*/ 85 h 117"/>
              <a:gd name="T56" fmla="*/ 24 w 57"/>
              <a:gd name="T57" fmla="*/ 106 h 117"/>
              <a:gd name="T58" fmla="*/ 24 w 57"/>
              <a:gd name="T59" fmla="*/ 89 h 117"/>
              <a:gd name="T60" fmla="*/ 23 w 57"/>
              <a:gd name="T61" fmla="*/ 89 h 117"/>
              <a:gd name="T62" fmla="*/ 21 w 57"/>
              <a:gd name="T63" fmla="*/ 90 h 117"/>
              <a:gd name="T64" fmla="*/ 16 w 57"/>
              <a:gd name="T65" fmla="*/ 81 h 117"/>
              <a:gd name="T66" fmla="*/ 20 w 57"/>
              <a:gd name="T67" fmla="*/ 76 h 117"/>
              <a:gd name="T68" fmla="*/ 23 w 57"/>
              <a:gd name="T69" fmla="*/ 79 h 117"/>
              <a:gd name="T70" fmla="*/ 24 w 57"/>
              <a:gd name="T71" fmla="*/ 80 h 117"/>
              <a:gd name="T72" fmla="*/ 24 w 57"/>
              <a:gd name="T73" fmla="*/ 64 h 117"/>
              <a:gd name="T74" fmla="*/ 14 w 57"/>
              <a:gd name="T75" fmla="*/ 57 h 117"/>
              <a:gd name="T76" fmla="*/ 15 w 57"/>
              <a:gd name="T77" fmla="*/ 53 h 117"/>
              <a:gd name="T78" fmla="*/ 11 w 57"/>
              <a:gd name="T79" fmla="*/ 46 h 117"/>
              <a:gd name="T80" fmla="*/ 0 w 57"/>
              <a:gd name="T81" fmla="*/ 8 h 117"/>
              <a:gd name="T82" fmla="*/ 9 w 57"/>
              <a:gd name="T83" fmla="*/ 43 h 117"/>
              <a:gd name="T84" fmla="*/ 9 w 57"/>
              <a:gd name="T85" fmla="*/ 41 h 117"/>
              <a:gd name="T86" fmla="*/ 8 w 57"/>
              <a:gd name="T87" fmla="*/ 35 h 117"/>
              <a:gd name="T88" fmla="*/ 12 w 57"/>
              <a:gd name="T89" fmla="*/ 30 h 117"/>
              <a:gd name="T90" fmla="*/ 15 w 57"/>
              <a:gd name="T91" fmla="*/ 42 h 117"/>
              <a:gd name="T92" fmla="*/ 15 w 57"/>
              <a:gd name="T93" fmla="*/ 45 h 117"/>
              <a:gd name="T94" fmla="*/ 24 w 57"/>
              <a:gd name="T95" fmla="*/ 49 h 117"/>
              <a:gd name="T96" fmla="*/ 24 w 57"/>
              <a:gd name="T97" fmla="*/ 33 h 117"/>
              <a:gd name="T98" fmla="*/ 23 w 57"/>
              <a:gd name="T99" fmla="*/ 33 h 117"/>
              <a:gd name="T100" fmla="*/ 21 w 57"/>
              <a:gd name="T101" fmla="*/ 34 h 117"/>
              <a:gd name="T102" fmla="*/ 16 w 57"/>
              <a:gd name="T103" fmla="*/ 25 h 117"/>
              <a:gd name="T104" fmla="*/ 20 w 57"/>
              <a:gd name="T105" fmla="*/ 20 h 117"/>
              <a:gd name="T106" fmla="*/ 23 w 57"/>
              <a:gd name="T107" fmla="*/ 23 h 117"/>
              <a:gd name="T108" fmla="*/ 24 w 57"/>
              <a:gd name="T109" fmla="*/ 24 h 117"/>
              <a:gd name="T110" fmla="*/ 24 w 57"/>
              <a:gd name="T111" fmla="*/ 7 h 117"/>
              <a:gd name="T112" fmla="*/ 4 w 57"/>
              <a:gd name="T113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7" h="117">
                <a:moveTo>
                  <a:pt x="44" y="59"/>
                </a:moveTo>
                <a:cubicBezTo>
                  <a:pt x="43" y="59"/>
                  <a:pt x="42" y="61"/>
                  <a:pt x="42" y="64"/>
                </a:cubicBezTo>
                <a:cubicBezTo>
                  <a:pt x="42" y="65"/>
                  <a:pt x="42" y="66"/>
                  <a:pt x="42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71"/>
                  <a:pt x="43" y="71"/>
                  <a:pt x="42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33" y="68"/>
                  <a:pt x="33" y="68"/>
                  <a:pt x="33" y="68"/>
                </a:cubicBezTo>
                <a:cubicBezTo>
                  <a:pt x="33" y="83"/>
                  <a:pt x="33" y="83"/>
                  <a:pt x="33" y="83"/>
                </a:cubicBezTo>
                <a:cubicBezTo>
                  <a:pt x="33" y="84"/>
                  <a:pt x="33" y="85"/>
                  <a:pt x="32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2" y="85"/>
                  <a:pt x="31" y="84"/>
                  <a:pt x="31" y="84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29" y="81"/>
                  <a:pt x="29" y="81"/>
                </a:cubicBezTo>
                <a:cubicBezTo>
                  <a:pt x="28" y="81"/>
                  <a:pt x="28" y="81"/>
                  <a:pt x="28" y="81"/>
                </a:cubicBezTo>
                <a:cubicBezTo>
                  <a:pt x="26" y="81"/>
                  <a:pt x="25" y="83"/>
                  <a:pt x="25" y="85"/>
                </a:cubicBezTo>
                <a:cubicBezTo>
                  <a:pt x="25" y="88"/>
                  <a:pt x="27" y="92"/>
                  <a:pt x="29" y="92"/>
                </a:cubicBezTo>
                <a:cubicBezTo>
                  <a:pt x="29" y="93"/>
                  <a:pt x="29" y="93"/>
                  <a:pt x="29" y="93"/>
                </a:cubicBezTo>
                <a:cubicBezTo>
                  <a:pt x="30" y="93"/>
                  <a:pt x="30" y="92"/>
                  <a:pt x="30" y="92"/>
                </a:cubicBezTo>
                <a:cubicBezTo>
                  <a:pt x="31" y="92"/>
                  <a:pt x="31" y="92"/>
                  <a:pt x="31" y="92"/>
                </a:cubicBezTo>
                <a:cubicBezTo>
                  <a:pt x="31" y="91"/>
                  <a:pt x="31" y="91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33" y="92"/>
                  <a:pt x="33" y="93"/>
                  <a:pt x="33" y="94"/>
                </a:cubicBezTo>
                <a:cubicBezTo>
                  <a:pt x="33" y="109"/>
                  <a:pt x="33" y="109"/>
                  <a:pt x="33" y="109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2" y="117"/>
                  <a:pt x="52" y="117"/>
                  <a:pt x="53" y="117"/>
                </a:cubicBezTo>
                <a:cubicBezTo>
                  <a:pt x="55" y="117"/>
                  <a:pt x="57" y="114"/>
                  <a:pt x="57" y="109"/>
                </a:cubicBezTo>
                <a:cubicBezTo>
                  <a:pt x="57" y="78"/>
                  <a:pt x="57" y="78"/>
                  <a:pt x="57" y="78"/>
                </a:cubicBezTo>
                <a:cubicBezTo>
                  <a:pt x="48" y="74"/>
                  <a:pt x="48" y="74"/>
                  <a:pt x="48" y="74"/>
                </a:cubicBezTo>
                <a:cubicBezTo>
                  <a:pt x="47" y="73"/>
                  <a:pt x="46" y="72"/>
                  <a:pt x="47" y="70"/>
                </a:cubicBezTo>
                <a:cubicBezTo>
                  <a:pt x="48" y="70"/>
                  <a:pt x="48" y="70"/>
                  <a:pt x="48" y="70"/>
                </a:cubicBezTo>
                <a:cubicBezTo>
                  <a:pt x="48" y="69"/>
                  <a:pt x="48" y="68"/>
                  <a:pt x="48" y="67"/>
                </a:cubicBezTo>
                <a:cubicBezTo>
                  <a:pt x="48" y="64"/>
                  <a:pt x="47" y="60"/>
                  <a:pt x="45" y="60"/>
                </a:cubicBezTo>
                <a:cubicBezTo>
                  <a:pt x="45" y="60"/>
                  <a:pt x="45" y="59"/>
                  <a:pt x="44" y="59"/>
                </a:cubicBezTo>
                <a:moveTo>
                  <a:pt x="11" y="46"/>
                </a:moveTo>
                <a:cubicBezTo>
                  <a:pt x="10" y="46"/>
                  <a:pt x="9" y="48"/>
                  <a:pt x="9" y="50"/>
                </a:cubicBezTo>
                <a:cubicBezTo>
                  <a:pt x="9" y="52"/>
                  <a:pt x="9" y="53"/>
                  <a:pt x="9" y="54"/>
                </a:cubicBezTo>
                <a:cubicBezTo>
                  <a:pt x="9" y="55"/>
                  <a:pt x="9" y="55"/>
                  <a:pt x="9" y="55"/>
                </a:cubicBezTo>
                <a:cubicBezTo>
                  <a:pt x="10" y="57"/>
                  <a:pt x="10" y="58"/>
                  <a:pt x="9" y="58"/>
                </a:cubicBezTo>
                <a:cubicBezTo>
                  <a:pt x="9" y="58"/>
                  <a:pt x="9" y="58"/>
                  <a:pt x="9" y="58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1"/>
                  <a:pt x="0" y="71"/>
                </a:cubicBezTo>
                <a:cubicBezTo>
                  <a:pt x="1" y="70"/>
                  <a:pt x="1" y="70"/>
                  <a:pt x="1" y="70"/>
                </a:cubicBezTo>
                <a:cubicBezTo>
                  <a:pt x="1" y="70"/>
                  <a:pt x="1" y="70"/>
                  <a:pt x="1" y="70"/>
                </a:cubicBezTo>
                <a:cubicBezTo>
                  <a:pt x="2" y="70"/>
                  <a:pt x="2" y="69"/>
                  <a:pt x="3" y="69"/>
                </a:cubicBezTo>
                <a:cubicBezTo>
                  <a:pt x="3" y="69"/>
                  <a:pt x="4" y="69"/>
                  <a:pt x="4" y="70"/>
                </a:cubicBezTo>
                <a:cubicBezTo>
                  <a:pt x="6" y="70"/>
                  <a:pt x="8" y="74"/>
                  <a:pt x="8" y="78"/>
                </a:cubicBezTo>
                <a:cubicBezTo>
                  <a:pt x="8" y="82"/>
                  <a:pt x="7" y="84"/>
                  <a:pt x="5" y="84"/>
                </a:cubicBezTo>
                <a:cubicBezTo>
                  <a:pt x="4" y="84"/>
                  <a:pt x="4" y="84"/>
                  <a:pt x="4" y="84"/>
                </a:cubicBezTo>
                <a:cubicBezTo>
                  <a:pt x="3" y="83"/>
                  <a:pt x="2" y="82"/>
                  <a:pt x="1" y="81"/>
                </a:cubicBezTo>
                <a:cubicBezTo>
                  <a:pt x="1" y="80"/>
                  <a:pt x="1" y="80"/>
                  <a:pt x="1" y="80"/>
                </a:cubicBezTo>
                <a:cubicBezTo>
                  <a:pt x="1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1"/>
                  <a:pt x="2" y="97"/>
                  <a:pt x="6" y="98"/>
                </a:cubicBezTo>
                <a:cubicBezTo>
                  <a:pt x="24" y="106"/>
                  <a:pt x="24" y="106"/>
                  <a:pt x="24" y="106"/>
                </a:cubicBezTo>
                <a:cubicBezTo>
                  <a:pt x="24" y="90"/>
                  <a:pt x="24" y="90"/>
                  <a:pt x="24" y="90"/>
                </a:cubicBezTo>
                <a:cubicBezTo>
                  <a:pt x="24" y="89"/>
                  <a:pt x="24" y="89"/>
                  <a:pt x="24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1" y="90"/>
                  <a:pt x="21" y="90"/>
                </a:cubicBezTo>
                <a:cubicBezTo>
                  <a:pt x="20" y="90"/>
                  <a:pt x="20" y="90"/>
                  <a:pt x="20" y="90"/>
                </a:cubicBezTo>
                <a:cubicBezTo>
                  <a:pt x="18" y="89"/>
                  <a:pt x="16" y="85"/>
                  <a:pt x="16" y="81"/>
                </a:cubicBezTo>
                <a:cubicBezTo>
                  <a:pt x="16" y="78"/>
                  <a:pt x="17" y="76"/>
                  <a:pt x="19" y="76"/>
                </a:cubicBezTo>
                <a:cubicBezTo>
                  <a:pt x="19" y="76"/>
                  <a:pt x="20" y="76"/>
                  <a:pt x="20" y="76"/>
                </a:cubicBezTo>
                <a:cubicBezTo>
                  <a:pt x="21" y="76"/>
                  <a:pt x="22" y="77"/>
                  <a:pt x="22" y="78"/>
                </a:cubicBezTo>
                <a:cubicBezTo>
                  <a:pt x="23" y="79"/>
                  <a:pt x="23" y="79"/>
                  <a:pt x="23" y="79"/>
                </a:cubicBezTo>
                <a:cubicBezTo>
                  <a:pt x="23" y="80"/>
                  <a:pt x="23" y="80"/>
                  <a:pt x="23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80"/>
                  <a:pt x="24" y="80"/>
                  <a:pt x="24" y="80"/>
                </a:cubicBezTo>
                <a:cubicBezTo>
                  <a:pt x="24" y="64"/>
                  <a:pt x="24" y="64"/>
                  <a:pt x="24" y="64"/>
                </a:cubicBezTo>
                <a:cubicBezTo>
                  <a:pt x="15" y="60"/>
                  <a:pt x="15" y="60"/>
                  <a:pt x="15" y="60"/>
                </a:cubicBezTo>
                <a:cubicBezTo>
                  <a:pt x="14" y="60"/>
                  <a:pt x="13" y="59"/>
                  <a:pt x="14" y="57"/>
                </a:cubicBezTo>
                <a:cubicBezTo>
                  <a:pt x="15" y="56"/>
                  <a:pt x="15" y="56"/>
                  <a:pt x="15" y="56"/>
                </a:cubicBezTo>
                <a:cubicBezTo>
                  <a:pt x="15" y="55"/>
                  <a:pt x="15" y="54"/>
                  <a:pt x="15" y="53"/>
                </a:cubicBezTo>
                <a:cubicBezTo>
                  <a:pt x="15" y="50"/>
                  <a:pt x="14" y="47"/>
                  <a:pt x="12" y="46"/>
                </a:cubicBezTo>
                <a:cubicBezTo>
                  <a:pt x="12" y="46"/>
                  <a:pt x="11" y="46"/>
                  <a:pt x="11" y="46"/>
                </a:cubicBezTo>
                <a:moveTo>
                  <a:pt x="4" y="0"/>
                </a:moveTo>
                <a:cubicBezTo>
                  <a:pt x="2" y="0"/>
                  <a:pt x="0" y="3"/>
                  <a:pt x="0" y="8"/>
                </a:cubicBezTo>
                <a:cubicBezTo>
                  <a:pt x="0" y="39"/>
                  <a:pt x="0" y="39"/>
                  <a:pt x="0" y="39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1"/>
                  <a:pt x="9" y="41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8"/>
                  <a:pt x="8" y="37"/>
                  <a:pt x="8" y="35"/>
                </a:cubicBezTo>
                <a:cubicBezTo>
                  <a:pt x="8" y="32"/>
                  <a:pt x="9" y="30"/>
                  <a:pt x="11" y="30"/>
                </a:cubicBezTo>
                <a:cubicBezTo>
                  <a:pt x="11" y="30"/>
                  <a:pt x="12" y="30"/>
                  <a:pt x="12" y="30"/>
                </a:cubicBezTo>
                <a:cubicBezTo>
                  <a:pt x="14" y="31"/>
                  <a:pt x="16" y="35"/>
                  <a:pt x="16" y="39"/>
                </a:cubicBezTo>
                <a:cubicBezTo>
                  <a:pt x="16" y="40"/>
                  <a:pt x="16" y="41"/>
                  <a:pt x="15" y="42"/>
                </a:cubicBezTo>
                <a:cubicBezTo>
                  <a:pt x="15" y="43"/>
                  <a:pt x="15" y="43"/>
                  <a:pt x="15" y="43"/>
                </a:cubicBezTo>
                <a:cubicBezTo>
                  <a:pt x="15" y="44"/>
                  <a:pt x="14" y="44"/>
                  <a:pt x="15" y="45"/>
                </a:cubicBezTo>
                <a:cubicBezTo>
                  <a:pt x="15" y="45"/>
                  <a:pt x="15" y="45"/>
                  <a:pt x="15" y="45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4"/>
                  <a:pt x="21" y="34"/>
                  <a:pt x="21" y="34"/>
                </a:cubicBezTo>
                <a:cubicBezTo>
                  <a:pt x="21" y="34"/>
                  <a:pt x="20" y="34"/>
                  <a:pt x="20" y="34"/>
                </a:cubicBezTo>
                <a:cubicBezTo>
                  <a:pt x="18" y="33"/>
                  <a:pt x="16" y="29"/>
                  <a:pt x="16" y="25"/>
                </a:cubicBezTo>
                <a:cubicBezTo>
                  <a:pt x="16" y="22"/>
                  <a:pt x="17" y="19"/>
                  <a:pt x="19" y="19"/>
                </a:cubicBezTo>
                <a:cubicBezTo>
                  <a:pt x="19" y="19"/>
                  <a:pt x="20" y="19"/>
                  <a:pt x="20" y="20"/>
                </a:cubicBezTo>
                <a:cubicBezTo>
                  <a:pt x="21" y="20"/>
                  <a:pt x="22" y="21"/>
                  <a:pt x="22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7"/>
                  <a:pt x="24" y="7"/>
                  <a:pt x="24" y="7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1" name="Freeform 43"/>
          <p:cNvSpPr>
            <a:spLocks noEditPoints="1"/>
          </p:cNvSpPr>
          <p:nvPr/>
        </p:nvSpPr>
        <p:spPr bwMode="auto">
          <a:xfrm>
            <a:off x="5210900" y="3986341"/>
            <a:ext cx="320996" cy="485362"/>
          </a:xfrm>
          <a:custGeom>
            <a:avLst/>
            <a:gdLst>
              <a:gd name="T0" fmla="*/ 63 w 70"/>
              <a:gd name="T1" fmla="*/ 23 h 106"/>
              <a:gd name="T2" fmla="*/ 51 w 70"/>
              <a:gd name="T3" fmla="*/ 38 h 106"/>
              <a:gd name="T4" fmla="*/ 42 w 70"/>
              <a:gd name="T5" fmla="*/ 25 h 106"/>
              <a:gd name="T6" fmla="*/ 42 w 70"/>
              <a:gd name="T7" fmla="*/ 24 h 106"/>
              <a:gd name="T8" fmla="*/ 41 w 70"/>
              <a:gd name="T9" fmla="*/ 25 h 106"/>
              <a:gd name="T10" fmla="*/ 33 w 70"/>
              <a:gd name="T11" fmla="*/ 35 h 106"/>
              <a:gd name="T12" fmla="*/ 34 w 70"/>
              <a:gd name="T13" fmla="*/ 37 h 106"/>
              <a:gd name="T14" fmla="*/ 42 w 70"/>
              <a:gd name="T15" fmla="*/ 28 h 106"/>
              <a:gd name="T16" fmla="*/ 51 w 70"/>
              <a:gd name="T17" fmla="*/ 40 h 106"/>
              <a:gd name="T18" fmla="*/ 51 w 70"/>
              <a:gd name="T19" fmla="*/ 41 h 106"/>
              <a:gd name="T20" fmla="*/ 52 w 70"/>
              <a:gd name="T21" fmla="*/ 41 h 106"/>
              <a:gd name="T22" fmla="*/ 64 w 70"/>
              <a:gd name="T23" fmla="*/ 26 h 106"/>
              <a:gd name="T24" fmla="*/ 63 w 70"/>
              <a:gd name="T25" fmla="*/ 23 h 106"/>
              <a:gd name="T26" fmla="*/ 18 w 70"/>
              <a:gd name="T27" fmla="*/ 13 h 106"/>
              <a:gd name="T28" fmla="*/ 8 w 70"/>
              <a:gd name="T29" fmla="*/ 26 h 106"/>
              <a:gd name="T30" fmla="*/ 13 w 70"/>
              <a:gd name="T31" fmla="*/ 43 h 106"/>
              <a:gd name="T32" fmla="*/ 5 w 70"/>
              <a:gd name="T33" fmla="*/ 52 h 106"/>
              <a:gd name="T34" fmla="*/ 29 w 70"/>
              <a:gd name="T35" fmla="*/ 62 h 106"/>
              <a:gd name="T36" fmla="*/ 29 w 70"/>
              <a:gd name="T37" fmla="*/ 98 h 106"/>
              <a:gd name="T38" fmla="*/ 47 w 70"/>
              <a:gd name="T39" fmla="*/ 78 h 106"/>
              <a:gd name="T40" fmla="*/ 47 w 70"/>
              <a:gd name="T41" fmla="*/ 68 h 106"/>
              <a:gd name="T42" fmla="*/ 44 w 70"/>
              <a:gd name="T43" fmla="*/ 66 h 106"/>
              <a:gd name="T44" fmla="*/ 41 w 70"/>
              <a:gd name="T45" fmla="*/ 67 h 106"/>
              <a:gd name="T46" fmla="*/ 33 w 70"/>
              <a:gd name="T47" fmla="*/ 73 h 106"/>
              <a:gd name="T48" fmla="*/ 24 w 70"/>
              <a:gd name="T49" fmla="*/ 48 h 106"/>
              <a:gd name="T50" fmla="*/ 29 w 70"/>
              <a:gd name="T51" fmla="*/ 35 h 106"/>
              <a:gd name="T52" fmla="*/ 18 w 70"/>
              <a:gd name="T53" fmla="*/ 13 h 106"/>
              <a:gd name="T54" fmla="*/ 28 w 70"/>
              <a:gd name="T55" fmla="*/ 64 h 106"/>
              <a:gd name="T56" fmla="*/ 0 w 70"/>
              <a:gd name="T57" fmla="*/ 52 h 106"/>
              <a:gd name="T58" fmla="*/ 0 w 70"/>
              <a:gd name="T59" fmla="*/ 94 h 106"/>
              <a:gd name="T60" fmla="*/ 3 w 70"/>
              <a:gd name="T61" fmla="*/ 96 h 106"/>
              <a:gd name="T62" fmla="*/ 3 w 70"/>
              <a:gd name="T63" fmla="*/ 59 h 106"/>
              <a:gd name="T64" fmla="*/ 25 w 70"/>
              <a:gd name="T65" fmla="*/ 68 h 106"/>
              <a:gd name="T66" fmla="*/ 25 w 70"/>
              <a:gd name="T67" fmla="*/ 105 h 106"/>
              <a:gd name="T68" fmla="*/ 28 w 70"/>
              <a:gd name="T69" fmla="*/ 106 h 106"/>
              <a:gd name="T70" fmla="*/ 28 w 70"/>
              <a:gd name="T71" fmla="*/ 64 h 106"/>
              <a:gd name="T72" fmla="*/ 70 w 70"/>
              <a:gd name="T73" fmla="*/ 17 h 106"/>
              <a:gd name="T74" fmla="*/ 27 w 70"/>
              <a:gd name="T75" fmla="*/ 0 h 106"/>
              <a:gd name="T76" fmla="*/ 27 w 70"/>
              <a:gd name="T77" fmla="*/ 16 h 106"/>
              <a:gd name="T78" fmla="*/ 30 w 70"/>
              <a:gd name="T79" fmla="*/ 23 h 106"/>
              <a:gd name="T80" fmla="*/ 30 w 70"/>
              <a:gd name="T81" fmla="*/ 6 h 106"/>
              <a:gd name="T82" fmla="*/ 67 w 70"/>
              <a:gd name="T83" fmla="*/ 21 h 106"/>
              <a:gd name="T84" fmla="*/ 67 w 70"/>
              <a:gd name="T85" fmla="*/ 53 h 106"/>
              <a:gd name="T86" fmla="*/ 32 w 70"/>
              <a:gd name="T87" fmla="*/ 39 h 106"/>
              <a:gd name="T88" fmla="*/ 31 w 70"/>
              <a:gd name="T89" fmla="*/ 44 h 106"/>
              <a:gd name="T90" fmla="*/ 47 w 70"/>
              <a:gd name="T91" fmla="*/ 50 h 106"/>
              <a:gd name="T92" fmla="*/ 47 w 70"/>
              <a:gd name="T93" fmla="*/ 54 h 106"/>
              <a:gd name="T94" fmla="*/ 43 w 70"/>
              <a:gd name="T95" fmla="*/ 52 h 106"/>
              <a:gd name="T96" fmla="*/ 43 w 70"/>
              <a:gd name="T97" fmla="*/ 57 h 106"/>
              <a:gd name="T98" fmla="*/ 55 w 70"/>
              <a:gd name="T99" fmla="*/ 63 h 106"/>
              <a:gd name="T100" fmla="*/ 55 w 70"/>
              <a:gd name="T101" fmla="*/ 57 h 106"/>
              <a:gd name="T102" fmla="*/ 50 w 70"/>
              <a:gd name="T103" fmla="*/ 55 h 106"/>
              <a:gd name="T104" fmla="*/ 50 w 70"/>
              <a:gd name="T105" fmla="*/ 52 h 106"/>
              <a:gd name="T106" fmla="*/ 70 w 70"/>
              <a:gd name="T107" fmla="*/ 60 h 106"/>
              <a:gd name="T108" fmla="*/ 70 w 70"/>
              <a:gd name="T109" fmla="*/ 1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0" h="106">
                <a:moveTo>
                  <a:pt x="63" y="23"/>
                </a:moveTo>
                <a:cubicBezTo>
                  <a:pt x="51" y="38"/>
                  <a:pt x="51" y="38"/>
                  <a:pt x="51" y="38"/>
                </a:cubicBezTo>
                <a:cubicBezTo>
                  <a:pt x="42" y="25"/>
                  <a:pt x="42" y="25"/>
                  <a:pt x="42" y="25"/>
                </a:cubicBezTo>
                <a:cubicBezTo>
                  <a:pt x="42" y="24"/>
                  <a:pt x="42" y="24"/>
                  <a:pt x="42" y="24"/>
                </a:cubicBezTo>
                <a:cubicBezTo>
                  <a:pt x="41" y="25"/>
                  <a:pt x="41" y="25"/>
                  <a:pt x="41" y="25"/>
                </a:cubicBezTo>
                <a:cubicBezTo>
                  <a:pt x="33" y="35"/>
                  <a:pt x="33" y="35"/>
                  <a:pt x="33" y="35"/>
                </a:cubicBezTo>
                <a:cubicBezTo>
                  <a:pt x="34" y="37"/>
                  <a:pt x="34" y="37"/>
                  <a:pt x="34" y="37"/>
                </a:cubicBezTo>
                <a:cubicBezTo>
                  <a:pt x="42" y="28"/>
                  <a:pt x="42" y="28"/>
                  <a:pt x="42" y="28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41"/>
                  <a:pt x="51" y="41"/>
                  <a:pt x="51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64" y="26"/>
                  <a:pt x="64" y="26"/>
                  <a:pt x="64" y="26"/>
                </a:cubicBezTo>
                <a:lnTo>
                  <a:pt x="63" y="23"/>
                </a:lnTo>
                <a:close/>
                <a:moveTo>
                  <a:pt x="18" y="13"/>
                </a:moveTo>
                <a:cubicBezTo>
                  <a:pt x="13" y="10"/>
                  <a:pt x="8" y="16"/>
                  <a:pt x="8" y="26"/>
                </a:cubicBezTo>
                <a:cubicBezTo>
                  <a:pt x="8" y="33"/>
                  <a:pt x="10" y="39"/>
                  <a:pt x="13" y="43"/>
                </a:cubicBezTo>
                <a:cubicBezTo>
                  <a:pt x="10" y="45"/>
                  <a:pt x="7" y="48"/>
                  <a:pt x="5" y="5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98"/>
                  <a:pt x="29" y="98"/>
                  <a:pt x="29" y="98"/>
                </a:cubicBezTo>
                <a:cubicBezTo>
                  <a:pt x="47" y="78"/>
                  <a:pt x="47" y="78"/>
                  <a:pt x="47" y="78"/>
                </a:cubicBezTo>
                <a:cubicBezTo>
                  <a:pt x="49" y="76"/>
                  <a:pt x="48" y="72"/>
                  <a:pt x="47" y="68"/>
                </a:cubicBezTo>
                <a:cubicBezTo>
                  <a:pt x="46" y="67"/>
                  <a:pt x="45" y="66"/>
                  <a:pt x="44" y="66"/>
                </a:cubicBezTo>
                <a:cubicBezTo>
                  <a:pt x="43" y="65"/>
                  <a:pt x="42" y="65"/>
                  <a:pt x="41" y="67"/>
                </a:cubicBezTo>
                <a:cubicBezTo>
                  <a:pt x="33" y="73"/>
                  <a:pt x="33" y="73"/>
                  <a:pt x="33" y="73"/>
                </a:cubicBezTo>
                <a:cubicBezTo>
                  <a:pt x="32" y="65"/>
                  <a:pt x="29" y="56"/>
                  <a:pt x="24" y="48"/>
                </a:cubicBezTo>
                <a:cubicBezTo>
                  <a:pt x="27" y="46"/>
                  <a:pt x="29" y="41"/>
                  <a:pt x="29" y="35"/>
                </a:cubicBezTo>
                <a:cubicBezTo>
                  <a:pt x="29" y="25"/>
                  <a:pt x="24" y="15"/>
                  <a:pt x="18" y="13"/>
                </a:cubicBezTo>
                <a:close/>
                <a:moveTo>
                  <a:pt x="28" y="64"/>
                </a:moveTo>
                <a:cubicBezTo>
                  <a:pt x="0" y="52"/>
                  <a:pt x="0" y="52"/>
                  <a:pt x="0" y="52"/>
                </a:cubicBezTo>
                <a:cubicBezTo>
                  <a:pt x="0" y="94"/>
                  <a:pt x="0" y="94"/>
                  <a:pt x="0" y="94"/>
                </a:cubicBezTo>
                <a:cubicBezTo>
                  <a:pt x="3" y="96"/>
                  <a:pt x="3" y="96"/>
                  <a:pt x="3" y="96"/>
                </a:cubicBezTo>
                <a:cubicBezTo>
                  <a:pt x="3" y="59"/>
                  <a:pt x="3" y="59"/>
                  <a:pt x="3" y="59"/>
                </a:cubicBezTo>
                <a:cubicBezTo>
                  <a:pt x="25" y="68"/>
                  <a:pt x="25" y="68"/>
                  <a:pt x="25" y="68"/>
                </a:cubicBezTo>
                <a:cubicBezTo>
                  <a:pt x="25" y="105"/>
                  <a:pt x="25" y="105"/>
                  <a:pt x="25" y="105"/>
                </a:cubicBezTo>
                <a:cubicBezTo>
                  <a:pt x="28" y="106"/>
                  <a:pt x="28" y="106"/>
                  <a:pt x="28" y="106"/>
                </a:cubicBezTo>
                <a:lnTo>
                  <a:pt x="28" y="64"/>
                </a:lnTo>
                <a:close/>
                <a:moveTo>
                  <a:pt x="70" y="17"/>
                </a:moveTo>
                <a:cubicBezTo>
                  <a:pt x="27" y="0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8"/>
                  <a:pt x="29" y="21"/>
                  <a:pt x="30" y="23"/>
                </a:cubicBezTo>
                <a:cubicBezTo>
                  <a:pt x="30" y="6"/>
                  <a:pt x="30" y="6"/>
                  <a:pt x="30" y="6"/>
                </a:cubicBezTo>
                <a:cubicBezTo>
                  <a:pt x="67" y="21"/>
                  <a:pt x="67" y="21"/>
                  <a:pt x="67" y="21"/>
                </a:cubicBezTo>
                <a:cubicBezTo>
                  <a:pt x="67" y="53"/>
                  <a:pt x="67" y="53"/>
                  <a:pt x="67" y="53"/>
                </a:cubicBezTo>
                <a:cubicBezTo>
                  <a:pt x="32" y="39"/>
                  <a:pt x="32" y="39"/>
                  <a:pt x="32" y="39"/>
                </a:cubicBezTo>
                <a:cubicBezTo>
                  <a:pt x="32" y="40"/>
                  <a:pt x="31" y="42"/>
                  <a:pt x="31" y="44"/>
                </a:cubicBezTo>
                <a:cubicBezTo>
                  <a:pt x="47" y="50"/>
                  <a:pt x="47" y="50"/>
                  <a:pt x="47" y="50"/>
                </a:cubicBezTo>
                <a:cubicBezTo>
                  <a:pt x="47" y="54"/>
                  <a:pt x="47" y="54"/>
                  <a:pt x="47" y="54"/>
                </a:cubicBezTo>
                <a:cubicBezTo>
                  <a:pt x="43" y="52"/>
                  <a:pt x="43" y="52"/>
                  <a:pt x="43" y="52"/>
                </a:cubicBezTo>
                <a:cubicBezTo>
                  <a:pt x="43" y="57"/>
                  <a:pt x="43" y="57"/>
                  <a:pt x="43" y="57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57"/>
                  <a:pt x="55" y="57"/>
                  <a:pt x="55" y="57"/>
                </a:cubicBezTo>
                <a:cubicBezTo>
                  <a:pt x="50" y="55"/>
                  <a:pt x="50" y="55"/>
                  <a:pt x="50" y="55"/>
                </a:cubicBezTo>
                <a:cubicBezTo>
                  <a:pt x="50" y="52"/>
                  <a:pt x="50" y="52"/>
                  <a:pt x="50" y="52"/>
                </a:cubicBezTo>
                <a:cubicBezTo>
                  <a:pt x="70" y="60"/>
                  <a:pt x="70" y="60"/>
                  <a:pt x="70" y="60"/>
                </a:cubicBezTo>
                <a:lnTo>
                  <a:pt x="70" y="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" name="Freeform 44"/>
          <p:cNvSpPr>
            <a:spLocks noEditPoints="1"/>
          </p:cNvSpPr>
          <p:nvPr/>
        </p:nvSpPr>
        <p:spPr bwMode="auto">
          <a:xfrm>
            <a:off x="5174160" y="1880529"/>
            <a:ext cx="421549" cy="471826"/>
          </a:xfrm>
          <a:custGeom>
            <a:avLst/>
            <a:gdLst>
              <a:gd name="T0" fmla="*/ 62 w 92"/>
              <a:gd name="T1" fmla="*/ 36 h 103"/>
              <a:gd name="T2" fmla="*/ 52 w 92"/>
              <a:gd name="T3" fmla="*/ 48 h 103"/>
              <a:gd name="T4" fmla="*/ 50 w 92"/>
              <a:gd name="T5" fmla="*/ 51 h 103"/>
              <a:gd name="T6" fmla="*/ 62 w 92"/>
              <a:gd name="T7" fmla="*/ 77 h 103"/>
              <a:gd name="T8" fmla="*/ 66 w 92"/>
              <a:gd name="T9" fmla="*/ 71 h 103"/>
              <a:gd name="T10" fmla="*/ 62 w 92"/>
              <a:gd name="T11" fmla="*/ 62 h 103"/>
              <a:gd name="T12" fmla="*/ 92 w 92"/>
              <a:gd name="T13" fmla="*/ 74 h 103"/>
              <a:gd name="T14" fmla="*/ 92 w 92"/>
              <a:gd name="T15" fmla="*/ 63 h 103"/>
              <a:gd name="T16" fmla="*/ 62 w 92"/>
              <a:gd name="T17" fmla="*/ 51 h 103"/>
              <a:gd name="T18" fmla="*/ 66 w 92"/>
              <a:gd name="T19" fmla="*/ 45 h 103"/>
              <a:gd name="T20" fmla="*/ 62 w 92"/>
              <a:gd name="T21" fmla="*/ 36 h 103"/>
              <a:gd name="T22" fmla="*/ 35 w 92"/>
              <a:gd name="T23" fmla="*/ 0 h 103"/>
              <a:gd name="T24" fmla="*/ 22 w 92"/>
              <a:gd name="T25" fmla="*/ 21 h 103"/>
              <a:gd name="T26" fmla="*/ 22 w 92"/>
              <a:gd name="T27" fmla="*/ 35 h 103"/>
              <a:gd name="T28" fmla="*/ 13 w 92"/>
              <a:gd name="T29" fmla="*/ 31 h 103"/>
              <a:gd name="T30" fmla="*/ 17 w 92"/>
              <a:gd name="T31" fmla="*/ 25 h 103"/>
              <a:gd name="T32" fmla="*/ 12 w 92"/>
              <a:gd name="T33" fmla="*/ 16 h 103"/>
              <a:gd name="T34" fmla="*/ 3 w 92"/>
              <a:gd name="T35" fmla="*/ 28 h 103"/>
              <a:gd name="T36" fmla="*/ 3 w 92"/>
              <a:gd name="T37" fmla="*/ 28 h 103"/>
              <a:gd name="T38" fmla="*/ 0 w 92"/>
              <a:gd name="T39" fmla="*/ 31 h 103"/>
              <a:gd name="T40" fmla="*/ 12 w 92"/>
              <a:gd name="T41" fmla="*/ 56 h 103"/>
              <a:gd name="T42" fmla="*/ 17 w 92"/>
              <a:gd name="T43" fmla="*/ 51 h 103"/>
              <a:gd name="T44" fmla="*/ 13 w 92"/>
              <a:gd name="T45" fmla="*/ 42 h 103"/>
              <a:gd name="T46" fmla="*/ 22 w 92"/>
              <a:gd name="T47" fmla="*/ 46 h 103"/>
              <a:gd name="T48" fmla="*/ 22 w 92"/>
              <a:gd name="T49" fmla="*/ 59 h 103"/>
              <a:gd name="T50" fmla="*/ 38 w 92"/>
              <a:gd name="T51" fmla="*/ 93 h 103"/>
              <a:gd name="T52" fmla="*/ 61 w 92"/>
              <a:gd name="T53" fmla="*/ 102 h 103"/>
              <a:gd name="T54" fmla="*/ 65 w 92"/>
              <a:gd name="T55" fmla="*/ 103 h 103"/>
              <a:gd name="T56" fmla="*/ 77 w 92"/>
              <a:gd name="T57" fmla="*/ 82 h 103"/>
              <a:gd name="T58" fmla="*/ 77 w 92"/>
              <a:gd name="T59" fmla="*/ 77 h 103"/>
              <a:gd name="T60" fmla="*/ 71 w 92"/>
              <a:gd name="T61" fmla="*/ 74 h 103"/>
              <a:gd name="T62" fmla="*/ 71 w 92"/>
              <a:gd name="T63" fmla="*/ 79 h 103"/>
              <a:gd name="T64" fmla="*/ 63 w 92"/>
              <a:gd name="T65" fmla="*/ 92 h 103"/>
              <a:gd name="T66" fmla="*/ 61 w 92"/>
              <a:gd name="T67" fmla="*/ 91 h 103"/>
              <a:gd name="T68" fmla="*/ 38 w 92"/>
              <a:gd name="T69" fmla="*/ 82 h 103"/>
              <a:gd name="T70" fmla="*/ 29 w 92"/>
              <a:gd name="T71" fmla="*/ 62 h 103"/>
              <a:gd name="T72" fmla="*/ 29 w 92"/>
              <a:gd name="T73" fmla="*/ 24 h 103"/>
              <a:gd name="T74" fmla="*/ 36 w 92"/>
              <a:gd name="T75" fmla="*/ 11 h 103"/>
              <a:gd name="T76" fmla="*/ 38 w 92"/>
              <a:gd name="T77" fmla="*/ 11 h 103"/>
              <a:gd name="T78" fmla="*/ 61 w 92"/>
              <a:gd name="T79" fmla="*/ 21 h 103"/>
              <a:gd name="T80" fmla="*/ 71 w 92"/>
              <a:gd name="T81" fmla="*/ 41 h 103"/>
              <a:gd name="T82" fmla="*/ 71 w 92"/>
              <a:gd name="T83" fmla="*/ 46 h 103"/>
              <a:gd name="T84" fmla="*/ 77 w 92"/>
              <a:gd name="T85" fmla="*/ 48 h 103"/>
              <a:gd name="T86" fmla="*/ 77 w 92"/>
              <a:gd name="T87" fmla="*/ 44 h 103"/>
              <a:gd name="T88" fmla="*/ 61 w 92"/>
              <a:gd name="T89" fmla="*/ 10 h 103"/>
              <a:gd name="T90" fmla="*/ 38 w 92"/>
              <a:gd name="T91" fmla="*/ 0 h 103"/>
              <a:gd name="T92" fmla="*/ 35 w 92"/>
              <a:gd name="T93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2" h="103">
                <a:moveTo>
                  <a:pt x="62" y="36"/>
                </a:moveTo>
                <a:cubicBezTo>
                  <a:pt x="52" y="48"/>
                  <a:pt x="52" y="48"/>
                  <a:pt x="52" y="48"/>
                </a:cubicBezTo>
                <a:cubicBezTo>
                  <a:pt x="50" y="51"/>
                  <a:pt x="50" y="51"/>
                  <a:pt x="50" y="51"/>
                </a:cubicBezTo>
                <a:cubicBezTo>
                  <a:pt x="62" y="77"/>
                  <a:pt x="62" y="77"/>
                  <a:pt x="62" y="77"/>
                </a:cubicBezTo>
                <a:cubicBezTo>
                  <a:pt x="66" y="71"/>
                  <a:pt x="66" y="71"/>
                  <a:pt x="66" y="71"/>
                </a:cubicBezTo>
                <a:cubicBezTo>
                  <a:pt x="62" y="62"/>
                  <a:pt x="62" y="62"/>
                  <a:pt x="62" y="62"/>
                </a:cubicBezTo>
                <a:cubicBezTo>
                  <a:pt x="92" y="74"/>
                  <a:pt x="92" y="74"/>
                  <a:pt x="92" y="74"/>
                </a:cubicBezTo>
                <a:cubicBezTo>
                  <a:pt x="92" y="63"/>
                  <a:pt x="92" y="63"/>
                  <a:pt x="92" y="63"/>
                </a:cubicBezTo>
                <a:cubicBezTo>
                  <a:pt x="62" y="51"/>
                  <a:pt x="62" y="51"/>
                  <a:pt x="62" y="51"/>
                </a:cubicBezTo>
                <a:cubicBezTo>
                  <a:pt x="66" y="45"/>
                  <a:pt x="66" y="45"/>
                  <a:pt x="66" y="45"/>
                </a:cubicBezTo>
                <a:cubicBezTo>
                  <a:pt x="62" y="36"/>
                  <a:pt x="62" y="36"/>
                  <a:pt x="62" y="36"/>
                </a:cubicBezTo>
                <a:moveTo>
                  <a:pt x="35" y="0"/>
                </a:moveTo>
                <a:cubicBezTo>
                  <a:pt x="28" y="0"/>
                  <a:pt x="22" y="8"/>
                  <a:pt x="22" y="21"/>
                </a:cubicBezTo>
                <a:cubicBezTo>
                  <a:pt x="22" y="35"/>
                  <a:pt x="22" y="35"/>
                  <a:pt x="22" y="35"/>
                </a:cubicBezTo>
                <a:cubicBezTo>
                  <a:pt x="13" y="31"/>
                  <a:pt x="13" y="31"/>
                  <a:pt x="13" y="31"/>
                </a:cubicBezTo>
                <a:cubicBezTo>
                  <a:pt x="17" y="25"/>
                  <a:pt x="17" y="25"/>
                  <a:pt x="17" y="25"/>
                </a:cubicBezTo>
                <a:cubicBezTo>
                  <a:pt x="12" y="16"/>
                  <a:pt x="12" y="16"/>
                  <a:pt x="12" y="16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0" y="31"/>
                  <a:pt x="0" y="31"/>
                  <a:pt x="0" y="31"/>
                </a:cubicBezTo>
                <a:cubicBezTo>
                  <a:pt x="12" y="56"/>
                  <a:pt x="12" y="56"/>
                  <a:pt x="12" y="56"/>
                </a:cubicBezTo>
                <a:cubicBezTo>
                  <a:pt x="17" y="51"/>
                  <a:pt x="17" y="51"/>
                  <a:pt x="17" y="51"/>
                </a:cubicBezTo>
                <a:cubicBezTo>
                  <a:pt x="13" y="42"/>
                  <a:pt x="13" y="42"/>
                  <a:pt x="13" y="42"/>
                </a:cubicBezTo>
                <a:cubicBezTo>
                  <a:pt x="22" y="46"/>
                  <a:pt x="22" y="46"/>
                  <a:pt x="22" y="46"/>
                </a:cubicBezTo>
                <a:cubicBezTo>
                  <a:pt x="22" y="59"/>
                  <a:pt x="22" y="59"/>
                  <a:pt x="22" y="59"/>
                </a:cubicBezTo>
                <a:cubicBezTo>
                  <a:pt x="22" y="74"/>
                  <a:pt x="29" y="89"/>
                  <a:pt x="38" y="93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2" y="103"/>
                  <a:pt x="64" y="103"/>
                  <a:pt x="65" y="103"/>
                </a:cubicBezTo>
                <a:cubicBezTo>
                  <a:pt x="72" y="103"/>
                  <a:pt x="77" y="95"/>
                  <a:pt x="77" y="82"/>
                </a:cubicBezTo>
                <a:cubicBezTo>
                  <a:pt x="77" y="77"/>
                  <a:pt x="77" y="77"/>
                  <a:pt x="77" y="77"/>
                </a:cubicBezTo>
                <a:cubicBezTo>
                  <a:pt x="71" y="74"/>
                  <a:pt x="71" y="74"/>
                  <a:pt x="71" y="74"/>
                </a:cubicBezTo>
                <a:cubicBezTo>
                  <a:pt x="71" y="79"/>
                  <a:pt x="71" y="79"/>
                  <a:pt x="71" y="79"/>
                </a:cubicBezTo>
                <a:cubicBezTo>
                  <a:pt x="71" y="87"/>
                  <a:pt x="68" y="92"/>
                  <a:pt x="63" y="92"/>
                </a:cubicBezTo>
                <a:cubicBezTo>
                  <a:pt x="63" y="92"/>
                  <a:pt x="62" y="92"/>
                  <a:pt x="61" y="91"/>
                </a:cubicBezTo>
                <a:cubicBezTo>
                  <a:pt x="38" y="82"/>
                  <a:pt x="38" y="82"/>
                  <a:pt x="38" y="82"/>
                </a:cubicBezTo>
                <a:cubicBezTo>
                  <a:pt x="33" y="80"/>
                  <a:pt x="29" y="71"/>
                  <a:pt x="29" y="62"/>
                </a:cubicBezTo>
                <a:cubicBezTo>
                  <a:pt x="29" y="24"/>
                  <a:pt x="29" y="24"/>
                  <a:pt x="29" y="24"/>
                </a:cubicBezTo>
                <a:cubicBezTo>
                  <a:pt x="29" y="16"/>
                  <a:pt x="32" y="11"/>
                  <a:pt x="36" y="11"/>
                </a:cubicBezTo>
                <a:cubicBezTo>
                  <a:pt x="37" y="11"/>
                  <a:pt x="38" y="11"/>
                  <a:pt x="38" y="11"/>
                </a:cubicBezTo>
                <a:cubicBezTo>
                  <a:pt x="61" y="21"/>
                  <a:pt x="61" y="21"/>
                  <a:pt x="61" y="21"/>
                </a:cubicBezTo>
                <a:cubicBezTo>
                  <a:pt x="67" y="23"/>
                  <a:pt x="71" y="32"/>
                  <a:pt x="71" y="41"/>
                </a:cubicBezTo>
                <a:cubicBezTo>
                  <a:pt x="71" y="46"/>
                  <a:pt x="71" y="46"/>
                  <a:pt x="71" y="46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29"/>
                  <a:pt x="70" y="13"/>
                  <a:pt x="61" y="10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6" y="0"/>
                  <a:pt x="35" y="0"/>
                </a:cubicBezTo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3" name="文本框 57"/>
          <p:cNvSpPr txBox="1"/>
          <p:nvPr/>
        </p:nvSpPr>
        <p:spPr>
          <a:xfrm>
            <a:off x="4079052" y="2303522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03</a:t>
            </a:r>
            <a:endParaRPr lang="zh-CN" alt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114" name="文本框 58"/>
          <p:cNvSpPr txBox="1"/>
          <p:nvPr/>
        </p:nvSpPr>
        <p:spPr>
          <a:xfrm>
            <a:off x="3316163" y="30650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5" name="文本框 59"/>
          <p:cNvSpPr txBox="1"/>
          <p:nvPr/>
        </p:nvSpPr>
        <p:spPr>
          <a:xfrm>
            <a:off x="6926103" y="1253328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04</a:t>
            </a:r>
            <a:endParaRPr lang="zh-CN" alt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116" name="文本框 60"/>
          <p:cNvSpPr txBox="1"/>
          <p:nvPr/>
        </p:nvSpPr>
        <p:spPr>
          <a:xfrm>
            <a:off x="6947126" y="20318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cs typeface="Arial Unicode MS" panose="020B0604020202020204" pitchFamily="34" charset="-122"/>
              </a:rPr>
              <a:t>输入小标题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7" name="文本框 61"/>
          <p:cNvSpPr txBox="1"/>
          <p:nvPr/>
        </p:nvSpPr>
        <p:spPr>
          <a:xfrm>
            <a:off x="4064411" y="4396763"/>
            <a:ext cx="655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01</a:t>
            </a:r>
            <a:endParaRPr lang="zh-CN" alt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118" name="文本框 62"/>
          <p:cNvSpPr txBox="1"/>
          <p:nvPr/>
        </p:nvSpPr>
        <p:spPr>
          <a:xfrm>
            <a:off x="3301522" y="515832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输入小标题</a:t>
            </a:r>
          </a:p>
        </p:txBody>
      </p:sp>
      <p:sp>
        <p:nvSpPr>
          <p:cNvPr id="119" name="文本框 63"/>
          <p:cNvSpPr txBox="1"/>
          <p:nvPr/>
        </p:nvSpPr>
        <p:spPr>
          <a:xfrm>
            <a:off x="6926103" y="3301190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rPr>
              <a:t>02</a:t>
            </a:r>
            <a:endParaRPr lang="zh-CN" altLang="en-US" sz="4000" dirty="0">
              <a:solidFill>
                <a:schemeClr val="accent4">
                  <a:lumMod val="60000"/>
                  <a:lumOff val="40000"/>
                </a:schemeClr>
              </a:solidFill>
              <a:latin typeface="Impact" pitchFamily="34" charset="0"/>
              <a:cs typeface="Aharoni" panose="02010803020104030203" pitchFamily="2" charset="-79"/>
            </a:endParaRPr>
          </a:p>
        </p:txBody>
      </p:sp>
      <p:sp>
        <p:nvSpPr>
          <p:cNvPr id="120" name="文本框 64"/>
          <p:cNvSpPr txBox="1"/>
          <p:nvPr/>
        </p:nvSpPr>
        <p:spPr>
          <a:xfrm>
            <a:off x="6947126" y="407969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输入小标题</a:t>
            </a:r>
          </a:p>
        </p:txBody>
      </p:sp>
      <p:sp>
        <p:nvSpPr>
          <p:cNvPr id="121" name="文本框 69"/>
          <p:cNvSpPr txBox="1"/>
          <p:nvPr/>
        </p:nvSpPr>
        <p:spPr>
          <a:xfrm>
            <a:off x="1296782" y="4585861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文本框 70"/>
          <p:cNvSpPr txBox="1"/>
          <p:nvPr/>
        </p:nvSpPr>
        <p:spPr>
          <a:xfrm>
            <a:off x="7758658" y="3301190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" name="文本框 71"/>
          <p:cNvSpPr txBox="1"/>
          <p:nvPr/>
        </p:nvSpPr>
        <p:spPr>
          <a:xfrm>
            <a:off x="1403507" y="2501853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4" name="文本框 72"/>
          <p:cNvSpPr txBox="1"/>
          <p:nvPr/>
        </p:nvSpPr>
        <p:spPr>
          <a:xfrm>
            <a:off x="7693243" y="1228706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0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09" grpId="0" animBg="1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明年工作展望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334293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bg1"/>
                </a:solidFill>
                <a:ea typeface="微软雅黑" pitchFamily="34" charset="-122"/>
              </a:rPr>
              <a:t>NEXT YEAR'S JOB PROSPECTS</a:t>
            </a:r>
            <a:endParaRPr lang="zh-CN" altLang="en-US" sz="11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04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39972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31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Freeform 6"/>
          <p:cNvSpPr/>
          <p:nvPr/>
        </p:nvSpPr>
        <p:spPr bwMode="auto">
          <a:xfrm>
            <a:off x="6207123" y="5110163"/>
            <a:ext cx="709613" cy="501650"/>
          </a:xfrm>
          <a:custGeom>
            <a:avLst/>
            <a:gdLst>
              <a:gd name="T0" fmla="*/ 94 w 298"/>
              <a:gd name="T1" fmla="*/ 211 h 211"/>
              <a:gd name="T2" fmla="*/ 128 w 298"/>
              <a:gd name="T3" fmla="*/ 211 h 211"/>
              <a:gd name="T4" fmla="*/ 204 w 298"/>
              <a:gd name="T5" fmla="*/ 211 h 211"/>
              <a:gd name="T6" fmla="*/ 298 w 298"/>
              <a:gd name="T7" fmla="*/ 124 h 211"/>
              <a:gd name="T8" fmla="*/ 298 w 298"/>
              <a:gd name="T9" fmla="*/ 117 h 211"/>
              <a:gd name="T10" fmla="*/ 298 w 298"/>
              <a:gd name="T11" fmla="*/ 86 h 211"/>
              <a:gd name="T12" fmla="*/ 298 w 298"/>
              <a:gd name="T13" fmla="*/ 0 h 211"/>
              <a:gd name="T14" fmla="*/ 204 w 298"/>
              <a:gd name="T15" fmla="*/ 0 h 211"/>
              <a:gd name="T16" fmla="*/ 170 w 298"/>
              <a:gd name="T17" fmla="*/ 0 h 211"/>
              <a:gd name="T18" fmla="*/ 94 w 298"/>
              <a:gd name="T19" fmla="*/ 0 h 211"/>
              <a:gd name="T20" fmla="*/ 0 w 298"/>
              <a:gd name="T21" fmla="*/ 86 h 211"/>
              <a:gd name="T22" fmla="*/ 0 w 298"/>
              <a:gd name="T23" fmla="*/ 93 h 211"/>
              <a:gd name="T24" fmla="*/ 0 w 298"/>
              <a:gd name="T25" fmla="*/ 124 h 211"/>
              <a:gd name="T26" fmla="*/ 0 w 298"/>
              <a:gd name="T27" fmla="*/ 211 h 211"/>
              <a:gd name="T28" fmla="*/ 94 w 298"/>
              <a:gd name="T29" fmla="*/ 21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8" h="211">
                <a:moveTo>
                  <a:pt x="94" y="211"/>
                </a:moveTo>
                <a:cubicBezTo>
                  <a:pt x="128" y="211"/>
                  <a:pt x="128" y="211"/>
                  <a:pt x="128" y="211"/>
                </a:cubicBezTo>
                <a:cubicBezTo>
                  <a:pt x="204" y="211"/>
                  <a:pt x="204" y="211"/>
                  <a:pt x="204" y="211"/>
                </a:cubicBezTo>
                <a:cubicBezTo>
                  <a:pt x="256" y="211"/>
                  <a:pt x="298" y="172"/>
                  <a:pt x="298" y="124"/>
                </a:cubicBezTo>
                <a:cubicBezTo>
                  <a:pt x="298" y="117"/>
                  <a:pt x="298" y="117"/>
                  <a:pt x="298" y="117"/>
                </a:cubicBezTo>
                <a:cubicBezTo>
                  <a:pt x="298" y="86"/>
                  <a:pt x="298" y="86"/>
                  <a:pt x="298" y="86"/>
                </a:cubicBezTo>
                <a:cubicBezTo>
                  <a:pt x="298" y="0"/>
                  <a:pt x="298" y="0"/>
                  <a:pt x="298" y="0"/>
                </a:cubicBezTo>
                <a:cubicBezTo>
                  <a:pt x="204" y="0"/>
                  <a:pt x="204" y="0"/>
                  <a:pt x="204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42" y="0"/>
                  <a:pt x="0" y="39"/>
                  <a:pt x="0" y="86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211"/>
                  <a:pt x="0" y="211"/>
                  <a:pt x="0" y="211"/>
                </a:cubicBezTo>
                <a:lnTo>
                  <a:pt x="94" y="21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26" name="Freeform 7"/>
          <p:cNvSpPr/>
          <p:nvPr/>
        </p:nvSpPr>
        <p:spPr bwMode="auto">
          <a:xfrm>
            <a:off x="5206998" y="5568951"/>
            <a:ext cx="808038" cy="590550"/>
          </a:xfrm>
          <a:custGeom>
            <a:avLst/>
            <a:gdLst>
              <a:gd name="T0" fmla="*/ 108 w 339"/>
              <a:gd name="T1" fmla="*/ 0 h 248"/>
              <a:gd name="T2" fmla="*/ 146 w 339"/>
              <a:gd name="T3" fmla="*/ 0 h 248"/>
              <a:gd name="T4" fmla="*/ 232 w 339"/>
              <a:gd name="T5" fmla="*/ 0 h 248"/>
              <a:gd name="T6" fmla="*/ 339 w 339"/>
              <a:gd name="T7" fmla="*/ 101 h 248"/>
              <a:gd name="T8" fmla="*/ 339 w 339"/>
              <a:gd name="T9" fmla="*/ 110 h 248"/>
              <a:gd name="T10" fmla="*/ 339 w 339"/>
              <a:gd name="T11" fmla="*/ 146 h 248"/>
              <a:gd name="T12" fmla="*/ 339 w 339"/>
              <a:gd name="T13" fmla="*/ 248 h 248"/>
              <a:gd name="T14" fmla="*/ 232 w 339"/>
              <a:gd name="T15" fmla="*/ 248 h 248"/>
              <a:gd name="T16" fmla="*/ 193 w 339"/>
              <a:gd name="T17" fmla="*/ 248 h 248"/>
              <a:gd name="T18" fmla="*/ 108 w 339"/>
              <a:gd name="T19" fmla="*/ 248 h 248"/>
              <a:gd name="T20" fmla="*/ 0 w 339"/>
              <a:gd name="T21" fmla="*/ 146 h 248"/>
              <a:gd name="T22" fmla="*/ 0 w 339"/>
              <a:gd name="T23" fmla="*/ 138 h 248"/>
              <a:gd name="T24" fmla="*/ 0 w 339"/>
              <a:gd name="T25" fmla="*/ 101 h 248"/>
              <a:gd name="T26" fmla="*/ 0 w 339"/>
              <a:gd name="T27" fmla="*/ 0 h 248"/>
              <a:gd name="T28" fmla="*/ 108 w 339"/>
              <a:gd name="T29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9" h="248">
                <a:moveTo>
                  <a:pt x="108" y="0"/>
                </a:moveTo>
                <a:cubicBezTo>
                  <a:pt x="146" y="0"/>
                  <a:pt x="146" y="0"/>
                  <a:pt x="146" y="0"/>
                </a:cubicBezTo>
                <a:cubicBezTo>
                  <a:pt x="232" y="0"/>
                  <a:pt x="232" y="0"/>
                  <a:pt x="232" y="0"/>
                </a:cubicBezTo>
                <a:cubicBezTo>
                  <a:pt x="291" y="0"/>
                  <a:pt x="339" y="45"/>
                  <a:pt x="339" y="101"/>
                </a:cubicBezTo>
                <a:cubicBezTo>
                  <a:pt x="339" y="110"/>
                  <a:pt x="339" y="110"/>
                  <a:pt x="339" y="110"/>
                </a:cubicBezTo>
                <a:cubicBezTo>
                  <a:pt x="339" y="146"/>
                  <a:pt x="339" y="146"/>
                  <a:pt x="339" y="146"/>
                </a:cubicBezTo>
                <a:cubicBezTo>
                  <a:pt x="339" y="248"/>
                  <a:pt x="339" y="248"/>
                  <a:pt x="339" y="248"/>
                </a:cubicBezTo>
                <a:cubicBezTo>
                  <a:pt x="232" y="248"/>
                  <a:pt x="232" y="248"/>
                  <a:pt x="232" y="248"/>
                </a:cubicBezTo>
                <a:cubicBezTo>
                  <a:pt x="193" y="248"/>
                  <a:pt x="193" y="248"/>
                  <a:pt x="193" y="248"/>
                </a:cubicBezTo>
                <a:cubicBezTo>
                  <a:pt x="108" y="248"/>
                  <a:pt x="108" y="248"/>
                  <a:pt x="108" y="248"/>
                </a:cubicBezTo>
                <a:cubicBezTo>
                  <a:pt x="49" y="248"/>
                  <a:pt x="0" y="202"/>
                  <a:pt x="0" y="146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0"/>
                  <a:pt x="0" y="0"/>
                  <a:pt x="0" y="0"/>
                </a:cubicBezTo>
                <a:lnTo>
                  <a:pt x="10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27" name="Freeform 8"/>
          <p:cNvSpPr>
            <a:spLocks noEditPoints="1"/>
          </p:cNvSpPr>
          <p:nvPr/>
        </p:nvSpPr>
        <p:spPr bwMode="auto">
          <a:xfrm>
            <a:off x="3538535" y="2659063"/>
            <a:ext cx="2516188" cy="1355725"/>
          </a:xfrm>
          <a:custGeom>
            <a:avLst/>
            <a:gdLst>
              <a:gd name="T0" fmla="*/ 292 w 1057"/>
              <a:gd name="T1" fmla="*/ 498 h 569"/>
              <a:gd name="T2" fmla="*/ 0 w 1057"/>
              <a:gd name="T3" fmla="*/ 283 h 569"/>
              <a:gd name="T4" fmla="*/ 293 w 1057"/>
              <a:gd name="T5" fmla="*/ 70 h 569"/>
              <a:gd name="T6" fmla="*/ 528 w 1057"/>
              <a:gd name="T7" fmla="*/ 0 h 569"/>
              <a:gd name="T8" fmla="*/ 765 w 1057"/>
              <a:gd name="T9" fmla="*/ 71 h 569"/>
              <a:gd name="T10" fmla="*/ 1057 w 1057"/>
              <a:gd name="T11" fmla="*/ 286 h 569"/>
              <a:gd name="T12" fmla="*/ 763 w 1057"/>
              <a:gd name="T13" fmla="*/ 499 h 569"/>
              <a:gd name="T14" fmla="*/ 528 w 1057"/>
              <a:gd name="T15" fmla="*/ 569 h 569"/>
              <a:gd name="T16" fmla="*/ 528 w 1057"/>
              <a:gd name="T17" fmla="*/ 569 h 569"/>
              <a:gd name="T18" fmla="*/ 292 w 1057"/>
              <a:gd name="T19" fmla="*/ 498 h 569"/>
              <a:gd name="T20" fmla="*/ 762 w 1057"/>
              <a:gd name="T21" fmla="*/ 74 h 569"/>
              <a:gd name="T22" fmla="*/ 528 w 1057"/>
              <a:gd name="T23" fmla="*/ 3 h 569"/>
              <a:gd name="T24" fmla="*/ 296 w 1057"/>
              <a:gd name="T25" fmla="*/ 73 h 569"/>
              <a:gd name="T26" fmla="*/ 6 w 1057"/>
              <a:gd name="T27" fmla="*/ 283 h 569"/>
              <a:gd name="T28" fmla="*/ 295 w 1057"/>
              <a:gd name="T29" fmla="*/ 495 h 569"/>
              <a:gd name="T30" fmla="*/ 528 w 1057"/>
              <a:gd name="T31" fmla="*/ 566 h 569"/>
              <a:gd name="T32" fmla="*/ 528 w 1057"/>
              <a:gd name="T33" fmla="*/ 566 h 569"/>
              <a:gd name="T34" fmla="*/ 760 w 1057"/>
              <a:gd name="T35" fmla="*/ 496 h 569"/>
              <a:gd name="T36" fmla="*/ 1050 w 1057"/>
              <a:gd name="T37" fmla="*/ 286 h 569"/>
              <a:gd name="T38" fmla="*/ 762 w 1057"/>
              <a:gd name="T39" fmla="*/ 74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57" h="569">
                <a:moveTo>
                  <a:pt x="292" y="498"/>
                </a:moveTo>
                <a:cubicBezTo>
                  <a:pt x="0" y="283"/>
                  <a:pt x="0" y="283"/>
                  <a:pt x="0" y="283"/>
                </a:cubicBezTo>
                <a:cubicBezTo>
                  <a:pt x="293" y="70"/>
                  <a:pt x="293" y="70"/>
                  <a:pt x="293" y="70"/>
                </a:cubicBezTo>
                <a:cubicBezTo>
                  <a:pt x="356" y="25"/>
                  <a:pt x="439" y="0"/>
                  <a:pt x="528" y="0"/>
                </a:cubicBezTo>
                <a:cubicBezTo>
                  <a:pt x="618" y="0"/>
                  <a:pt x="702" y="25"/>
                  <a:pt x="765" y="71"/>
                </a:cubicBezTo>
                <a:cubicBezTo>
                  <a:pt x="1057" y="286"/>
                  <a:pt x="1057" y="286"/>
                  <a:pt x="1057" y="286"/>
                </a:cubicBezTo>
                <a:cubicBezTo>
                  <a:pt x="763" y="499"/>
                  <a:pt x="763" y="499"/>
                  <a:pt x="763" y="499"/>
                </a:cubicBezTo>
                <a:cubicBezTo>
                  <a:pt x="701" y="544"/>
                  <a:pt x="617" y="569"/>
                  <a:pt x="528" y="569"/>
                </a:cubicBezTo>
                <a:cubicBezTo>
                  <a:pt x="528" y="569"/>
                  <a:pt x="528" y="569"/>
                  <a:pt x="528" y="569"/>
                </a:cubicBezTo>
                <a:cubicBezTo>
                  <a:pt x="438" y="569"/>
                  <a:pt x="355" y="544"/>
                  <a:pt x="292" y="498"/>
                </a:cubicBezTo>
                <a:close/>
                <a:moveTo>
                  <a:pt x="762" y="74"/>
                </a:moveTo>
                <a:cubicBezTo>
                  <a:pt x="700" y="28"/>
                  <a:pt x="617" y="3"/>
                  <a:pt x="528" y="3"/>
                </a:cubicBezTo>
                <a:cubicBezTo>
                  <a:pt x="441" y="3"/>
                  <a:pt x="358" y="28"/>
                  <a:pt x="296" y="73"/>
                </a:cubicBezTo>
                <a:cubicBezTo>
                  <a:pt x="6" y="283"/>
                  <a:pt x="6" y="283"/>
                  <a:pt x="6" y="283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357" y="541"/>
                  <a:pt x="440" y="566"/>
                  <a:pt x="528" y="566"/>
                </a:cubicBezTo>
                <a:cubicBezTo>
                  <a:pt x="528" y="566"/>
                  <a:pt x="528" y="566"/>
                  <a:pt x="528" y="566"/>
                </a:cubicBezTo>
                <a:cubicBezTo>
                  <a:pt x="616" y="566"/>
                  <a:pt x="698" y="541"/>
                  <a:pt x="760" y="496"/>
                </a:cubicBezTo>
                <a:cubicBezTo>
                  <a:pt x="1050" y="286"/>
                  <a:pt x="1050" y="286"/>
                  <a:pt x="1050" y="286"/>
                </a:cubicBezTo>
                <a:lnTo>
                  <a:pt x="762" y="7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8" name="Freeform 9"/>
          <p:cNvSpPr>
            <a:spLocks noEditPoints="1"/>
          </p:cNvSpPr>
          <p:nvPr/>
        </p:nvSpPr>
        <p:spPr bwMode="auto">
          <a:xfrm>
            <a:off x="3721098" y="2652713"/>
            <a:ext cx="2333625" cy="1371600"/>
          </a:xfrm>
          <a:custGeom>
            <a:avLst/>
            <a:gdLst>
              <a:gd name="T0" fmla="*/ 270 w 980"/>
              <a:gd name="T1" fmla="*/ 504 h 576"/>
              <a:gd name="T2" fmla="*/ 0 w 980"/>
              <a:gd name="T3" fmla="*/ 288 h 576"/>
              <a:gd name="T4" fmla="*/ 271 w 980"/>
              <a:gd name="T5" fmla="*/ 72 h 576"/>
              <a:gd name="T6" fmla="*/ 490 w 980"/>
              <a:gd name="T7" fmla="*/ 0 h 576"/>
              <a:gd name="T8" fmla="*/ 709 w 980"/>
              <a:gd name="T9" fmla="*/ 73 h 576"/>
              <a:gd name="T10" fmla="*/ 980 w 980"/>
              <a:gd name="T11" fmla="*/ 289 h 576"/>
              <a:gd name="T12" fmla="*/ 708 w 980"/>
              <a:gd name="T13" fmla="*/ 504 h 576"/>
              <a:gd name="T14" fmla="*/ 490 w 980"/>
              <a:gd name="T15" fmla="*/ 576 h 576"/>
              <a:gd name="T16" fmla="*/ 490 w 980"/>
              <a:gd name="T17" fmla="*/ 576 h 576"/>
              <a:gd name="T18" fmla="*/ 270 w 980"/>
              <a:gd name="T19" fmla="*/ 504 h 576"/>
              <a:gd name="T20" fmla="*/ 701 w 980"/>
              <a:gd name="T21" fmla="*/ 79 h 576"/>
              <a:gd name="T22" fmla="*/ 490 w 980"/>
              <a:gd name="T23" fmla="*/ 10 h 576"/>
              <a:gd name="T24" fmla="*/ 280 w 980"/>
              <a:gd name="T25" fmla="*/ 79 h 576"/>
              <a:gd name="T26" fmla="*/ 17 w 980"/>
              <a:gd name="T27" fmla="*/ 288 h 576"/>
              <a:gd name="T28" fmla="*/ 279 w 980"/>
              <a:gd name="T29" fmla="*/ 497 h 576"/>
              <a:gd name="T30" fmla="*/ 490 w 980"/>
              <a:gd name="T31" fmla="*/ 567 h 576"/>
              <a:gd name="T32" fmla="*/ 490 w 980"/>
              <a:gd name="T33" fmla="*/ 567 h 576"/>
              <a:gd name="T34" fmla="*/ 699 w 980"/>
              <a:gd name="T35" fmla="*/ 497 h 576"/>
              <a:gd name="T36" fmla="*/ 962 w 980"/>
              <a:gd name="T37" fmla="*/ 289 h 576"/>
              <a:gd name="T38" fmla="*/ 701 w 980"/>
              <a:gd name="T39" fmla="*/ 79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80" h="576">
                <a:moveTo>
                  <a:pt x="270" y="504"/>
                </a:moveTo>
                <a:cubicBezTo>
                  <a:pt x="0" y="288"/>
                  <a:pt x="0" y="288"/>
                  <a:pt x="0" y="288"/>
                </a:cubicBezTo>
                <a:cubicBezTo>
                  <a:pt x="271" y="72"/>
                  <a:pt x="271" y="72"/>
                  <a:pt x="271" y="72"/>
                </a:cubicBezTo>
                <a:cubicBezTo>
                  <a:pt x="330" y="26"/>
                  <a:pt x="407" y="1"/>
                  <a:pt x="490" y="0"/>
                </a:cubicBezTo>
                <a:cubicBezTo>
                  <a:pt x="573" y="0"/>
                  <a:pt x="651" y="26"/>
                  <a:pt x="709" y="73"/>
                </a:cubicBezTo>
                <a:cubicBezTo>
                  <a:pt x="980" y="289"/>
                  <a:pt x="980" y="289"/>
                  <a:pt x="980" y="289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650" y="551"/>
                  <a:pt x="572" y="576"/>
                  <a:pt x="490" y="576"/>
                </a:cubicBezTo>
                <a:cubicBezTo>
                  <a:pt x="490" y="576"/>
                  <a:pt x="490" y="576"/>
                  <a:pt x="490" y="576"/>
                </a:cubicBezTo>
                <a:cubicBezTo>
                  <a:pt x="406" y="576"/>
                  <a:pt x="328" y="551"/>
                  <a:pt x="270" y="504"/>
                </a:cubicBezTo>
                <a:close/>
                <a:moveTo>
                  <a:pt x="701" y="79"/>
                </a:moveTo>
                <a:cubicBezTo>
                  <a:pt x="645" y="35"/>
                  <a:pt x="570" y="10"/>
                  <a:pt x="490" y="10"/>
                </a:cubicBezTo>
                <a:cubicBezTo>
                  <a:pt x="410" y="10"/>
                  <a:pt x="336" y="35"/>
                  <a:pt x="280" y="79"/>
                </a:cubicBezTo>
                <a:cubicBezTo>
                  <a:pt x="17" y="288"/>
                  <a:pt x="17" y="288"/>
                  <a:pt x="17" y="288"/>
                </a:cubicBezTo>
                <a:cubicBezTo>
                  <a:pt x="279" y="497"/>
                  <a:pt x="279" y="497"/>
                  <a:pt x="279" y="497"/>
                </a:cubicBezTo>
                <a:cubicBezTo>
                  <a:pt x="335" y="542"/>
                  <a:pt x="409" y="567"/>
                  <a:pt x="490" y="567"/>
                </a:cubicBezTo>
                <a:cubicBezTo>
                  <a:pt x="490" y="567"/>
                  <a:pt x="490" y="567"/>
                  <a:pt x="490" y="567"/>
                </a:cubicBezTo>
                <a:cubicBezTo>
                  <a:pt x="569" y="566"/>
                  <a:pt x="643" y="542"/>
                  <a:pt x="699" y="497"/>
                </a:cubicBezTo>
                <a:cubicBezTo>
                  <a:pt x="962" y="289"/>
                  <a:pt x="962" y="289"/>
                  <a:pt x="962" y="289"/>
                </a:cubicBezTo>
                <a:lnTo>
                  <a:pt x="701" y="7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9" name="Freeform 10"/>
          <p:cNvSpPr>
            <a:spLocks noEditPoints="1"/>
          </p:cNvSpPr>
          <p:nvPr/>
        </p:nvSpPr>
        <p:spPr bwMode="auto">
          <a:xfrm>
            <a:off x="3883023" y="2644776"/>
            <a:ext cx="2171700" cy="1385888"/>
          </a:xfrm>
          <a:custGeom>
            <a:avLst/>
            <a:gdLst>
              <a:gd name="T0" fmla="*/ 251 w 912"/>
              <a:gd name="T1" fmla="*/ 509 h 582"/>
              <a:gd name="T2" fmla="*/ 0 w 912"/>
              <a:gd name="T3" fmla="*/ 290 h 582"/>
              <a:gd name="T4" fmla="*/ 253 w 912"/>
              <a:gd name="T5" fmla="*/ 73 h 582"/>
              <a:gd name="T6" fmla="*/ 456 w 912"/>
              <a:gd name="T7" fmla="*/ 0 h 582"/>
              <a:gd name="T8" fmla="*/ 661 w 912"/>
              <a:gd name="T9" fmla="*/ 73 h 582"/>
              <a:gd name="T10" fmla="*/ 912 w 912"/>
              <a:gd name="T11" fmla="*/ 292 h 582"/>
              <a:gd name="T12" fmla="*/ 659 w 912"/>
              <a:gd name="T13" fmla="*/ 509 h 582"/>
              <a:gd name="T14" fmla="*/ 456 w 912"/>
              <a:gd name="T15" fmla="*/ 582 h 582"/>
              <a:gd name="T16" fmla="*/ 456 w 912"/>
              <a:gd name="T17" fmla="*/ 582 h 582"/>
              <a:gd name="T18" fmla="*/ 251 w 912"/>
              <a:gd name="T19" fmla="*/ 509 h 582"/>
              <a:gd name="T20" fmla="*/ 647 w 912"/>
              <a:gd name="T21" fmla="*/ 84 h 582"/>
              <a:gd name="T22" fmla="*/ 456 w 912"/>
              <a:gd name="T23" fmla="*/ 16 h 582"/>
              <a:gd name="T24" fmla="*/ 266 w 912"/>
              <a:gd name="T25" fmla="*/ 84 h 582"/>
              <a:gd name="T26" fmla="*/ 26 w 912"/>
              <a:gd name="T27" fmla="*/ 291 h 582"/>
              <a:gd name="T28" fmla="*/ 264 w 912"/>
              <a:gd name="T29" fmla="*/ 498 h 582"/>
              <a:gd name="T30" fmla="*/ 456 w 912"/>
              <a:gd name="T31" fmla="*/ 566 h 582"/>
              <a:gd name="T32" fmla="*/ 456 w 912"/>
              <a:gd name="T33" fmla="*/ 566 h 582"/>
              <a:gd name="T34" fmla="*/ 646 w 912"/>
              <a:gd name="T35" fmla="*/ 498 h 582"/>
              <a:gd name="T36" fmla="*/ 885 w 912"/>
              <a:gd name="T37" fmla="*/ 292 h 582"/>
              <a:gd name="T38" fmla="*/ 647 w 912"/>
              <a:gd name="T39" fmla="*/ 84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12" h="582">
                <a:moveTo>
                  <a:pt x="251" y="509"/>
                </a:moveTo>
                <a:cubicBezTo>
                  <a:pt x="0" y="290"/>
                  <a:pt x="0" y="290"/>
                  <a:pt x="0" y="290"/>
                </a:cubicBezTo>
                <a:cubicBezTo>
                  <a:pt x="253" y="73"/>
                  <a:pt x="253" y="73"/>
                  <a:pt x="253" y="73"/>
                </a:cubicBezTo>
                <a:cubicBezTo>
                  <a:pt x="307" y="26"/>
                  <a:pt x="379" y="0"/>
                  <a:pt x="456" y="0"/>
                </a:cubicBezTo>
                <a:cubicBezTo>
                  <a:pt x="534" y="0"/>
                  <a:pt x="606" y="26"/>
                  <a:pt x="661" y="73"/>
                </a:cubicBezTo>
                <a:cubicBezTo>
                  <a:pt x="912" y="292"/>
                  <a:pt x="912" y="292"/>
                  <a:pt x="912" y="292"/>
                </a:cubicBezTo>
                <a:cubicBezTo>
                  <a:pt x="659" y="509"/>
                  <a:pt x="659" y="509"/>
                  <a:pt x="659" y="509"/>
                </a:cubicBezTo>
                <a:cubicBezTo>
                  <a:pt x="605" y="556"/>
                  <a:pt x="533" y="582"/>
                  <a:pt x="456" y="582"/>
                </a:cubicBezTo>
                <a:cubicBezTo>
                  <a:pt x="456" y="582"/>
                  <a:pt x="456" y="582"/>
                  <a:pt x="456" y="582"/>
                </a:cubicBezTo>
                <a:cubicBezTo>
                  <a:pt x="378" y="582"/>
                  <a:pt x="306" y="556"/>
                  <a:pt x="251" y="509"/>
                </a:cubicBezTo>
                <a:close/>
                <a:moveTo>
                  <a:pt x="647" y="84"/>
                </a:moveTo>
                <a:cubicBezTo>
                  <a:pt x="597" y="40"/>
                  <a:pt x="529" y="16"/>
                  <a:pt x="456" y="16"/>
                </a:cubicBezTo>
                <a:cubicBezTo>
                  <a:pt x="384" y="16"/>
                  <a:pt x="316" y="40"/>
                  <a:pt x="266" y="84"/>
                </a:cubicBezTo>
                <a:cubicBezTo>
                  <a:pt x="26" y="291"/>
                  <a:pt x="26" y="291"/>
                  <a:pt x="26" y="291"/>
                </a:cubicBezTo>
                <a:cubicBezTo>
                  <a:pt x="264" y="498"/>
                  <a:pt x="264" y="498"/>
                  <a:pt x="264" y="498"/>
                </a:cubicBezTo>
                <a:cubicBezTo>
                  <a:pt x="315" y="542"/>
                  <a:pt x="383" y="566"/>
                  <a:pt x="456" y="566"/>
                </a:cubicBezTo>
                <a:cubicBezTo>
                  <a:pt x="456" y="566"/>
                  <a:pt x="456" y="566"/>
                  <a:pt x="456" y="566"/>
                </a:cubicBezTo>
                <a:cubicBezTo>
                  <a:pt x="528" y="566"/>
                  <a:pt x="595" y="542"/>
                  <a:pt x="646" y="498"/>
                </a:cubicBezTo>
                <a:cubicBezTo>
                  <a:pt x="885" y="292"/>
                  <a:pt x="885" y="292"/>
                  <a:pt x="885" y="292"/>
                </a:cubicBezTo>
                <a:lnTo>
                  <a:pt x="647" y="8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Freeform 11"/>
          <p:cNvSpPr>
            <a:spLocks noEditPoints="1"/>
          </p:cNvSpPr>
          <p:nvPr/>
        </p:nvSpPr>
        <p:spPr bwMode="auto">
          <a:xfrm>
            <a:off x="4038598" y="2638426"/>
            <a:ext cx="2016125" cy="1400175"/>
          </a:xfrm>
          <a:custGeom>
            <a:avLst/>
            <a:gdLst>
              <a:gd name="T0" fmla="*/ 233 w 847"/>
              <a:gd name="T1" fmla="*/ 514 h 588"/>
              <a:gd name="T2" fmla="*/ 0 w 847"/>
              <a:gd name="T3" fmla="*/ 293 h 588"/>
              <a:gd name="T4" fmla="*/ 235 w 847"/>
              <a:gd name="T5" fmla="*/ 73 h 588"/>
              <a:gd name="T6" fmla="*/ 424 w 847"/>
              <a:gd name="T7" fmla="*/ 0 h 588"/>
              <a:gd name="T8" fmla="*/ 614 w 847"/>
              <a:gd name="T9" fmla="*/ 74 h 588"/>
              <a:gd name="T10" fmla="*/ 847 w 847"/>
              <a:gd name="T11" fmla="*/ 295 h 588"/>
              <a:gd name="T12" fmla="*/ 612 w 847"/>
              <a:gd name="T13" fmla="*/ 515 h 588"/>
              <a:gd name="T14" fmla="*/ 423 w 847"/>
              <a:gd name="T15" fmla="*/ 588 h 588"/>
              <a:gd name="T16" fmla="*/ 423 w 847"/>
              <a:gd name="T17" fmla="*/ 588 h 588"/>
              <a:gd name="T18" fmla="*/ 233 w 847"/>
              <a:gd name="T19" fmla="*/ 514 h 588"/>
              <a:gd name="T20" fmla="*/ 597 w 847"/>
              <a:gd name="T21" fmla="*/ 90 h 588"/>
              <a:gd name="T22" fmla="*/ 424 w 847"/>
              <a:gd name="T23" fmla="*/ 22 h 588"/>
              <a:gd name="T24" fmla="*/ 251 w 847"/>
              <a:gd name="T25" fmla="*/ 89 h 588"/>
              <a:gd name="T26" fmla="*/ 34 w 847"/>
              <a:gd name="T27" fmla="*/ 294 h 588"/>
              <a:gd name="T28" fmla="*/ 250 w 847"/>
              <a:gd name="T29" fmla="*/ 498 h 588"/>
              <a:gd name="T30" fmla="*/ 423 w 847"/>
              <a:gd name="T31" fmla="*/ 566 h 588"/>
              <a:gd name="T32" fmla="*/ 423 w 847"/>
              <a:gd name="T33" fmla="*/ 566 h 588"/>
              <a:gd name="T34" fmla="*/ 596 w 847"/>
              <a:gd name="T35" fmla="*/ 499 h 588"/>
              <a:gd name="T36" fmla="*/ 813 w 847"/>
              <a:gd name="T37" fmla="*/ 295 h 588"/>
              <a:gd name="T38" fmla="*/ 597 w 847"/>
              <a:gd name="T39" fmla="*/ 90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7" h="588">
                <a:moveTo>
                  <a:pt x="233" y="514"/>
                </a:moveTo>
                <a:cubicBezTo>
                  <a:pt x="0" y="293"/>
                  <a:pt x="0" y="293"/>
                  <a:pt x="0" y="293"/>
                </a:cubicBezTo>
                <a:cubicBezTo>
                  <a:pt x="235" y="73"/>
                  <a:pt x="235" y="73"/>
                  <a:pt x="235" y="73"/>
                </a:cubicBezTo>
                <a:cubicBezTo>
                  <a:pt x="285" y="26"/>
                  <a:pt x="352" y="0"/>
                  <a:pt x="424" y="0"/>
                </a:cubicBezTo>
                <a:cubicBezTo>
                  <a:pt x="496" y="0"/>
                  <a:pt x="563" y="26"/>
                  <a:pt x="614" y="74"/>
                </a:cubicBezTo>
                <a:cubicBezTo>
                  <a:pt x="847" y="295"/>
                  <a:pt x="847" y="295"/>
                  <a:pt x="847" y="295"/>
                </a:cubicBezTo>
                <a:cubicBezTo>
                  <a:pt x="612" y="515"/>
                  <a:pt x="612" y="515"/>
                  <a:pt x="612" y="515"/>
                </a:cubicBezTo>
                <a:cubicBezTo>
                  <a:pt x="562" y="562"/>
                  <a:pt x="495" y="588"/>
                  <a:pt x="423" y="588"/>
                </a:cubicBezTo>
                <a:cubicBezTo>
                  <a:pt x="423" y="588"/>
                  <a:pt x="423" y="588"/>
                  <a:pt x="423" y="588"/>
                </a:cubicBezTo>
                <a:cubicBezTo>
                  <a:pt x="351" y="588"/>
                  <a:pt x="284" y="562"/>
                  <a:pt x="233" y="514"/>
                </a:cubicBezTo>
                <a:close/>
                <a:moveTo>
                  <a:pt x="597" y="90"/>
                </a:moveTo>
                <a:cubicBezTo>
                  <a:pt x="551" y="46"/>
                  <a:pt x="489" y="22"/>
                  <a:pt x="424" y="22"/>
                </a:cubicBezTo>
                <a:cubicBezTo>
                  <a:pt x="358" y="22"/>
                  <a:pt x="297" y="46"/>
                  <a:pt x="251" y="89"/>
                </a:cubicBezTo>
                <a:cubicBezTo>
                  <a:pt x="34" y="294"/>
                  <a:pt x="34" y="294"/>
                  <a:pt x="34" y="294"/>
                </a:cubicBezTo>
                <a:cubicBezTo>
                  <a:pt x="250" y="498"/>
                  <a:pt x="250" y="498"/>
                  <a:pt x="250" y="498"/>
                </a:cubicBezTo>
                <a:cubicBezTo>
                  <a:pt x="296" y="542"/>
                  <a:pt x="358" y="566"/>
                  <a:pt x="423" y="566"/>
                </a:cubicBezTo>
                <a:cubicBezTo>
                  <a:pt x="423" y="566"/>
                  <a:pt x="423" y="566"/>
                  <a:pt x="423" y="566"/>
                </a:cubicBezTo>
                <a:cubicBezTo>
                  <a:pt x="489" y="566"/>
                  <a:pt x="550" y="542"/>
                  <a:pt x="596" y="499"/>
                </a:cubicBezTo>
                <a:cubicBezTo>
                  <a:pt x="813" y="295"/>
                  <a:pt x="813" y="295"/>
                  <a:pt x="813" y="295"/>
                </a:cubicBezTo>
                <a:lnTo>
                  <a:pt x="597" y="9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1" name="Freeform 12"/>
          <p:cNvSpPr/>
          <p:nvPr/>
        </p:nvSpPr>
        <p:spPr bwMode="auto">
          <a:xfrm>
            <a:off x="4195760" y="2643188"/>
            <a:ext cx="1890713" cy="1392238"/>
          </a:xfrm>
          <a:custGeom>
            <a:avLst/>
            <a:gdLst>
              <a:gd name="T0" fmla="*/ 397 w 794"/>
              <a:gd name="T1" fmla="*/ 585 h 585"/>
              <a:gd name="T2" fmla="*/ 219 w 794"/>
              <a:gd name="T3" fmla="*/ 511 h 585"/>
              <a:gd name="T4" fmla="*/ 0 w 794"/>
              <a:gd name="T5" fmla="*/ 291 h 585"/>
              <a:gd name="T6" fmla="*/ 220 w 794"/>
              <a:gd name="T7" fmla="*/ 72 h 585"/>
              <a:gd name="T8" fmla="*/ 397 w 794"/>
              <a:gd name="T9" fmla="*/ 0 h 585"/>
              <a:gd name="T10" fmla="*/ 575 w 794"/>
              <a:gd name="T11" fmla="*/ 73 h 585"/>
              <a:gd name="T12" fmla="*/ 794 w 794"/>
              <a:gd name="T13" fmla="*/ 293 h 585"/>
              <a:gd name="T14" fmla="*/ 574 w 794"/>
              <a:gd name="T15" fmla="*/ 512 h 585"/>
              <a:gd name="T16" fmla="*/ 397 w 794"/>
              <a:gd name="T17" fmla="*/ 585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4" h="585">
                <a:moveTo>
                  <a:pt x="397" y="585"/>
                </a:moveTo>
                <a:cubicBezTo>
                  <a:pt x="329" y="585"/>
                  <a:pt x="266" y="558"/>
                  <a:pt x="219" y="511"/>
                </a:cubicBezTo>
                <a:cubicBezTo>
                  <a:pt x="0" y="291"/>
                  <a:pt x="0" y="291"/>
                  <a:pt x="0" y="291"/>
                </a:cubicBezTo>
                <a:cubicBezTo>
                  <a:pt x="220" y="72"/>
                  <a:pt x="220" y="72"/>
                  <a:pt x="220" y="72"/>
                </a:cubicBezTo>
                <a:cubicBezTo>
                  <a:pt x="267" y="25"/>
                  <a:pt x="330" y="0"/>
                  <a:pt x="397" y="0"/>
                </a:cubicBezTo>
                <a:cubicBezTo>
                  <a:pt x="465" y="0"/>
                  <a:pt x="528" y="26"/>
                  <a:pt x="575" y="73"/>
                </a:cubicBezTo>
                <a:cubicBezTo>
                  <a:pt x="794" y="293"/>
                  <a:pt x="794" y="293"/>
                  <a:pt x="794" y="293"/>
                </a:cubicBezTo>
                <a:cubicBezTo>
                  <a:pt x="574" y="512"/>
                  <a:pt x="574" y="512"/>
                  <a:pt x="574" y="512"/>
                </a:cubicBezTo>
                <a:cubicBezTo>
                  <a:pt x="527" y="559"/>
                  <a:pt x="464" y="585"/>
                  <a:pt x="397" y="58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2" name="Freeform 13"/>
          <p:cNvSpPr/>
          <p:nvPr/>
        </p:nvSpPr>
        <p:spPr bwMode="auto">
          <a:xfrm>
            <a:off x="4229098" y="2606676"/>
            <a:ext cx="1825625" cy="1462088"/>
          </a:xfrm>
          <a:custGeom>
            <a:avLst/>
            <a:gdLst>
              <a:gd name="T0" fmla="*/ 171 w 767"/>
              <a:gd name="T1" fmla="*/ 135 h 614"/>
              <a:gd name="T2" fmla="*/ 213 w 767"/>
              <a:gd name="T3" fmla="*/ 94 h 614"/>
              <a:gd name="T4" fmla="*/ 555 w 767"/>
              <a:gd name="T5" fmla="*/ 95 h 614"/>
              <a:gd name="T6" fmla="*/ 596 w 767"/>
              <a:gd name="T7" fmla="*/ 137 h 614"/>
              <a:gd name="T8" fmla="*/ 767 w 767"/>
              <a:gd name="T9" fmla="*/ 308 h 614"/>
              <a:gd name="T10" fmla="*/ 595 w 767"/>
              <a:gd name="T11" fmla="*/ 479 h 614"/>
              <a:gd name="T12" fmla="*/ 554 w 767"/>
              <a:gd name="T13" fmla="*/ 520 h 614"/>
              <a:gd name="T14" fmla="*/ 211 w 767"/>
              <a:gd name="T15" fmla="*/ 519 h 614"/>
              <a:gd name="T16" fmla="*/ 170 w 767"/>
              <a:gd name="T17" fmla="*/ 478 h 614"/>
              <a:gd name="T18" fmla="*/ 0 w 767"/>
              <a:gd name="T19" fmla="*/ 306 h 614"/>
              <a:gd name="T20" fmla="*/ 171 w 767"/>
              <a:gd name="T21" fmla="*/ 135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67" h="614">
                <a:moveTo>
                  <a:pt x="171" y="135"/>
                </a:moveTo>
                <a:cubicBezTo>
                  <a:pt x="213" y="94"/>
                  <a:pt x="213" y="94"/>
                  <a:pt x="213" y="94"/>
                </a:cubicBezTo>
                <a:cubicBezTo>
                  <a:pt x="307" y="0"/>
                  <a:pt x="461" y="1"/>
                  <a:pt x="555" y="95"/>
                </a:cubicBezTo>
                <a:cubicBezTo>
                  <a:pt x="596" y="137"/>
                  <a:pt x="596" y="137"/>
                  <a:pt x="596" y="137"/>
                </a:cubicBezTo>
                <a:cubicBezTo>
                  <a:pt x="767" y="308"/>
                  <a:pt x="767" y="308"/>
                  <a:pt x="767" y="308"/>
                </a:cubicBezTo>
                <a:cubicBezTo>
                  <a:pt x="595" y="479"/>
                  <a:pt x="595" y="479"/>
                  <a:pt x="595" y="479"/>
                </a:cubicBezTo>
                <a:cubicBezTo>
                  <a:pt x="554" y="520"/>
                  <a:pt x="554" y="520"/>
                  <a:pt x="554" y="520"/>
                </a:cubicBezTo>
                <a:cubicBezTo>
                  <a:pt x="459" y="614"/>
                  <a:pt x="305" y="613"/>
                  <a:pt x="211" y="519"/>
                </a:cubicBezTo>
                <a:cubicBezTo>
                  <a:pt x="170" y="478"/>
                  <a:pt x="170" y="478"/>
                  <a:pt x="170" y="478"/>
                </a:cubicBezTo>
                <a:cubicBezTo>
                  <a:pt x="0" y="306"/>
                  <a:pt x="0" y="306"/>
                  <a:pt x="0" y="306"/>
                </a:cubicBezTo>
                <a:lnTo>
                  <a:pt x="171" y="13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3" name="Freeform 14"/>
          <p:cNvSpPr>
            <a:spLocks noEditPoints="1"/>
          </p:cNvSpPr>
          <p:nvPr/>
        </p:nvSpPr>
        <p:spPr bwMode="auto">
          <a:xfrm>
            <a:off x="5424485" y="773113"/>
            <a:ext cx="1354138" cy="2514600"/>
          </a:xfrm>
          <a:custGeom>
            <a:avLst/>
            <a:gdLst>
              <a:gd name="T0" fmla="*/ 569 w 569"/>
              <a:gd name="T1" fmla="*/ 528 h 1056"/>
              <a:gd name="T2" fmla="*/ 569 w 569"/>
              <a:gd name="T3" fmla="*/ 528 h 1056"/>
              <a:gd name="T4" fmla="*/ 499 w 569"/>
              <a:gd name="T5" fmla="*/ 763 h 1056"/>
              <a:gd name="T6" fmla="*/ 286 w 569"/>
              <a:gd name="T7" fmla="*/ 1056 h 1056"/>
              <a:gd name="T8" fmla="*/ 72 w 569"/>
              <a:gd name="T9" fmla="*/ 764 h 1056"/>
              <a:gd name="T10" fmla="*/ 0 w 569"/>
              <a:gd name="T11" fmla="*/ 528 h 1056"/>
              <a:gd name="T12" fmla="*/ 71 w 569"/>
              <a:gd name="T13" fmla="*/ 293 h 1056"/>
              <a:gd name="T14" fmla="*/ 284 w 569"/>
              <a:gd name="T15" fmla="*/ 0 h 1056"/>
              <a:gd name="T16" fmla="*/ 498 w 569"/>
              <a:gd name="T17" fmla="*/ 291 h 1056"/>
              <a:gd name="T18" fmla="*/ 569 w 569"/>
              <a:gd name="T19" fmla="*/ 528 h 1056"/>
              <a:gd name="T20" fmla="*/ 286 w 569"/>
              <a:gd name="T21" fmla="*/ 1050 h 1056"/>
              <a:gd name="T22" fmla="*/ 497 w 569"/>
              <a:gd name="T23" fmla="*/ 760 h 1056"/>
              <a:gd name="T24" fmla="*/ 566 w 569"/>
              <a:gd name="T25" fmla="*/ 528 h 1056"/>
              <a:gd name="T26" fmla="*/ 566 w 569"/>
              <a:gd name="T27" fmla="*/ 528 h 1056"/>
              <a:gd name="T28" fmla="*/ 496 w 569"/>
              <a:gd name="T29" fmla="*/ 294 h 1056"/>
              <a:gd name="T30" fmla="*/ 284 w 569"/>
              <a:gd name="T31" fmla="*/ 6 h 1056"/>
              <a:gd name="T32" fmla="*/ 73 w 569"/>
              <a:gd name="T33" fmla="*/ 296 h 1056"/>
              <a:gd name="T34" fmla="*/ 3 w 569"/>
              <a:gd name="T35" fmla="*/ 528 h 1056"/>
              <a:gd name="T36" fmla="*/ 74 w 569"/>
              <a:gd name="T37" fmla="*/ 761 h 1056"/>
              <a:gd name="T38" fmla="*/ 286 w 569"/>
              <a:gd name="T39" fmla="*/ 105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69" h="1056">
                <a:moveTo>
                  <a:pt x="569" y="528"/>
                </a:moveTo>
                <a:cubicBezTo>
                  <a:pt x="569" y="528"/>
                  <a:pt x="569" y="528"/>
                  <a:pt x="569" y="528"/>
                </a:cubicBezTo>
                <a:cubicBezTo>
                  <a:pt x="569" y="617"/>
                  <a:pt x="544" y="700"/>
                  <a:pt x="499" y="763"/>
                </a:cubicBezTo>
                <a:cubicBezTo>
                  <a:pt x="286" y="1056"/>
                  <a:pt x="286" y="1056"/>
                  <a:pt x="286" y="1056"/>
                </a:cubicBezTo>
                <a:cubicBezTo>
                  <a:pt x="72" y="764"/>
                  <a:pt x="72" y="764"/>
                  <a:pt x="72" y="764"/>
                </a:cubicBezTo>
                <a:cubicBezTo>
                  <a:pt x="26" y="702"/>
                  <a:pt x="0" y="618"/>
                  <a:pt x="0" y="528"/>
                </a:cubicBezTo>
                <a:cubicBezTo>
                  <a:pt x="0" y="439"/>
                  <a:pt x="25" y="355"/>
                  <a:pt x="71" y="293"/>
                </a:cubicBezTo>
                <a:cubicBezTo>
                  <a:pt x="284" y="0"/>
                  <a:pt x="284" y="0"/>
                  <a:pt x="284" y="0"/>
                </a:cubicBezTo>
                <a:cubicBezTo>
                  <a:pt x="498" y="291"/>
                  <a:pt x="498" y="291"/>
                  <a:pt x="498" y="291"/>
                </a:cubicBezTo>
                <a:cubicBezTo>
                  <a:pt x="544" y="354"/>
                  <a:pt x="569" y="438"/>
                  <a:pt x="569" y="528"/>
                </a:cubicBezTo>
                <a:close/>
                <a:moveTo>
                  <a:pt x="286" y="1050"/>
                </a:moveTo>
                <a:cubicBezTo>
                  <a:pt x="497" y="760"/>
                  <a:pt x="497" y="760"/>
                  <a:pt x="497" y="760"/>
                </a:cubicBezTo>
                <a:cubicBezTo>
                  <a:pt x="541" y="698"/>
                  <a:pt x="566" y="615"/>
                  <a:pt x="566" y="528"/>
                </a:cubicBezTo>
                <a:cubicBezTo>
                  <a:pt x="566" y="528"/>
                  <a:pt x="566" y="528"/>
                  <a:pt x="566" y="528"/>
                </a:cubicBezTo>
                <a:cubicBezTo>
                  <a:pt x="566" y="439"/>
                  <a:pt x="541" y="356"/>
                  <a:pt x="496" y="294"/>
                </a:cubicBezTo>
                <a:cubicBezTo>
                  <a:pt x="284" y="6"/>
                  <a:pt x="284" y="6"/>
                  <a:pt x="284" y="6"/>
                </a:cubicBezTo>
                <a:cubicBezTo>
                  <a:pt x="73" y="296"/>
                  <a:pt x="73" y="296"/>
                  <a:pt x="73" y="296"/>
                </a:cubicBezTo>
                <a:cubicBezTo>
                  <a:pt x="28" y="358"/>
                  <a:pt x="3" y="440"/>
                  <a:pt x="3" y="528"/>
                </a:cubicBezTo>
                <a:cubicBezTo>
                  <a:pt x="3" y="616"/>
                  <a:pt x="28" y="699"/>
                  <a:pt x="74" y="761"/>
                </a:cubicBezTo>
                <a:lnTo>
                  <a:pt x="286" y="10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4" name="Freeform 15"/>
          <p:cNvSpPr>
            <a:spLocks noEditPoints="1"/>
          </p:cNvSpPr>
          <p:nvPr/>
        </p:nvSpPr>
        <p:spPr bwMode="auto">
          <a:xfrm>
            <a:off x="5419723" y="954088"/>
            <a:ext cx="1371600" cy="2333625"/>
          </a:xfrm>
          <a:custGeom>
            <a:avLst/>
            <a:gdLst>
              <a:gd name="T0" fmla="*/ 575 w 576"/>
              <a:gd name="T1" fmla="*/ 490 h 980"/>
              <a:gd name="T2" fmla="*/ 575 w 576"/>
              <a:gd name="T3" fmla="*/ 490 h 980"/>
              <a:gd name="T4" fmla="*/ 504 w 576"/>
              <a:gd name="T5" fmla="*/ 708 h 980"/>
              <a:gd name="T6" fmla="*/ 288 w 576"/>
              <a:gd name="T7" fmla="*/ 980 h 980"/>
              <a:gd name="T8" fmla="*/ 72 w 576"/>
              <a:gd name="T9" fmla="*/ 710 h 980"/>
              <a:gd name="T10" fmla="*/ 0 w 576"/>
              <a:gd name="T11" fmla="*/ 490 h 980"/>
              <a:gd name="T12" fmla="*/ 72 w 576"/>
              <a:gd name="T13" fmla="*/ 272 h 980"/>
              <a:gd name="T14" fmla="*/ 287 w 576"/>
              <a:gd name="T15" fmla="*/ 0 h 980"/>
              <a:gd name="T16" fmla="*/ 503 w 576"/>
              <a:gd name="T17" fmla="*/ 270 h 980"/>
              <a:gd name="T18" fmla="*/ 575 w 576"/>
              <a:gd name="T19" fmla="*/ 490 h 980"/>
              <a:gd name="T20" fmla="*/ 288 w 576"/>
              <a:gd name="T21" fmla="*/ 963 h 980"/>
              <a:gd name="T22" fmla="*/ 497 w 576"/>
              <a:gd name="T23" fmla="*/ 700 h 980"/>
              <a:gd name="T24" fmla="*/ 566 w 576"/>
              <a:gd name="T25" fmla="*/ 490 h 980"/>
              <a:gd name="T26" fmla="*/ 566 w 576"/>
              <a:gd name="T27" fmla="*/ 490 h 980"/>
              <a:gd name="T28" fmla="*/ 497 w 576"/>
              <a:gd name="T29" fmla="*/ 279 h 980"/>
              <a:gd name="T30" fmla="*/ 287 w 576"/>
              <a:gd name="T31" fmla="*/ 17 h 980"/>
              <a:gd name="T32" fmla="*/ 78 w 576"/>
              <a:gd name="T33" fmla="*/ 280 h 980"/>
              <a:gd name="T34" fmla="*/ 9 w 576"/>
              <a:gd name="T35" fmla="*/ 490 h 980"/>
              <a:gd name="T36" fmla="*/ 79 w 576"/>
              <a:gd name="T37" fmla="*/ 701 h 980"/>
              <a:gd name="T38" fmla="*/ 288 w 576"/>
              <a:gd name="T39" fmla="*/ 963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76" h="980">
                <a:moveTo>
                  <a:pt x="575" y="490"/>
                </a:moveTo>
                <a:cubicBezTo>
                  <a:pt x="575" y="490"/>
                  <a:pt x="575" y="490"/>
                  <a:pt x="575" y="490"/>
                </a:cubicBezTo>
                <a:cubicBezTo>
                  <a:pt x="575" y="573"/>
                  <a:pt x="550" y="650"/>
                  <a:pt x="504" y="708"/>
                </a:cubicBezTo>
                <a:cubicBezTo>
                  <a:pt x="288" y="980"/>
                  <a:pt x="288" y="980"/>
                  <a:pt x="288" y="980"/>
                </a:cubicBezTo>
                <a:cubicBezTo>
                  <a:pt x="72" y="710"/>
                  <a:pt x="72" y="710"/>
                  <a:pt x="72" y="710"/>
                </a:cubicBezTo>
                <a:cubicBezTo>
                  <a:pt x="25" y="652"/>
                  <a:pt x="0" y="574"/>
                  <a:pt x="0" y="490"/>
                </a:cubicBezTo>
                <a:cubicBezTo>
                  <a:pt x="0" y="408"/>
                  <a:pt x="25" y="330"/>
                  <a:pt x="72" y="272"/>
                </a:cubicBezTo>
                <a:cubicBezTo>
                  <a:pt x="287" y="0"/>
                  <a:pt x="287" y="0"/>
                  <a:pt x="287" y="0"/>
                </a:cubicBezTo>
                <a:cubicBezTo>
                  <a:pt x="503" y="270"/>
                  <a:pt x="503" y="270"/>
                  <a:pt x="503" y="270"/>
                </a:cubicBezTo>
                <a:cubicBezTo>
                  <a:pt x="550" y="329"/>
                  <a:pt x="576" y="407"/>
                  <a:pt x="575" y="490"/>
                </a:cubicBezTo>
                <a:close/>
                <a:moveTo>
                  <a:pt x="288" y="963"/>
                </a:moveTo>
                <a:cubicBezTo>
                  <a:pt x="497" y="700"/>
                  <a:pt x="497" y="700"/>
                  <a:pt x="497" y="700"/>
                </a:cubicBezTo>
                <a:cubicBezTo>
                  <a:pt x="541" y="644"/>
                  <a:pt x="566" y="569"/>
                  <a:pt x="566" y="490"/>
                </a:cubicBezTo>
                <a:cubicBezTo>
                  <a:pt x="566" y="490"/>
                  <a:pt x="566" y="490"/>
                  <a:pt x="566" y="490"/>
                </a:cubicBezTo>
                <a:cubicBezTo>
                  <a:pt x="566" y="410"/>
                  <a:pt x="541" y="335"/>
                  <a:pt x="497" y="279"/>
                </a:cubicBezTo>
                <a:cubicBezTo>
                  <a:pt x="287" y="17"/>
                  <a:pt x="287" y="17"/>
                  <a:pt x="287" y="17"/>
                </a:cubicBezTo>
                <a:cubicBezTo>
                  <a:pt x="78" y="280"/>
                  <a:pt x="78" y="280"/>
                  <a:pt x="78" y="280"/>
                </a:cubicBezTo>
                <a:cubicBezTo>
                  <a:pt x="34" y="336"/>
                  <a:pt x="10" y="411"/>
                  <a:pt x="9" y="490"/>
                </a:cubicBezTo>
                <a:cubicBezTo>
                  <a:pt x="9" y="570"/>
                  <a:pt x="34" y="645"/>
                  <a:pt x="79" y="701"/>
                </a:cubicBezTo>
                <a:lnTo>
                  <a:pt x="288" y="96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5" name="Freeform 16"/>
          <p:cNvSpPr>
            <a:spLocks noEditPoints="1"/>
          </p:cNvSpPr>
          <p:nvPr/>
        </p:nvSpPr>
        <p:spPr bwMode="auto">
          <a:xfrm>
            <a:off x="5410198" y="1119188"/>
            <a:ext cx="1387475" cy="2168525"/>
          </a:xfrm>
          <a:custGeom>
            <a:avLst/>
            <a:gdLst>
              <a:gd name="T0" fmla="*/ 582 w 583"/>
              <a:gd name="T1" fmla="*/ 455 h 911"/>
              <a:gd name="T2" fmla="*/ 582 w 583"/>
              <a:gd name="T3" fmla="*/ 455 h 911"/>
              <a:gd name="T4" fmla="*/ 510 w 583"/>
              <a:gd name="T5" fmla="*/ 659 h 911"/>
              <a:gd name="T6" fmla="*/ 292 w 583"/>
              <a:gd name="T7" fmla="*/ 911 h 911"/>
              <a:gd name="T8" fmla="*/ 73 w 583"/>
              <a:gd name="T9" fmla="*/ 660 h 911"/>
              <a:gd name="T10" fmla="*/ 0 w 583"/>
              <a:gd name="T11" fmla="*/ 455 h 911"/>
              <a:gd name="T12" fmla="*/ 73 w 583"/>
              <a:gd name="T13" fmla="*/ 252 h 911"/>
              <a:gd name="T14" fmla="*/ 291 w 583"/>
              <a:gd name="T15" fmla="*/ 0 h 911"/>
              <a:gd name="T16" fmla="*/ 509 w 583"/>
              <a:gd name="T17" fmla="*/ 251 h 911"/>
              <a:gd name="T18" fmla="*/ 582 w 583"/>
              <a:gd name="T19" fmla="*/ 455 h 911"/>
              <a:gd name="T20" fmla="*/ 292 w 583"/>
              <a:gd name="T21" fmla="*/ 885 h 911"/>
              <a:gd name="T22" fmla="*/ 498 w 583"/>
              <a:gd name="T23" fmla="*/ 645 h 911"/>
              <a:gd name="T24" fmla="*/ 566 w 583"/>
              <a:gd name="T25" fmla="*/ 455 h 911"/>
              <a:gd name="T26" fmla="*/ 566 w 583"/>
              <a:gd name="T27" fmla="*/ 455 h 911"/>
              <a:gd name="T28" fmla="*/ 498 w 583"/>
              <a:gd name="T29" fmla="*/ 264 h 911"/>
              <a:gd name="T30" fmla="*/ 291 w 583"/>
              <a:gd name="T31" fmla="*/ 26 h 911"/>
              <a:gd name="T32" fmla="*/ 84 w 583"/>
              <a:gd name="T33" fmla="*/ 265 h 911"/>
              <a:gd name="T34" fmla="*/ 16 w 583"/>
              <a:gd name="T35" fmla="*/ 455 h 911"/>
              <a:gd name="T36" fmla="*/ 85 w 583"/>
              <a:gd name="T37" fmla="*/ 647 h 911"/>
              <a:gd name="T38" fmla="*/ 292 w 583"/>
              <a:gd name="T39" fmla="*/ 885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3" h="911">
                <a:moveTo>
                  <a:pt x="582" y="455"/>
                </a:moveTo>
                <a:cubicBezTo>
                  <a:pt x="582" y="455"/>
                  <a:pt x="582" y="455"/>
                  <a:pt x="582" y="455"/>
                </a:cubicBezTo>
                <a:cubicBezTo>
                  <a:pt x="582" y="532"/>
                  <a:pt x="557" y="604"/>
                  <a:pt x="510" y="659"/>
                </a:cubicBezTo>
                <a:cubicBezTo>
                  <a:pt x="292" y="911"/>
                  <a:pt x="292" y="911"/>
                  <a:pt x="292" y="911"/>
                </a:cubicBezTo>
                <a:cubicBezTo>
                  <a:pt x="73" y="660"/>
                  <a:pt x="73" y="660"/>
                  <a:pt x="73" y="660"/>
                </a:cubicBezTo>
                <a:cubicBezTo>
                  <a:pt x="26" y="606"/>
                  <a:pt x="0" y="533"/>
                  <a:pt x="0" y="455"/>
                </a:cubicBezTo>
                <a:cubicBezTo>
                  <a:pt x="0" y="379"/>
                  <a:pt x="26" y="306"/>
                  <a:pt x="73" y="252"/>
                </a:cubicBezTo>
                <a:cubicBezTo>
                  <a:pt x="291" y="0"/>
                  <a:pt x="291" y="0"/>
                  <a:pt x="291" y="0"/>
                </a:cubicBezTo>
                <a:cubicBezTo>
                  <a:pt x="509" y="251"/>
                  <a:pt x="509" y="251"/>
                  <a:pt x="509" y="251"/>
                </a:cubicBezTo>
                <a:cubicBezTo>
                  <a:pt x="557" y="305"/>
                  <a:pt x="583" y="378"/>
                  <a:pt x="582" y="455"/>
                </a:cubicBezTo>
                <a:close/>
                <a:moveTo>
                  <a:pt x="292" y="885"/>
                </a:moveTo>
                <a:cubicBezTo>
                  <a:pt x="498" y="645"/>
                  <a:pt x="498" y="645"/>
                  <a:pt x="498" y="645"/>
                </a:cubicBezTo>
                <a:cubicBezTo>
                  <a:pt x="542" y="595"/>
                  <a:pt x="566" y="527"/>
                  <a:pt x="566" y="455"/>
                </a:cubicBezTo>
                <a:cubicBezTo>
                  <a:pt x="566" y="455"/>
                  <a:pt x="566" y="455"/>
                  <a:pt x="566" y="455"/>
                </a:cubicBezTo>
                <a:cubicBezTo>
                  <a:pt x="566" y="383"/>
                  <a:pt x="542" y="315"/>
                  <a:pt x="498" y="264"/>
                </a:cubicBezTo>
                <a:cubicBezTo>
                  <a:pt x="291" y="26"/>
                  <a:pt x="291" y="26"/>
                  <a:pt x="291" y="26"/>
                </a:cubicBezTo>
                <a:cubicBezTo>
                  <a:pt x="84" y="265"/>
                  <a:pt x="84" y="265"/>
                  <a:pt x="84" y="265"/>
                </a:cubicBezTo>
                <a:cubicBezTo>
                  <a:pt x="41" y="316"/>
                  <a:pt x="16" y="383"/>
                  <a:pt x="16" y="455"/>
                </a:cubicBezTo>
                <a:cubicBezTo>
                  <a:pt x="16" y="528"/>
                  <a:pt x="41" y="596"/>
                  <a:pt x="85" y="647"/>
                </a:cubicBezTo>
                <a:lnTo>
                  <a:pt x="292" y="88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6" name="Freeform 17"/>
          <p:cNvSpPr>
            <a:spLocks noEditPoints="1"/>
          </p:cNvSpPr>
          <p:nvPr/>
        </p:nvSpPr>
        <p:spPr bwMode="auto">
          <a:xfrm>
            <a:off x="5402260" y="1273176"/>
            <a:ext cx="1403350" cy="2014538"/>
          </a:xfrm>
          <a:custGeom>
            <a:avLst/>
            <a:gdLst>
              <a:gd name="T0" fmla="*/ 589 w 589"/>
              <a:gd name="T1" fmla="*/ 423 h 846"/>
              <a:gd name="T2" fmla="*/ 589 w 589"/>
              <a:gd name="T3" fmla="*/ 423 h 846"/>
              <a:gd name="T4" fmla="*/ 515 w 589"/>
              <a:gd name="T5" fmla="*/ 612 h 846"/>
              <a:gd name="T6" fmla="*/ 295 w 589"/>
              <a:gd name="T7" fmla="*/ 846 h 846"/>
              <a:gd name="T8" fmla="*/ 74 w 589"/>
              <a:gd name="T9" fmla="*/ 613 h 846"/>
              <a:gd name="T10" fmla="*/ 0 w 589"/>
              <a:gd name="T11" fmla="*/ 423 h 846"/>
              <a:gd name="T12" fmla="*/ 74 w 589"/>
              <a:gd name="T13" fmla="*/ 234 h 846"/>
              <a:gd name="T14" fmla="*/ 294 w 589"/>
              <a:gd name="T15" fmla="*/ 0 h 846"/>
              <a:gd name="T16" fmla="*/ 515 w 589"/>
              <a:gd name="T17" fmla="*/ 233 h 846"/>
              <a:gd name="T18" fmla="*/ 589 w 589"/>
              <a:gd name="T19" fmla="*/ 423 h 846"/>
              <a:gd name="T20" fmla="*/ 295 w 589"/>
              <a:gd name="T21" fmla="*/ 812 h 846"/>
              <a:gd name="T22" fmla="*/ 499 w 589"/>
              <a:gd name="T23" fmla="*/ 595 h 846"/>
              <a:gd name="T24" fmla="*/ 566 w 589"/>
              <a:gd name="T25" fmla="*/ 423 h 846"/>
              <a:gd name="T26" fmla="*/ 566 w 589"/>
              <a:gd name="T27" fmla="*/ 423 h 846"/>
              <a:gd name="T28" fmla="*/ 499 w 589"/>
              <a:gd name="T29" fmla="*/ 250 h 846"/>
              <a:gd name="T30" fmla="*/ 294 w 589"/>
              <a:gd name="T31" fmla="*/ 34 h 846"/>
              <a:gd name="T32" fmla="*/ 90 w 589"/>
              <a:gd name="T33" fmla="*/ 251 h 846"/>
              <a:gd name="T34" fmla="*/ 23 w 589"/>
              <a:gd name="T35" fmla="*/ 423 h 846"/>
              <a:gd name="T36" fmla="*/ 90 w 589"/>
              <a:gd name="T37" fmla="*/ 596 h 846"/>
              <a:gd name="T38" fmla="*/ 295 w 589"/>
              <a:gd name="T39" fmla="*/ 812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9" h="846">
                <a:moveTo>
                  <a:pt x="589" y="423"/>
                </a:moveTo>
                <a:cubicBezTo>
                  <a:pt x="589" y="423"/>
                  <a:pt x="589" y="423"/>
                  <a:pt x="589" y="423"/>
                </a:cubicBezTo>
                <a:cubicBezTo>
                  <a:pt x="589" y="494"/>
                  <a:pt x="562" y="562"/>
                  <a:pt x="515" y="612"/>
                </a:cubicBezTo>
                <a:cubicBezTo>
                  <a:pt x="295" y="846"/>
                  <a:pt x="295" y="846"/>
                  <a:pt x="295" y="846"/>
                </a:cubicBezTo>
                <a:cubicBezTo>
                  <a:pt x="74" y="613"/>
                  <a:pt x="74" y="613"/>
                  <a:pt x="74" y="613"/>
                </a:cubicBezTo>
                <a:cubicBezTo>
                  <a:pt x="26" y="563"/>
                  <a:pt x="0" y="495"/>
                  <a:pt x="0" y="423"/>
                </a:cubicBezTo>
                <a:cubicBezTo>
                  <a:pt x="0" y="352"/>
                  <a:pt x="26" y="284"/>
                  <a:pt x="74" y="234"/>
                </a:cubicBezTo>
                <a:cubicBezTo>
                  <a:pt x="294" y="0"/>
                  <a:pt x="294" y="0"/>
                  <a:pt x="294" y="0"/>
                </a:cubicBezTo>
                <a:cubicBezTo>
                  <a:pt x="515" y="233"/>
                  <a:pt x="515" y="233"/>
                  <a:pt x="515" y="233"/>
                </a:cubicBezTo>
                <a:cubicBezTo>
                  <a:pt x="562" y="283"/>
                  <a:pt x="589" y="351"/>
                  <a:pt x="589" y="423"/>
                </a:cubicBezTo>
                <a:close/>
                <a:moveTo>
                  <a:pt x="295" y="812"/>
                </a:moveTo>
                <a:cubicBezTo>
                  <a:pt x="499" y="595"/>
                  <a:pt x="499" y="595"/>
                  <a:pt x="499" y="595"/>
                </a:cubicBezTo>
                <a:cubicBezTo>
                  <a:pt x="542" y="549"/>
                  <a:pt x="566" y="488"/>
                  <a:pt x="566" y="423"/>
                </a:cubicBezTo>
                <a:cubicBezTo>
                  <a:pt x="566" y="423"/>
                  <a:pt x="566" y="423"/>
                  <a:pt x="566" y="423"/>
                </a:cubicBezTo>
                <a:cubicBezTo>
                  <a:pt x="566" y="357"/>
                  <a:pt x="542" y="296"/>
                  <a:pt x="499" y="250"/>
                </a:cubicBezTo>
                <a:cubicBezTo>
                  <a:pt x="294" y="34"/>
                  <a:pt x="294" y="34"/>
                  <a:pt x="294" y="34"/>
                </a:cubicBezTo>
                <a:cubicBezTo>
                  <a:pt x="90" y="251"/>
                  <a:pt x="90" y="251"/>
                  <a:pt x="90" y="251"/>
                </a:cubicBezTo>
                <a:cubicBezTo>
                  <a:pt x="46" y="297"/>
                  <a:pt x="23" y="358"/>
                  <a:pt x="23" y="423"/>
                </a:cubicBezTo>
                <a:cubicBezTo>
                  <a:pt x="22" y="489"/>
                  <a:pt x="46" y="550"/>
                  <a:pt x="90" y="596"/>
                </a:cubicBezTo>
                <a:lnTo>
                  <a:pt x="295" y="81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7" name="Freeform 18"/>
          <p:cNvSpPr/>
          <p:nvPr/>
        </p:nvSpPr>
        <p:spPr bwMode="auto">
          <a:xfrm>
            <a:off x="5348285" y="1430338"/>
            <a:ext cx="1511300" cy="1889125"/>
          </a:xfrm>
          <a:custGeom>
            <a:avLst/>
            <a:gdLst>
              <a:gd name="T0" fmla="*/ 98 w 635"/>
              <a:gd name="T1" fmla="*/ 574 h 793"/>
              <a:gd name="T2" fmla="*/ 98 w 635"/>
              <a:gd name="T3" fmla="*/ 219 h 793"/>
              <a:gd name="T4" fmla="*/ 317 w 635"/>
              <a:gd name="T5" fmla="*/ 0 h 793"/>
              <a:gd name="T6" fmla="*/ 537 w 635"/>
              <a:gd name="T7" fmla="*/ 219 h 793"/>
              <a:gd name="T8" fmla="*/ 537 w 635"/>
              <a:gd name="T9" fmla="*/ 574 h 793"/>
              <a:gd name="T10" fmla="*/ 317 w 635"/>
              <a:gd name="T11" fmla="*/ 793 h 793"/>
              <a:gd name="T12" fmla="*/ 98 w 635"/>
              <a:gd name="T13" fmla="*/ 574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5" h="793">
                <a:moveTo>
                  <a:pt x="98" y="574"/>
                </a:moveTo>
                <a:cubicBezTo>
                  <a:pt x="0" y="476"/>
                  <a:pt x="0" y="317"/>
                  <a:pt x="98" y="219"/>
                </a:cubicBezTo>
                <a:cubicBezTo>
                  <a:pt x="317" y="0"/>
                  <a:pt x="317" y="0"/>
                  <a:pt x="317" y="0"/>
                </a:cubicBezTo>
                <a:cubicBezTo>
                  <a:pt x="537" y="219"/>
                  <a:pt x="537" y="219"/>
                  <a:pt x="537" y="219"/>
                </a:cubicBezTo>
                <a:cubicBezTo>
                  <a:pt x="635" y="317"/>
                  <a:pt x="635" y="476"/>
                  <a:pt x="537" y="574"/>
                </a:cubicBezTo>
                <a:cubicBezTo>
                  <a:pt x="317" y="793"/>
                  <a:pt x="317" y="793"/>
                  <a:pt x="317" y="793"/>
                </a:cubicBezTo>
                <a:lnTo>
                  <a:pt x="98" y="57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8" name="Freeform 19"/>
          <p:cNvSpPr/>
          <p:nvPr/>
        </p:nvSpPr>
        <p:spPr bwMode="auto">
          <a:xfrm>
            <a:off x="5373685" y="1462088"/>
            <a:ext cx="1460500" cy="1825625"/>
          </a:xfrm>
          <a:custGeom>
            <a:avLst/>
            <a:gdLst>
              <a:gd name="T0" fmla="*/ 477 w 613"/>
              <a:gd name="T1" fmla="*/ 171 h 767"/>
              <a:gd name="T2" fmla="*/ 519 w 613"/>
              <a:gd name="T3" fmla="*/ 212 h 767"/>
              <a:gd name="T4" fmla="*/ 519 w 613"/>
              <a:gd name="T5" fmla="*/ 555 h 767"/>
              <a:gd name="T6" fmla="*/ 477 w 613"/>
              <a:gd name="T7" fmla="*/ 596 h 767"/>
              <a:gd name="T8" fmla="*/ 306 w 613"/>
              <a:gd name="T9" fmla="*/ 767 h 767"/>
              <a:gd name="T10" fmla="*/ 135 w 613"/>
              <a:gd name="T11" fmla="*/ 596 h 767"/>
              <a:gd name="T12" fmla="*/ 94 w 613"/>
              <a:gd name="T13" fmla="*/ 555 h 767"/>
              <a:gd name="T14" fmla="*/ 94 w 613"/>
              <a:gd name="T15" fmla="*/ 212 h 767"/>
              <a:gd name="T16" fmla="*/ 135 w 613"/>
              <a:gd name="T17" fmla="*/ 171 h 767"/>
              <a:gd name="T18" fmla="*/ 306 w 613"/>
              <a:gd name="T19" fmla="*/ 0 h 767"/>
              <a:gd name="T20" fmla="*/ 477 w 613"/>
              <a:gd name="T21" fmla="*/ 171 h 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3" h="767">
                <a:moveTo>
                  <a:pt x="477" y="171"/>
                </a:moveTo>
                <a:cubicBezTo>
                  <a:pt x="519" y="212"/>
                  <a:pt x="519" y="212"/>
                  <a:pt x="519" y="212"/>
                </a:cubicBezTo>
                <a:cubicBezTo>
                  <a:pt x="613" y="307"/>
                  <a:pt x="613" y="461"/>
                  <a:pt x="519" y="555"/>
                </a:cubicBezTo>
                <a:cubicBezTo>
                  <a:pt x="477" y="596"/>
                  <a:pt x="477" y="596"/>
                  <a:pt x="477" y="596"/>
                </a:cubicBezTo>
                <a:cubicBezTo>
                  <a:pt x="306" y="767"/>
                  <a:pt x="306" y="767"/>
                  <a:pt x="306" y="767"/>
                </a:cubicBezTo>
                <a:cubicBezTo>
                  <a:pt x="135" y="596"/>
                  <a:pt x="135" y="596"/>
                  <a:pt x="135" y="596"/>
                </a:cubicBezTo>
                <a:cubicBezTo>
                  <a:pt x="94" y="555"/>
                  <a:pt x="94" y="555"/>
                  <a:pt x="94" y="555"/>
                </a:cubicBezTo>
                <a:cubicBezTo>
                  <a:pt x="0" y="461"/>
                  <a:pt x="0" y="307"/>
                  <a:pt x="94" y="212"/>
                </a:cubicBezTo>
                <a:cubicBezTo>
                  <a:pt x="135" y="171"/>
                  <a:pt x="135" y="171"/>
                  <a:pt x="135" y="171"/>
                </a:cubicBezTo>
                <a:cubicBezTo>
                  <a:pt x="306" y="0"/>
                  <a:pt x="306" y="0"/>
                  <a:pt x="306" y="0"/>
                </a:cubicBezTo>
                <a:lnTo>
                  <a:pt x="477" y="17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39" name="Freeform 20"/>
          <p:cNvSpPr>
            <a:spLocks noEditPoints="1"/>
          </p:cNvSpPr>
          <p:nvPr/>
        </p:nvSpPr>
        <p:spPr bwMode="auto">
          <a:xfrm>
            <a:off x="6153148" y="2659063"/>
            <a:ext cx="2516188" cy="1357313"/>
          </a:xfrm>
          <a:custGeom>
            <a:avLst/>
            <a:gdLst>
              <a:gd name="T0" fmla="*/ 529 w 1057"/>
              <a:gd name="T1" fmla="*/ 570 h 570"/>
              <a:gd name="T2" fmla="*/ 529 w 1057"/>
              <a:gd name="T3" fmla="*/ 570 h 570"/>
              <a:gd name="T4" fmla="*/ 293 w 1057"/>
              <a:gd name="T5" fmla="*/ 499 h 570"/>
              <a:gd name="T6" fmla="*/ 0 w 1057"/>
              <a:gd name="T7" fmla="*/ 286 h 570"/>
              <a:gd name="T8" fmla="*/ 292 w 1057"/>
              <a:gd name="T9" fmla="*/ 72 h 570"/>
              <a:gd name="T10" fmla="*/ 528 w 1057"/>
              <a:gd name="T11" fmla="*/ 0 h 570"/>
              <a:gd name="T12" fmla="*/ 763 w 1057"/>
              <a:gd name="T13" fmla="*/ 71 h 570"/>
              <a:gd name="T14" fmla="*/ 1057 w 1057"/>
              <a:gd name="T15" fmla="*/ 284 h 570"/>
              <a:gd name="T16" fmla="*/ 765 w 1057"/>
              <a:gd name="T17" fmla="*/ 498 h 570"/>
              <a:gd name="T18" fmla="*/ 529 w 1057"/>
              <a:gd name="T19" fmla="*/ 570 h 570"/>
              <a:gd name="T20" fmla="*/ 6 w 1057"/>
              <a:gd name="T21" fmla="*/ 286 h 570"/>
              <a:gd name="T22" fmla="*/ 296 w 1057"/>
              <a:gd name="T23" fmla="*/ 497 h 570"/>
              <a:gd name="T24" fmla="*/ 529 w 1057"/>
              <a:gd name="T25" fmla="*/ 566 h 570"/>
              <a:gd name="T26" fmla="*/ 529 w 1057"/>
              <a:gd name="T27" fmla="*/ 566 h 570"/>
              <a:gd name="T28" fmla="*/ 762 w 1057"/>
              <a:gd name="T29" fmla="*/ 496 h 570"/>
              <a:gd name="T30" fmla="*/ 1050 w 1057"/>
              <a:gd name="T31" fmla="*/ 284 h 570"/>
              <a:gd name="T32" fmla="*/ 760 w 1057"/>
              <a:gd name="T33" fmla="*/ 73 h 570"/>
              <a:gd name="T34" fmla="*/ 528 w 1057"/>
              <a:gd name="T35" fmla="*/ 4 h 570"/>
              <a:gd name="T36" fmla="*/ 295 w 1057"/>
              <a:gd name="T37" fmla="*/ 74 h 570"/>
              <a:gd name="T38" fmla="*/ 6 w 1057"/>
              <a:gd name="T39" fmla="*/ 28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57" h="570">
                <a:moveTo>
                  <a:pt x="529" y="570"/>
                </a:moveTo>
                <a:cubicBezTo>
                  <a:pt x="529" y="570"/>
                  <a:pt x="529" y="570"/>
                  <a:pt x="529" y="570"/>
                </a:cubicBezTo>
                <a:cubicBezTo>
                  <a:pt x="440" y="570"/>
                  <a:pt x="356" y="545"/>
                  <a:pt x="293" y="499"/>
                </a:cubicBezTo>
                <a:cubicBezTo>
                  <a:pt x="0" y="286"/>
                  <a:pt x="0" y="286"/>
                  <a:pt x="0" y="286"/>
                </a:cubicBezTo>
                <a:cubicBezTo>
                  <a:pt x="292" y="72"/>
                  <a:pt x="292" y="72"/>
                  <a:pt x="292" y="72"/>
                </a:cubicBezTo>
                <a:cubicBezTo>
                  <a:pt x="355" y="26"/>
                  <a:pt x="439" y="0"/>
                  <a:pt x="528" y="0"/>
                </a:cubicBezTo>
                <a:cubicBezTo>
                  <a:pt x="617" y="0"/>
                  <a:pt x="701" y="25"/>
                  <a:pt x="763" y="71"/>
                </a:cubicBezTo>
                <a:cubicBezTo>
                  <a:pt x="1057" y="284"/>
                  <a:pt x="1057" y="284"/>
                  <a:pt x="1057" y="284"/>
                </a:cubicBezTo>
                <a:cubicBezTo>
                  <a:pt x="765" y="498"/>
                  <a:pt x="765" y="498"/>
                  <a:pt x="765" y="498"/>
                </a:cubicBezTo>
                <a:cubicBezTo>
                  <a:pt x="702" y="544"/>
                  <a:pt x="618" y="570"/>
                  <a:pt x="529" y="570"/>
                </a:cubicBezTo>
                <a:close/>
                <a:moveTo>
                  <a:pt x="6" y="286"/>
                </a:moveTo>
                <a:cubicBezTo>
                  <a:pt x="296" y="497"/>
                  <a:pt x="296" y="497"/>
                  <a:pt x="296" y="497"/>
                </a:cubicBezTo>
                <a:cubicBezTo>
                  <a:pt x="358" y="542"/>
                  <a:pt x="441" y="566"/>
                  <a:pt x="529" y="566"/>
                </a:cubicBezTo>
                <a:cubicBezTo>
                  <a:pt x="529" y="566"/>
                  <a:pt x="529" y="566"/>
                  <a:pt x="529" y="566"/>
                </a:cubicBezTo>
                <a:cubicBezTo>
                  <a:pt x="617" y="566"/>
                  <a:pt x="700" y="541"/>
                  <a:pt x="762" y="496"/>
                </a:cubicBezTo>
                <a:cubicBezTo>
                  <a:pt x="1050" y="284"/>
                  <a:pt x="1050" y="284"/>
                  <a:pt x="1050" y="284"/>
                </a:cubicBezTo>
                <a:cubicBezTo>
                  <a:pt x="760" y="73"/>
                  <a:pt x="760" y="73"/>
                  <a:pt x="760" y="73"/>
                </a:cubicBezTo>
                <a:cubicBezTo>
                  <a:pt x="698" y="28"/>
                  <a:pt x="616" y="4"/>
                  <a:pt x="528" y="4"/>
                </a:cubicBezTo>
                <a:cubicBezTo>
                  <a:pt x="440" y="4"/>
                  <a:pt x="357" y="29"/>
                  <a:pt x="295" y="74"/>
                </a:cubicBezTo>
                <a:lnTo>
                  <a:pt x="6" y="28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Freeform 21"/>
          <p:cNvSpPr>
            <a:spLocks noEditPoints="1"/>
          </p:cNvSpPr>
          <p:nvPr/>
        </p:nvSpPr>
        <p:spPr bwMode="auto">
          <a:xfrm>
            <a:off x="6153148" y="2654301"/>
            <a:ext cx="2333625" cy="1371600"/>
          </a:xfrm>
          <a:custGeom>
            <a:avLst/>
            <a:gdLst>
              <a:gd name="T0" fmla="*/ 490 w 980"/>
              <a:gd name="T1" fmla="*/ 576 h 576"/>
              <a:gd name="T2" fmla="*/ 490 w 980"/>
              <a:gd name="T3" fmla="*/ 576 h 576"/>
              <a:gd name="T4" fmla="*/ 272 w 980"/>
              <a:gd name="T5" fmla="*/ 504 h 576"/>
              <a:gd name="T6" fmla="*/ 0 w 980"/>
              <a:gd name="T7" fmla="*/ 288 h 576"/>
              <a:gd name="T8" fmla="*/ 270 w 980"/>
              <a:gd name="T9" fmla="*/ 72 h 576"/>
              <a:gd name="T10" fmla="*/ 490 w 980"/>
              <a:gd name="T11" fmla="*/ 0 h 576"/>
              <a:gd name="T12" fmla="*/ 708 w 980"/>
              <a:gd name="T13" fmla="*/ 72 h 576"/>
              <a:gd name="T14" fmla="*/ 980 w 980"/>
              <a:gd name="T15" fmla="*/ 288 h 576"/>
              <a:gd name="T16" fmla="*/ 710 w 980"/>
              <a:gd name="T17" fmla="*/ 504 h 576"/>
              <a:gd name="T18" fmla="*/ 490 w 980"/>
              <a:gd name="T19" fmla="*/ 576 h 576"/>
              <a:gd name="T20" fmla="*/ 17 w 980"/>
              <a:gd name="T21" fmla="*/ 288 h 576"/>
              <a:gd name="T22" fmla="*/ 280 w 980"/>
              <a:gd name="T23" fmla="*/ 497 h 576"/>
              <a:gd name="T24" fmla="*/ 490 w 980"/>
              <a:gd name="T25" fmla="*/ 566 h 576"/>
              <a:gd name="T26" fmla="*/ 490 w 980"/>
              <a:gd name="T27" fmla="*/ 566 h 576"/>
              <a:gd name="T28" fmla="*/ 701 w 980"/>
              <a:gd name="T29" fmla="*/ 497 h 576"/>
              <a:gd name="T30" fmla="*/ 963 w 980"/>
              <a:gd name="T31" fmla="*/ 288 h 576"/>
              <a:gd name="T32" fmla="*/ 700 w 980"/>
              <a:gd name="T33" fmla="*/ 79 h 576"/>
              <a:gd name="T34" fmla="*/ 490 w 980"/>
              <a:gd name="T35" fmla="*/ 10 h 576"/>
              <a:gd name="T36" fmla="*/ 279 w 980"/>
              <a:gd name="T37" fmla="*/ 79 h 576"/>
              <a:gd name="T38" fmla="*/ 17 w 980"/>
              <a:gd name="T39" fmla="*/ 288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80" h="576">
                <a:moveTo>
                  <a:pt x="490" y="576"/>
                </a:moveTo>
                <a:cubicBezTo>
                  <a:pt x="490" y="576"/>
                  <a:pt x="490" y="576"/>
                  <a:pt x="490" y="576"/>
                </a:cubicBezTo>
                <a:cubicBezTo>
                  <a:pt x="408" y="576"/>
                  <a:pt x="330" y="550"/>
                  <a:pt x="272" y="504"/>
                </a:cubicBezTo>
                <a:cubicBezTo>
                  <a:pt x="0" y="288"/>
                  <a:pt x="0" y="288"/>
                  <a:pt x="0" y="288"/>
                </a:cubicBezTo>
                <a:cubicBezTo>
                  <a:pt x="270" y="72"/>
                  <a:pt x="270" y="72"/>
                  <a:pt x="270" y="72"/>
                </a:cubicBezTo>
                <a:cubicBezTo>
                  <a:pt x="329" y="25"/>
                  <a:pt x="407" y="0"/>
                  <a:pt x="490" y="0"/>
                </a:cubicBezTo>
                <a:cubicBezTo>
                  <a:pt x="573" y="0"/>
                  <a:pt x="650" y="26"/>
                  <a:pt x="708" y="72"/>
                </a:cubicBezTo>
                <a:cubicBezTo>
                  <a:pt x="980" y="288"/>
                  <a:pt x="980" y="288"/>
                  <a:pt x="980" y="288"/>
                </a:cubicBezTo>
                <a:cubicBezTo>
                  <a:pt x="710" y="504"/>
                  <a:pt x="710" y="504"/>
                  <a:pt x="710" y="504"/>
                </a:cubicBezTo>
                <a:cubicBezTo>
                  <a:pt x="651" y="550"/>
                  <a:pt x="573" y="576"/>
                  <a:pt x="490" y="576"/>
                </a:cubicBezTo>
                <a:close/>
                <a:moveTo>
                  <a:pt x="17" y="288"/>
                </a:moveTo>
                <a:cubicBezTo>
                  <a:pt x="280" y="497"/>
                  <a:pt x="280" y="497"/>
                  <a:pt x="280" y="497"/>
                </a:cubicBezTo>
                <a:cubicBezTo>
                  <a:pt x="336" y="541"/>
                  <a:pt x="411" y="566"/>
                  <a:pt x="490" y="566"/>
                </a:cubicBezTo>
                <a:cubicBezTo>
                  <a:pt x="490" y="566"/>
                  <a:pt x="490" y="566"/>
                  <a:pt x="490" y="566"/>
                </a:cubicBezTo>
                <a:cubicBezTo>
                  <a:pt x="570" y="566"/>
                  <a:pt x="645" y="542"/>
                  <a:pt x="701" y="497"/>
                </a:cubicBezTo>
                <a:cubicBezTo>
                  <a:pt x="963" y="288"/>
                  <a:pt x="963" y="288"/>
                  <a:pt x="963" y="288"/>
                </a:cubicBezTo>
                <a:cubicBezTo>
                  <a:pt x="700" y="79"/>
                  <a:pt x="700" y="79"/>
                  <a:pt x="700" y="79"/>
                </a:cubicBezTo>
                <a:cubicBezTo>
                  <a:pt x="644" y="34"/>
                  <a:pt x="569" y="10"/>
                  <a:pt x="490" y="10"/>
                </a:cubicBezTo>
                <a:cubicBezTo>
                  <a:pt x="410" y="10"/>
                  <a:pt x="335" y="34"/>
                  <a:pt x="279" y="79"/>
                </a:cubicBezTo>
                <a:lnTo>
                  <a:pt x="17" y="28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1" name="Freeform 22"/>
          <p:cNvSpPr>
            <a:spLocks noEditPoints="1"/>
          </p:cNvSpPr>
          <p:nvPr/>
        </p:nvSpPr>
        <p:spPr bwMode="auto">
          <a:xfrm>
            <a:off x="6153148" y="2644776"/>
            <a:ext cx="2171700" cy="1389063"/>
          </a:xfrm>
          <a:custGeom>
            <a:avLst/>
            <a:gdLst>
              <a:gd name="T0" fmla="*/ 456 w 912"/>
              <a:gd name="T1" fmla="*/ 583 h 583"/>
              <a:gd name="T2" fmla="*/ 456 w 912"/>
              <a:gd name="T3" fmla="*/ 583 h 583"/>
              <a:gd name="T4" fmla="*/ 253 w 912"/>
              <a:gd name="T5" fmla="*/ 510 h 583"/>
              <a:gd name="T6" fmla="*/ 0 w 912"/>
              <a:gd name="T7" fmla="*/ 292 h 583"/>
              <a:gd name="T8" fmla="*/ 251 w 912"/>
              <a:gd name="T9" fmla="*/ 74 h 583"/>
              <a:gd name="T10" fmla="*/ 456 w 912"/>
              <a:gd name="T11" fmla="*/ 0 h 583"/>
              <a:gd name="T12" fmla="*/ 659 w 912"/>
              <a:gd name="T13" fmla="*/ 73 h 583"/>
              <a:gd name="T14" fmla="*/ 912 w 912"/>
              <a:gd name="T15" fmla="*/ 291 h 583"/>
              <a:gd name="T16" fmla="*/ 660 w 912"/>
              <a:gd name="T17" fmla="*/ 510 h 583"/>
              <a:gd name="T18" fmla="*/ 456 w 912"/>
              <a:gd name="T19" fmla="*/ 583 h 583"/>
              <a:gd name="T20" fmla="*/ 26 w 912"/>
              <a:gd name="T21" fmla="*/ 292 h 583"/>
              <a:gd name="T22" fmla="*/ 266 w 912"/>
              <a:gd name="T23" fmla="*/ 499 h 583"/>
              <a:gd name="T24" fmla="*/ 456 w 912"/>
              <a:gd name="T25" fmla="*/ 567 h 583"/>
              <a:gd name="T26" fmla="*/ 456 w 912"/>
              <a:gd name="T27" fmla="*/ 567 h 583"/>
              <a:gd name="T28" fmla="*/ 647 w 912"/>
              <a:gd name="T29" fmla="*/ 498 h 583"/>
              <a:gd name="T30" fmla="*/ 885 w 912"/>
              <a:gd name="T31" fmla="*/ 291 h 583"/>
              <a:gd name="T32" fmla="*/ 646 w 912"/>
              <a:gd name="T33" fmla="*/ 85 h 583"/>
              <a:gd name="T34" fmla="*/ 456 w 912"/>
              <a:gd name="T35" fmla="*/ 17 h 583"/>
              <a:gd name="T36" fmla="*/ 264 w 912"/>
              <a:gd name="T37" fmla="*/ 85 h 583"/>
              <a:gd name="T38" fmla="*/ 26 w 912"/>
              <a:gd name="T39" fmla="*/ 29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12" h="583">
                <a:moveTo>
                  <a:pt x="456" y="583"/>
                </a:moveTo>
                <a:cubicBezTo>
                  <a:pt x="456" y="583"/>
                  <a:pt x="456" y="583"/>
                  <a:pt x="456" y="583"/>
                </a:cubicBezTo>
                <a:cubicBezTo>
                  <a:pt x="379" y="583"/>
                  <a:pt x="307" y="557"/>
                  <a:pt x="253" y="510"/>
                </a:cubicBezTo>
                <a:cubicBezTo>
                  <a:pt x="0" y="292"/>
                  <a:pt x="0" y="292"/>
                  <a:pt x="0" y="292"/>
                </a:cubicBezTo>
                <a:cubicBezTo>
                  <a:pt x="251" y="74"/>
                  <a:pt x="251" y="74"/>
                  <a:pt x="251" y="74"/>
                </a:cubicBezTo>
                <a:cubicBezTo>
                  <a:pt x="305" y="26"/>
                  <a:pt x="378" y="0"/>
                  <a:pt x="456" y="0"/>
                </a:cubicBezTo>
                <a:cubicBezTo>
                  <a:pt x="533" y="1"/>
                  <a:pt x="605" y="26"/>
                  <a:pt x="659" y="73"/>
                </a:cubicBezTo>
                <a:cubicBezTo>
                  <a:pt x="912" y="291"/>
                  <a:pt x="912" y="291"/>
                  <a:pt x="912" y="291"/>
                </a:cubicBezTo>
                <a:cubicBezTo>
                  <a:pt x="660" y="510"/>
                  <a:pt x="660" y="510"/>
                  <a:pt x="660" y="510"/>
                </a:cubicBezTo>
                <a:cubicBezTo>
                  <a:pt x="606" y="557"/>
                  <a:pt x="534" y="583"/>
                  <a:pt x="456" y="583"/>
                </a:cubicBezTo>
                <a:close/>
                <a:moveTo>
                  <a:pt x="26" y="292"/>
                </a:moveTo>
                <a:cubicBezTo>
                  <a:pt x="266" y="499"/>
                  <a:pt x="266" y="499"/>
                  <a:pt x="266" y="499"/>
                </a:cubicBezTo>
                <a:cubicBezTo>
                  <a:pt x="316" y="542"/>
                  <a:pt x="384" y="566"/>
                  <a:pt x="456" y="567"/>
                </a:cubicBezTo>
                <a:cubicBezTo>
                  <a:pt x="456" y="567"/>
                  <a:pt x="456" y="567"/>
                  <a:pt x="456" y="567"/>
                </a:cubicBezTo>
                <a:cubicBezTo>
                  <a:pt x="529" y="567"/>
                  <a:pt x="596" y="542"/>
                  <a:pt x="647" y="498"/>
                </a:cubicBezTo>
                <a:cubicBezTo>
                  <a:pt x="885" y="291"/>
                  <a:pt x="885" y="291"/>
                  <a:pt x="885" y="291"/>
                </a:cubicBezTo>
                <a:cubicBezTo>
                  <a:pt x="646" y="85"/>
                  <a:pt x="646" y="85"/>
                  <a:pt x="646" y="85"/>
                </a:cubicBezTo>
                <a:cubicBezTo>
                  <a:pt x="595" y="41"/>
                  <a:pt x="528" y="17"/>
                  <a:pt x="456" y="17"/>
                </a:cubicBezTo>
                <a:cubicBezTo>
                  <a:pt x="383" y="17"/>
                  <a:pt x="315" y="41"/>
                  <a:pt x="264" y="85"/>
                </a:cubicBezTo>
                <a:lnTo>
                  <a:pt x="26" y="29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2" name="Freeform 23"/>
          <p:cNvSpPr>
            <a:spLocks noEditPoints="1"/>
          </p:cNvSpPr>
          <p:nvPr/>
        </p:nvSpPr>
        <p:spPr bwMode="auto">
          <a:xfrm>
            <a:off x="6153148" y="2638426"/>
            <a:ext cx="2014538" cy="1401763"/>
          </a:xfrm>
          <a:custGeom>
            <a:avLst/>
            <a:gdLst>
              <a:gd name="T0" fmla="*/ 423 w 846"/>
              <a:gd name="T1" fmla="*/ 589 h 589"/>
              <a:gd name="T2" fmla="*/ 423 w 846"/>
              <a:gd name="T3" fmla="*/ 589 h 589"/>
              <a:gd name="T4" fmla="*/ 234 w 846"/>
              <a:gd name="T5" fmla="*/ 515 h 589"/>
              <a:gd name="T6" fmla="*/ 0 w 846"/>
              <a:gd name="T7" fmla="*/ 295 h 589"/>
              <a:gd name="T8" fmla="*/ 233 w 846"/>
              <a:gd name="T9" fmla="*/ 74 h 589"/>
              <a:gd name="T10" fmla="*/ 423 w 846"/>
              <a:gd name="T11" fmla="*/ 0 h 589"/>
              <a:gd name="T12" fmla="*/ 612 w 846"/>
              <a:gd name="T13" fmla="*/ 74 h 589"/>
              <a:gd name="T14" fmla="*/ 846 w 846"/>
              <a:gd name="T15" fmla="*/ 294 h 589"/>
              <a:gd name="T16" fmla="*/ 613 w 846"/>
              <a:gd name="T17" fmla="*/ 515 h 589"/>
              <a:gd name="T18" fmla="*/ 423 w 846"/>
              <a:gd name="T19" fmla="*/ 589 h 589"/>
              <a:gd name="T20" fmla="*/ 34 w 846"/>
              <a:gd name="T21" fmla="*/ 295 h 589"/>
              <a:gd name="T22" fmla="*/ 251 w 846"/>
              <a:gd name="T23" fmla="*/ 499 h 589"/>
              <a:gd name="T24" fmla="*/ 423 w 846"/>
              <a:gd name="T25" fmla="*/ 566 h 589"/>
              <a:gd name="T26" fmla="*/ 423 w 846"/>
              <a:gd name="T27" fmla="*/ 566 h 589"/>
              <a:gd name="T28" fmla="*/ 597 w 846"/>
              <a:gd name="T29" fmla="*/ 499 h 589"/>
              <a:gd name="T30" fmla="*/ 812 w 846"/>
              <a:gd name="T31" fmla="*/ 294 h 589"/>
              <a:gd name="T32" fmla="*/ 595 w 846"/>
              <a:gd name="T33" fmla="*/ 90 h 589"/>
              <a:gd name="T34" fmla="*/ 423 w 846"/>
              <a:gd name="T35" fmla="*/ 23 h 589"/>
              <a:gd name="T36" fmla="*/ 250 w 846"/>
              <a:gd name="T37" fmla="*/ 90 h 589"/>
              <a:gd name="T38" fmla="*/ 34 w 846"/>
              <a:gd name="T39" fmla="*/ 295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6" h="589">
                <a:moveTo>
                  <a:pt x="423" y="589"/>
                </a:moveTo>
                <a:cubicBezTo>
                  <a:pt x="423" y="589"/>
                  <a:pt x="423" y="589"/>
                  <a:pt x="423" y="589"/>
                </a:cubicBezTo>
                <a:cubicBezTo>
                  <a:pt x="352" y="589"/>
                  <a:pt x="285" y="563"/>
                  <a:pt x="234" y="515"/>
                </a:cubicBezTo>
                <a:cubicBezTo>
                  <a:pt x="0" y="295"/>
                  <a:pt x="0" y="295"/>
                  <a:pt x="0" y="295"/>
                </a:cubicBezTo>
                <a:cubicBezTo>
                  <a:pt x="233" y="74"/>
                  <a:pt x="233" y="74"/>
                  <a:pt x="233" y="74"/>
                </a:cubicBezTo>
                <a:cubicBezTo>
                  <a:pt x="283" y="26"/>
                  <a:pt x="351" y="0"/>
                  <a:pt x="423" y="0"/>
                </a:cubicBezTo>
                <a:cubicBezTo>
                  <a:pt x="495" y="0"/>
                  <a:pt x="562" y="27"/>
                  <a:pt x="612" y="74"/>
                </a:cubicBezTo>
                <a:cubicBezTo>
                  <a:pt x="846" y="294"/>
                  <a:pt x="846" y="294"/>
                  <a:pt x="846" y="294"/>
                </a:cubicBezTo>
                <a:cubicBezTo>
                  <a:pt x="613" y="515"/>
                  <a:pt x="613" y="515"/>
                  <a:pt x="613" y="515"/>
                </a:cubicBezTo>
                <a:cubicBezTo>
                  <a:pt x="563" y="563"/>
                  <a:pt x="495" y="589"/>
                  <a:pt x="423" y="589"/>
                </a:cubicBezTo>
                <a:close/>
                <a:moveTo>
                  <a:pt x="34" y="295"/>
                </a:moveTo>
                <a:cubicBezTo>
                  <a:pt x="251" y="499"/>
                  <a:pt x="251" y="499"/>
                  <a:pt x="251" y="499"/>
                </a:cubicBezTo>
                <a:cubicBezTo>
                  <a:pt x="297" y="542"/>
                  <a:pt x="358" y="566"/>
                  <a:pt x="423" y="566"/>
                </a:cubicBezTo>
                <a:cubicBezTo>
                  <a:pt x="423" y="566"/>
                  <a:pt x="423" y="566"/>
                  <a:pt x="423" y="566"/>
                </a:cubicBezTo>
                <a:cubicBezTo>
                  <a:pt x="489" y="566"/>
                  <a:pt x="551" y="542"/>
                  <a:pt x="597" y="499"/>
                </a:cubicBezTo>
                <a:cubicBezTo>
                  <a:pt x="812" y="294"/>
                  <a:pt x="812" y="294"/>
                  <a:pt x="812" y="294"/>
                </a:cubicBezTo>
                <a:cubicBezTo>
                  <a:pt x="595" y="90"/>
                  <a:pt x="595" y="90"/>
                  <a:pt x="595" y="90"/>
                </a:cubicBezTo>
                <a:cubicBezTo>
                  <a:pt x="549" y="47"/>
                  <a:pt x="488" y="23"/>
                  <a:pt x="423" y="23"/>
                </a:cubicBezTo>
                <a:cubicBezTo>
                  <a:pt x="357" y="23"/>
                  <a:pt x="296" y="47"/>
                  <a:pt x="250" y="90"/>
                </a:cubicBezTo>
                <a:lnTo>
                  <a:pt x="34" y="29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" name="Freeform 24"/>
          <p:cNvSpPr/>
          <p:nvPr/>
        </p:nvSpPr>
        <p:spPr bwMode="auto">
          <a:xfrm>
            <a:off x="6121398" y="2643188"/>
            <a:ext cx="1890713" cy="1392238"/>
          </a:xfrm>
          <a:custGeom>
            <a:avLst/>
            <a:gdLst>
              <a:gd name="T0" fmla="*/ 397 w 794"/>
              <a:gd name="T1" fmla="*/ 585 h 585"/>
              <a:gd name="T2" fmla="*/ 219 w 794"/>
              <a:gd name="T3" fmla="*/ 512 h 585"/>
              <a:gd name="T4" fmla="*/ 0 w 794"/>
              <a:gd name="T5" fmla="*/ 293 h 585"/>
              <a:gd name="T6" fmla="*/ 218 w 794"/>
              <a:gd name="T7" fmla="*/ 73 h 585"/>
              <a:gd name="T8" fmla="*/ 397 w 794"/>
              <a:gd name="T9" fmla="*/ 0 h 585"/>
              <a:gd name="T10" fmla="*/ 574 w 794"/>
              <a:gd name="T11" fmla="*/ 72 h 585"/>
              <a:gd name="T12" fmla="*/ 794 w 794"/>
              <a:gd name="T13" fmla="*/ 291 h 585"/>
              <a:gd name="T14" fmla="*/ 575 w 794"/>
              <a:gd name="T15" fmla="*/ 511 h 585"/>
              <a:gd name="T16" fmla="*/ 397 w 794"/>
              <a:gd name="T17" fmla="*/ 585 h 585"/>
              <a:gd name="T18" fmla="*/ 397 w 794"/>
              <a:gd name="T19" fmla="*/ 585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4" h="585">
                <a:moveTo>
                  <a:pt x="397" y="585"/>
                </a:moveTo>
                <a:cubicBezTo>
                  <a:pt x="330" y="585"/>
                  <a:pt x="267" y="559"/>
                  <a:pt x="219" y="512"/>
                </a:cubicBezTo>
                <a:cubicBezTo>
                  <a:pt x="0" y="293"/>
                  <a:pt x="0" y="293"/>
                  <a:pt x="0" y="293"/>
                </a:cubicBezTo>
                <a:cubicBezTo>
                  <a:pt x="218" y="73"/>
                  <a:pt x="218" y="73"/>
                  <a:pt x="218" y="73"/>
                </a:cubicBezTo>
                <a:cubicBezTo>
                  <a:pt x="266" y="26"/>
                  <a:pt x="329" y="0"/>
                  <a:pt x="397" y="0"/>
                </a:cubicBezTo>
                <a:cubicBezTo>
                  <a:pt x="464" y="0"/>
                  <a:pt x="527" y="25"/>
                  <a:pt x="574" y="72"/>
                </a:cubicBezTo>
                <a:cubicBezTo>
                  <a:pt x="794" y="291"/>
                  <a:pt x="794" y="291"/>
                  <a:pt x="794" y="291"/>
                </a:cubicBezTo>
                <a:cubicBezTo>
                  <a:pt x="575" y="511"/>
                  <a:pt x="575" y="511"/>
                  <a:pt x="575" y="511"/>
                </a:cubicBezTo>
                <a:cubicBezTo>
                  <a:pt x="528" y="558"/>
                  <a:pt x="464" y="585"/>
                  <a:pt x="397" y="585"/>
                </a:cubicBezTo>
                <a:cubicBezTo>
                  <a:pt x="397" y="585"/>
                  <a:pt x="397" y="585"/>
                  <a:pt x="397" y="58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44" name="Freeform 25"/>
          <p:cNvSpPr/>
          <p:nvPr/>
        </p:nvSpPr>
        <p:spPr bwMode="auto">
          <a:xfrm>
            <a:off x="6153148" y="2606676"/>
            <a:ext cx="1825625" cy="1462088"/>
          </a:xfrm>
          <a:custGeom>
            <a:avLst/>
            <a:gdLst>
              <a:gd name="T0" fmla="*/ 596 w 767"/>
              <a:gd name="T1" fmla="*/ 135 h 614"/>
              <a:gd name="T2" fmla="*/ 554 w 767"/>
              <a:gd name="T3" fmla="*/ 94 h 614"/>
              <a:gd name="T4" fmla="*/ 212 w 767"/>
              <a:gd name="T5" fmla="*/ 95 h 614"/>
              <a:gd name="T6" fmla="*/ 171 w 767"/>
              <a:gd name="T7" fmla="*/ 137 h 614"/>
              <a:gd name="T8" fmla="*/ 0 w 767"/>
              <a:gd name="T9" fmla="*/ 308 h 614"/>
              <a:gd name="T10" fmla="*/ 172 w 767"/>
              <a:gd name="T11" fmla="*/ 479 h 614"/>
              <a:gd name="T12" fmla="*/ 213 w 767"/>
              <a:gd name="T13" fmla="*/ 520 h 614"/>
              <a:gd name="T14" fmla="*/ 555 w 767"/>
              <a:gd name="T15" fmla="*/ 519 h 614"/>
              <a:gd name="T16" fmla="*/ 597 w 767"/>
              <a:gd name="T17" fmla="*/ 478 h 614"/>
              <a:gd name="T18" fmla="*/ 767 w 767"/>
              <a:gd name="T19" fmla="*/ 306 h 614"/>
              <a:gd name="T20" fmla="*/ 596 w 767"/>
              <a:gd name="T21" fmla="*/ 135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67" h="614">
                <a:moveTo>
                  <a:pt x="596" y="135"/>
                </a:moveTo>
                <a:cubicBezTo>
                  <a:pt x="554" y="94"/>
                  <a:pt x="554" y="94"/>
                  <a:pt x="554" y="94"/>
                </a:cubicBezTo>
                <a:cubicBezTo>
                  <a:pt x="460" y="0"/>
                  <a:pt x="306" y="1"/>
                  <a:pt x="212" y="95"/>
                </a:cubicBezTo>
                <a:cubicBezTo>
                  <a:pt x="171" y="137"/>
                  <a:pt x="171" y="137"/>
                  <a:pt x="171" y="137"/>
                </a:cubicBezTo>
                <a:cubicBezTo>
                  <a:pt x="0" y="308"/>
                  <a:pt x="0" y="308"/>
                  <a:pt x="0" y="308"/>
                </a:cubicBezTo>
                <a:cubicBezTo>
                  <a:pt x="172" y="479"/>
                  <a:pt x="172" y="479"/>
                  <a:pt x="172" y="479"/>
                </a:cubicBezTo>
                <a:cubicBezTo>
                  <a:pt x="213" y="520"/>
                  <a:pt x="213" y="520"/>
                  <a:pt x="213" y="520"/>
                </a:cubicBezTo>
                <a:cubicBezTo>
                  <a:pt x="307" y="614"/>
                  <a:pt x="461" y="613"/>
                  <a:pt x="555" y="519"/>
                </a:cubicBezTo>
                <a:cubicBezTo>
                  <a:pt x="597" y="478"/>
                  <a:pt x="597" y="478"/>
                  <a:pt x="597" y="478"/>
                </a:cubicBezTo>
                <a:cubicBezTo>
                  <a:pt x="767" y="306"/>
                  <a:pt x="767" y="306"/>
                  <a:pt x="767" y="306"/>
                </a:cubicBezTo>
                <a:lnTo>
                  <a:pt x="596" y="13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45" name="Freeform 26"/>
          <p:cNvSpPr/>
          <p:nvPr/>
        </p:nvSpPr>
        <p:spPr bwMode="auto">
          <a:xfrm>
            <a:off x="5054598" y="3395663"/>
            <a:ext cx="2105025" cy="2870707"/>
          </a:xfrm>
          <a:custGeom>
            <a:avLst/>
            <a:gdLst>
              <a:gd name="T0" fmla="*/ 846 w 884"/>
              <a:gd name="T1" fmla="*/ 289 h 1711"/>
              <a:gd name="T2" fmla="*/ 846 w 884"/>
              <a:gd name="T3" fmla="*/ 289 h 1711"/>
              <a:gd name="T4" fmla="*/ 651 w 884"/>
              <a:gd name="T5" fmla="*/ 208 h 1711"/>
              <a:gd name="T6" fmla="*/ 442 w 884"/>
              <a:gd name="T7" fmla="*/ 0 h 1711"/>
              <a:gd name="T8" fmla="*/ 233 w 884"/>
              <a:gd name="T9" fmla="*/ 208 h 1711"/>
              <a:gd name="T10" fmla="*/ 38 w 884"/>
              <a:gd name="T11" fmla="*/ 289 h 1711"/>
              <a:gd name="T12" fmla="*/ 0 w 884"/>
              <a:gd name="T13" fmla="*/ 286 h 1711"/>
              <a:gd name="T14" fmla="*/ 162 w 884"/>
              <a:gd name="T15" fmla="*/ 392 h 1711"/>
              <a:gd name="T16" fmla="*/ 362 w 884"/>
              <a:gd name="T17" fmla="*/ 663 h 1711"/>
              <a:gd name="T18" fmla="*/ 421 w 884"/>
              <a:gd name="T19" fmla="*/ 953 h 1711"/>
              <a:gd name="T20" fmla="*/ 421 w 884"/>
              <a:gd name="T21" fmla="*/ 953 h 1711"/>
              <a:gd name="T22" fmla="*/ 421 w 884"/>
              <a:gd name="T23" fmla="*/ 987 h 1711"/>
              <a:gd name="T24" fmla="*/ 421 w 884"/>
              <a:gd name="T25" fmla="*/ 987 h 1711"/>
              <a:gd name="T26" fmla="*/ 421 w 884"/>
              <a:gd name="T27" fmla="*/ 1491 h 1711"/>
              <a:gd name="T28" fmla="*/ 271 w 884"/>
              <a:gd name="T29" fmla="*/ 1681 h 1711"/>
              <a:gd name="T30" fmla="*/ 269 w 884"/>
              <a:gd name="T31" fmla="*/ 1681 h 1711"/>
              <a:gd name="T32" fmla="*/ 269 w 884"/>
              <a:gd name="T33" fmla="*/ 1711 h 1711"/>
              <a:gd name="T34" fmla="*/ 611 w 884"/>
              <a:gd name="T35" fmla="*/ 1711 h 1711"/>
              <a:gd name="T36" fmla="*/ 611 w 884"/>
              <a:gd name="T37" fmla="*/ 1681 h 1711"/>
              <a:gd name="T38" fmla="*/ 610 w 884"/>
              <a:gd name="T39" fmla="*/ 1681 h 1711"/>
              <a:gd name="T40" fmla="*/ 463 w 884"/>
              <a:gd name="T41" fmla="*/ 1508 h 1711"/>
              <a:gd name="T42" fmla="*/ 463 w 884"/>
              <a:gd name="T43" fmla="*/ 976 h 1711"/>
              <a:gd name="T44" fmla="*/ 463 w 884"/>
              <a:gd name="T45" fmla="*/ 976 h 1711"/>
              <a:gd name="T46" fmla="*/ 463 w 884"/>
              <a:gd name="T47" fmla="*/ 953 h 1711"/>
              <a:gd name="T48" fmla="*/ 463 w 884"/>
              <a:gd name="T49" fmla="*/ 953 h 1711"/>
              <a:gd name="T50" fmla="*/ 522 w 884"/>
              <a:gd name="T51" fmla="*/ 663 h 1711"/>
              <a:gd name="T52" fmla="*/ 722 w 884"/>
              <a:gd name="T53" fmla="*/ 392 h 1711"/>
              <a:gd name="T54" fmla="*/ 884 w 884"/>
              <a:gd name="T55" fmla="*/ 286 h 1711"/>
              <a:gd name="T56" fmla="*/ 846 w 884"/>
              <a:gd name="T57" fmla="*/ 289 h 1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84" h="1711">
                <a:moveTo>
                  <a:pt x="846" y="289"/>
                </a:moveTo>
                <a:cubicBezTo>
                  <a:pt x="846" y="289"/>
                  <a:pt x="846" y="289"/>
                  <a:pt x="846" y="289"/>
                </a:cubicBezTo>
                <a:cubicBezTo>
                  <a:pt x="772" y="289"/>
                  <a:pt x="703" y="260"/>
                  <a:pt x="651" y="208"/>
                </a:cubicBezTo>
                <a:cubicBezTo>
                  <a:pt x="442" y="0"/>
                  <a:pt x="442" y="0"/>
                  <a:pt x="442" y="0"/>
                </a:cubicBezTo>
                <a:cubicBezTo>
                  <a:pt x="233" y="208"/>
                  <a:pt x="233" y="208"/>
                  <a:pt x="233" y="208"/>
                </a:cubicBezTo>
                <a:cubicBezTo>
                  <a:pt x="181" y="260"/>
                  <a:pt x="112" y="289"/>
                  <a:pt x="38" y="289"/>
                </a:cubicBezTo>
                <a:cubicBezTo>
                  <a:pt x="25" y="289"/>
                  <a:pt x="12" y="288"/>
                  <a:pt x="0" y="286"/>
                </a:cubicBezTo>
                <a:cubicBezTo>
                  <a:pt x="59" y="314"/>
                  <a:pt x="113" y="350"/>
                  <a:pt x="162" y="392"/>
                </a:cubicBezTo>
                <a:cubicBezTo>
                  <a:pt x="248" y="465"/>
                  <a:pt x="317" y="558"/>
                  <a:pt x="362" y="663"/>
                </a:cubicBezTo>
                <a:cubicBezTo>
                  <a:pt x="400" y="752"/>
                  <a:pt x="421" y="850"/>
                  <a:pt x="421" y="953"/>
                </a:cubicBezTo>
                <a:cubicBezTo>
                  <a:pt x="421" y="953"/>
                  <a:pt x="421" y="953"/>
                  <a:pt x="421" y="953"/>
                </a:cubicBezTo>
                <a:cubicBezTo>
                  <a:pt x="421" y="987"/>
                  <a:pt x="421" y="987"/>
                  <a:pt x="421" y="987"/>
                </a:cubicBezTo>
                <a:cubicBezTo>
                  <a:pt x="421" y="987"/>
                  <a:pt x="421" y="987"/>
                  <a:pt x="421" y="987"/>
                </a:cubicBezTo>
                <a:cubicBezTo>
                  <a:pt x="421" y="1491"/>
                  <a:pt x="421" y="1491"/>
                  <a:pt x="421" y="1491"/>
                </a:cubicBezTo>
                <a:cubicBezTo>
                  <a:pt x="402" y="1601"/>
                  <a:pt x="342" y="1681"/>
                  <a:pt x="271" y="1681"/>
                </a:cubicBezTo>
                <a:cubicBezTo>
                  <a:pt x="270" y="1681"/>
                  <a:pt x="270" y="1681"/>
                  <a:pt x="269" y="1681"/>
                </a:cubicBezTo>
                <a:cubicBezTo>
                  <a:pt x="269" y="1711"/>
                  <a:pt x="269" y="1711"/>
                  <a:pt x="269" y="1711"/>
                </a:cubicBezTo>
                <a:cubicBezTo>
                  <a:pt x="611" y="1711"/>
                  <a:pt x="611" y="1711"/>
                  <a:pt x="611" y="1711"/>
                </a:cubicBezTo>
                <a:cubicBezTo>
                  <a:pt x="611" y="1681"/>
                  <a:pt x="611" y="1681"/>
                  <a:pt x="611" y="1681"/>
                </a:cubicBezTo>
                <a:cubicBezTo>
                  <a:pt x="611" y="1681"/>
                  <a:pt x="610" y="1681"/>
                  <a:pt x="610" y="1681"/>
                </a:cubicBezTo>
                <a:cubicBezTo>
                  <a:pt x="543" y="1681"/>
                  <a:pt x="485" y="1609"/>
                  <a:pt x="463" y="1508"/>
                </a:cubicBezTo>
                <a:cubicBezTo>
                  <a:pt x="463" y="976"/>
                  <a:pt x="463" y="976"/>
                  <a:pt x="463" y="976"/>
                </a:cubicBezTo>
                <a:cubicBezTo>
                  <a:pt x="463" y="976"/>
                  <a:pt x="463" y="976"/>
                  <a:pt x="463" y="976"/>
                </a:cubicBezTo>
                <a:cubicBezTo>
                  <a:pt x="463" y="953"/>
                  <a:pt x="463" y="953"/>
                  <a:pt x="463" y="953"/>
                </a:cubicBezTo>
                <a:cubicBezTo>
                  <a:pt x="463" y="953"/>
                  <a:pt x="463" y="953"/>
                  <a:pt x="463" y="953"/>
                </a:cubicBezTo>
                <a:cubicBezTo>
                  <a:pt x="463" y="850"/>
                  <a:pt x="484" y="752"/>
                  <a:pt x="522" y="663"/>
                </a:cubicBezTo>
                <a:cubicBezTo>
                  <a:pt x="567" y="558"/>
                  <a:pt x="636" y="465"/>
                  <a:pt x="722" y="392"/>
                </a:cubicBezTo>
                <a:cubicBezTo>
                  <a:pt x="771" y="350"/>
                  <a:pt x="825" y="314"/>
                  <a:pt x="884" y="286"/>
                </a:cubicBezTo>
                <a:cubicBezTo>
                  <a:pt x="872" y="288"/>
                  <a:pt x="859" y="289"/>
                  <a:pt x="846" y="28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47" name="文本框 97"/>
          <p:cNvSpPr txBox="1"/>
          <p:nvPr/>
        </p:nvSpPr>
        <p:spPr>
          <a:xfrm>
            <a:off x="5500725" y="213866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8" name="文本框 98"/>
          <p:cNvSpPr txBox="1"/>
          <p:nvPr/>
        </p:nvSpPr>
        <p:spPr>
          <a:xfrm>
            <a:off x="4587118" y="312673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9" name="文本框 99"/>
          <p:cNvSpPr txBox="1"/>
          <p:nvPr/>
        </p:nvSpPr>
        <p:spPr>
          <a:xfrm>
            <a:off x="6415919" y="312673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C00000"/>
                </a:solidFill>
                <a:latin typeface="+mj-ea"/>
                <a:cs typeface="Arial Unicode MS" panose="020B0604020202020204" pitchFamily="34" charset="-122"/>
              </a:rPr>
              <a:t>小标题</a:t>
            </a:r>
            <a:endParaRPr lang="zh-CN" altLang="en-US" sz="24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50" name="直接连接符 149"/>
          <p:cNvCxnSpPr/>
          <p:nvPr/>
        </p:nvCxnSpPr>
        <p:spPr>
          <a:xfrm flipH="1">
            <a:off x="383692" y="3336831"/>
            <a:ext cx="3894178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01"/>
          <p:cNvSpPr txBox="1"/>
          <p:nvPr/>
        </p:nvSpPr>
        <p:spPr>
          <a:xfrm>
            <a:off x="358292" y="2600433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2" name="直接连接符 151"/>
          <p:cNvCxnSpPr/>
          <p:nvPr/>
        </p:nvCxnSpPr>
        <p:spPr>
          <a:xfrm flipH="1">
            <a:off x="7874169" y="3316099"/>
            <a:ext cx="4108507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03"/>
          <p:cNvSpPr txBox="1"/>
          <p:nvPr/>
        </p:nvSpPr>
        <p:spPr>
          <a:xfrm>
            <a:off x="8454874" y="2579701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4" name="直接连接符 153"/>
          <p:cNvCxnSpPr/>
          <p:nvPr/>
        </p:nvCxnSpPr>
        <p:spPr>
          <a:xfrm flipH="1">
            <a:off x="6727540" y="2089367"/>
            <a:ext cx="4108507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文本框 105"/>
          <p:cNvSpPr txBox="1"/>
          <p:nvPr/>
        </p:nvSpPr>
        <p:spPr>
          <a:xfrm>
            <a:off x="7308245" y="1352969"/>
            <a:ext cx="3733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/>
      <p:bldP spid="148" grpId="0"/>
      <p:bldP spid="149" grpId="0"/>
      <p:bldP spid="151" grpId="0"/>
      <p:bldP spid="153" grpId="0"/>
      <p:bldP spid="1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20"/>
          <p:cNvSpPr txBox="1">
            <a:spLocks noChangeArrowheads="1"/>
          </p:cNvSpPr>
          <p:nvPr/>
        </p:nvSpPr>
        <p:spPr bwMode="auto">
          <a:xfrm>
            <a:off x="1143358" y="1846547"/>
            <a:ext cx="9652000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en-US" sz="5400" b="1" spc="3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感谢您的观看</a:t>
            </a:r>
            <a:endParaRPr lang="zh-CN" altLang="en-US" sz="5400" b="1" spc="3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3706540" y="3307705"/>
            <a:ext cx="4666974" cy="3788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900535" y="3320405"/>
            <a:ext cx="4309824" cy="374095"/>
            <a:chOff x="3946344" y="4010853"/>
            <a:chExt cx="4309824" cy="374095"/>
          </a:xfrm>
        </p:grpSpPr>
        <p:grpSp>
          <p:nvGrpSpPr>
            <p:cNvPr id="62" name="组合 61"/>
            <p:cNvGrpSpPr/>
            <p:nvPr/>
          </p:nvGrpSpPr>
          <p:grpSpPr>
            <a:xfrm>
              <a:off x="3946344" y="4015616"/>
              <a:ext cx="1107996" cy="369332"/>
              <a:chOff x="4421267" y="4002809"/>
              <a:chExt cx="1107996" cy="369332"/>
            </a:xfrm>
          </p:grpSpPr>
          <p:sp>
            <p:nvSpPr>
              <p:cNvPr id="77" name="文本框 55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产品展示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8" name="直接连接符 77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组合 65"/>
            <p:cNvGrpSpPr/>
            <p:nvPr/>
          </p:nvGrpSpPr>
          <p:grpSpPr>
            <a:xfrm>
              <a:off x="4995642" y="4015616"/>
              <a:ext cx="1107996" cy="369332"/>
              <a:chOff x="4421267" y="4002809"/>
              <a:chExt cx="1107996" cy="369332"/>
            </a:xfrm>
          </p:grpSpPr>
          <p:sp>
            <p:nvSpPr>
              <p:cNvPr id="75" name="文本框 53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商务报告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组合 67"/>
            <p:cNvGrpSpPr/>
            <p:nvPr/>
          </p:nvGrpSpPr>
          <p:grpSpPr>
            <a:xfrm>
              <a:off x="6074654" y="4010853"/>
              <a:ext cx="1107996" cy="369332"/>
              <a:chOff x="4421267" y="4002809"/>
              <a:chExt cx="1107996" cy="369332"/>
            </a:xfrm>
          </p:grpSpPr>
          <p:sp>
            <p:nvSpPr>
              <p:cNvPr id="73" name="文本框 48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新年计划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4" name="直接连接符 73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组合 68"/>
            <p:cNvGrpSpPr/>
            <p:nvPr/>
          </p:nvGrpSpPr>
          <p:grpSpPr>
            <a:xfrm>
              <a:off x="7148172" y="4010853"/>
              <a:ext cx="1107996" cy="369332"/>
              <a:chOff x="4421267" y="4002809"/>
              <a:chExt cx="1107996" cy="369332"/>
            </a:xfrm>
          </p:grpSpPr>
          <p:sp>
            <p:nvSpPr>
              <p:cNvPr id="70" name="文本框 41"/>
              <p:cNvSpPr txBox="1"/>
              <p:nvPr/>
            </p:nvSpPr>
            <p:spPr>
              <a:xfrm>
                <a:off x="4421267" y="4002809"/>
                <a:ext cx="1107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工作汇报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>
                <a:off x="4426030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5519398" y="4035504"/>
                <a:ext cx="0" cy="294416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文本框 50"/>
          <p:cNvSpPr txBox="1">
            <a:spLocks noChangeArrowheads="1"/>
          </p:cNvSpPr>
          <p:nvPr/>
        </p:nvSpPr>
        <p:spPr bwMode="auto">
          <a:xfrm>
            <a:off x="2815390" y="2790731"/>
            <a:ext cx="6362191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itchFamily="34" charset="-122"/>
              </a:rPr>
              <a:t>2017 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微软雅黑" pitchFamily="34" charset="-122"/>
              </a:rPr>
              <a:t>YEAR-END WORK SUMMARY PPT TEMPLATE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81" name="文本框 43"/>
          <p:cNvSpPr txBox="1"/>
          <p:nvPr/>
        </p:nvSpPr>
        <p:spPr>
          <a:xfrm>
            <a:off x="5292220" y="39573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汇报</a:t>
            </a:r>
            <a:r>
              <a:rPr lang="zh-CN" altLang="en-US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人：</a:t>
            </a:r>
            <a:r>
              <a:rPr lang="en-US" altLang="zh-CN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xxxx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2" name="yisell_sound_201006282109016766_88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150198" y="-18446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57" grpId="0"/>
      <p:bldP spid="59" grpId="0" animBg="1"/>
      <p:bldP spid="79" grpId="0"/>
      <p:bldP spid="8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7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03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6" y="1465071"/>
            <a:ext cx="2918282" cy="2135427"/>
          </a:xfrm>
          <a:prstGeom prst="rect">
            <a:avLst/>
          </a:prstGeom>
          <a:noFill/>
          <a:ln>
            <a:noFill/>
          </a:ln>
          <a:effectLst>
            <a:outerShdw blurRad="114300" dist="25400" dir="2154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6895" y="1459346"/>
            <a:ext cx="2805142" cy="2141151"/>
          </a:xfrm>
          <a:prstGeom prst="rect">
            <a:avLst/>
          </a:prstGeom>
          <a:noFill/>
          <a:ln>
            <a:noFill/>
          </a:ln>
          <a:effectLst>
            <a:outerShdw blurRad="114300" dist="25400" dir="2154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7808" y="1459345"/>
            <a:ext cx="2805142" cy="2141151"/>
          </a:xfrm>
          <a:prstGeom prst="rect">
            <a:avLst/>
          </a:prstGeom>
          <a:noFill/>
          <a:ln>
            <a:noFill/>
          </a:ln>
          <a:effectLst>
            <a:outerShdw blurRad="114300" dist="25400" dir="2154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4532" y="1465071"/>
            <a:ext cx="2805142" cy="2141151"/>
          </a:xfrm>
          <a:prstGeom prst="rect">
            <a:avLst/>
          </a:prstGeom>
          <a:noFill/>
          <a:ln>
            <a:noFill/>
          </a:ln>
          <a:effectLst>
            <a:outerShdw blurRad="114300" dist="25400" dir="2154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8" name="圆角矩形 7"/>
          <p:cNvSpPr/>
          <p:nvPr/>
        </p:nvSpPr>
        <p:spPr>
          <a:xfrm>
            <a:off x="391590" y="3467361"/>
            <a:ext cx="890452" cy="2777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6" name="文本框 50"/>
          <p:cNvSpPr txBox="1">
            <a:spLocks noChangeArrowheads="1"/>
          </p:cNvSpPr>
          <p:nvPr/>
        </p:nvSpPr>
        <p:spPr bwMode="auto">
          <a:xfrm>
            <a:off x="469580" y="3407036"/>
            <a:ext cx="6463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Utsaah" panose="020B0604020202020204" pitchFamily="34" charset="0"/>
              </a:rPr>
              <a:t>2012</a:t>
            </a:r>
            <a:endParaRPr lang="zh-CN" altLang="en-US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Utsaah" panose="020B0604020202020204" pitchFamily="34" charset="0"/>
            </a:endParaRPr>
          </a:p>
        </p:txBody>
      </p:sp>
      <p:sp>
        <p:nvSpPr>
          <p:cNvPr id="67" name="文本框 303"/>
          <p:cNvSpPr txBox="1"/>
          <p:nvPr/>
        </p:nvSpPr>
        <p:spPr>
          <a:xfrm>
            <a:off x="250916" y="4535793"/>
            <a:ext cx="258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文本框 303"/>
          <p:cNvSpPr txBox="1"/>
          <p:nvPr/>
        </p:nvSpPr>
        <p:spPr>
          <a:xfrm>
            <a:off x="330870" y="4216716"/>
            <a:ext cx="1340632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输入副标题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3618680" y="3467361"/>
            <a:ext cx="890452" cy="2777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9" name="文本框 50"/>
          <p:cNvSpPr txBox="1">
            <a:spLocks noChangeArrowheads="1"/>
          </p:cNvSpPr>
          <p:nvPr/>
        </p:nvSpPr>
        <p:spPr bwMode="auto">
          <a:xfrm>
            <a:off x="3696670" y="3407036"/>
            <a:ext cx="6463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Utsaah" panose="020B0604020202020204" pitchFamily="34" charset="0"/>
              </a:rPr>
              <a:t>2013</a:t>
            </a:r>
            <a:endParaRPr lang="zh-CN" altLang="en-US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Utsaah" panose="020B0604020202020204" pitchFamily="34" charset="0"/>
            </a:endParaRPr>
          </a:p>
        </p:txBody>
      </p:sp>
      <p:sp>
        <p:nvSpPr>
          <p:cNvPr id="98" name="文本框 303"/>
          <p:cNvSpPr txBox="1"/>
          <p:nvPr/>
        </p:nvSpPr>
        <p:spPr>
          <a:xfrm>
            <a:off x="3478006" y="4535793"/>
            <a:ext cx="258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文本框 303"/>
          <p:cNvSpPr txBox="1"/>
          <p:nvPr/>
        </p:nvSpPr>
        <p:spPr>
          <a:xfrm>
            <a:off x="3557960" y="4216716"/>
            <a:ext cx="1340632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输入副标题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圆角矩形 99"/>
          <p:cNvSpPr/>
          <p:nvPr/>
        </p:nvSpPr>
        <p:spPr>
          <a:xfrm>
            <a:off x="6627356" y="3467361"/>
            <a:ext cx="890452" cy="2777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1" name="文本框 50"/>
          <p:cNvSpPr txBox="1">
            <a:spLocks noChangeArrowheads="1"/>
          </p:cNvSpPr>
          <p:nvPr/>
        </p:nvSpPr>
        <p:spPr bwMode="auto">
          <a:xfrm>
            <a:off x="6705346" y="3407036"/>
            <a:ext cx="63991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Utsaah" panose="020B0604020202020204" pitchFamily="34" charset="0"/>
              </a:rPr>
              <a:t>2014</a:t>
            </a:r>
            <a:endParaRPr lang="zh-CN" altLang="en-US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Utsaah" panose="020B0604020202020204" pitchFamily="34" charset="0"/>
            </a:endParaRPr>
          </a:p>
        </p:txBody>
      </p:sp>
      <p:sp>
        <p:nvSpPr>
          <p:cNvPr id="102" name="文本框 303"/>
          <p:cNvSpPr txBox="1"/>
          <p:nvPr/>
        </p:nvSpPr>
        <p:spPr>
          <a:xfrm>
            <a:off x="6486682" y="4535793"/>
            <a:ext cx="258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3" name="文本框 303"/>
          <p:cNvSpPr txBox="1"/>
          <p:nvPr/>
        </p:nvSpPr>
        <p:spPr>
          <a:xfrm>
            <a:off x="6566636" y="4216716"/>
            <a:ext cx="1340632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输入副标题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9634343" y="3467361"/>
            <a:ext cx="890452" cy="2777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5" name="文本框 50"/>
          <p:cNvSpPr txBox="1">
            <a:spLocks noChangeArrowheads="1"/>
          </p:cNvSpPr>
          <p:nvPr/>
        </p:nvSpPr>
        <p:spPr bwMode="auto">
          <a:xfrm>
            <a:off x="9712333" y="3407036"/>
            <a:ext cx="63991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GulimChe" panose="020B0609000101010101" pitchFamily="49" charset="-127"/>
                <a:ea typeface="GulimChe" panose="020B0609000101010101" pitchFamily="49" charset="-127"/>
                <a:cs typeface="Utsaah" panose="020B0604020202020204" pitchFamily="34" charset="0"/>
              </a:rPr>
              <a:t>2015</a:t>
            </a:r>
            <a:endParaRPr lang="zh-CN" altLang="en-US" b="1" dirty="0">
              <a:solidFill>
                <a:schemeClr val="bg1"/>
              </a:solidFill>
              <a:latin typeface="GulimChe" panose="020B0609000101010101" pitchFamily="49" charset="-127"/>
              <a:ea typeface="GulimChe" panose="020B0609000101010101" pitchFamily="49" charset="-127"/>
              <a:cs typeface="Utsaah" panose="020B0604020202020204" pitchFamily="34" charset="0"/>
            </a:endParaRPr>
          </a:p>
        </p:txBody>
      </p:sp>
      <p:sp>
        <p:nvSpPr>
          <p:cNvPr id="106" name="文本框 303"/>
          <p:cNvSpPr txBox="1"/>
          <p:nvPr/>
        </p:nvSpPr>
        <p:spPr>
          <a:xfrm>
            <a:off x="9493669" y="4535793"/>
            <a:ext cx="2584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。此处填写具体条目内容，此处填写具体条目内容，此处填写具体条目内容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7" name="文本框 303"/>
          <p:cNvSpPr txBox="1"/>
          <p:nvPr/>
        </p:nvSpPr>
        <p:spPr>
          <a:xfrm>
            <a:off x="9573623" y="4216716"/>
            <a:ext cx="1340632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输入副标题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8" grpId="0" animBg="1"/>
      <p:bldP spid="66" grpId="0"/>
      <p:bldP spid="67" grpId="0"/>
      <p:bldP spid="68" grpId="0"/>
      <p:bldP spid="88" grpId="0" animBg="1"/>
      <p:bldP spid="89" grpId="0"/>
      <p:bldP spid="98" grpId="0"/>
      <p:bldP spid="99" grpId="0"/>
      <p:bldP spid="100" grpId="0" animBg="1"/>
      <p:bldP spid="101" grpId="0"/>
      <p:bldP spid="102" grpId="0"/>
      <p:bldP spid="103" grpId="0"/>
      <p:bldP spid="104" grpId="0" animBg="1"/>
      <p:bldP spid="105" grpId="0"/>
      <p:bldP spid="106" grpId="0"/>
      <p:bldP spid="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bg1"/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04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圆角矩形 28"/>
          <p:cNvSpPr/>
          <p:nvPr/>
        </p:nvSpPr>
        <p:spPr>
          <a:xfrm>
            <a:off x="98521" y="1590793"/>
            <a:ext cx="3859651" cy="4268197"/>
          </a:xfrm>
          <a:prstGeom prst="roundRect">
            <a:avLst>
              <a:gd name="adj" fmla="val 795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1" name="文本框 43"/>
          <p:cNvSpPr txBox="1"/>
          <p:nvPr/>
        </p:nvSpPr>
        <p:spPr>
          <a:xfrm>
            <a:off x="1012683" y="1982719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  <a:endParaRPr lang="zh-CN" altLang="en-US" sz="24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303"/>
          <p:cNvSpPr txBox="1"/>
          <p:nvPr/>
        </p:nvSpPr>
        <p:spPr>
          <a:xfrm>
            <a:off x="414874" y="3030111"/>
            <a:ext cx="3200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C00000"/>
                </a:solidFill>
              </a:rPr>
              <a:t>这一年我们的工作做得怎么样，哪些工作比较满意，这里说下大概的内容。。。。。。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912073" y="2923181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5" name="文本框 43"/>
          <p:cNvSpPr txBox="1"/>
          <p:nvPr/>
        </p:nvSpPr>
        <p:spPr>
          <a:xfrm>
            <a:off x="5110037" y="2954931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第一季度成绩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132835" y="4102433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7" name="文本框 43"/>
          <p:cNvSpPr txBox="1"/>
          <p:nvPr/>
        </p:nvSpPr>
        <p:spPr>
          <a:xfrm>
            <a:off x="6330799" y="41341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第二季度成绩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355740" y="2928039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9" name="文本框 43"/>
          <p:cNvSpPr txBox="1"/>
          <p:nvPr/>
        </p:nvSpPr>
        <p:spPr>
          <a:xfrm>
            <a:off x="7553704" y="29597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第三季度成绩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619809" y="4076708"/>
            <a:ext cx="1894625" cy="483138"/>
          </a:xfrm>
          <a:prstGeom prst="roundRect">
            <a:avLst>
              <a:gd name="adj" fmla="val 16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1" name="文本框 43"/>
          <p:cNvSpPr txBox="1"/>
          <p:nvPr/>
        </p:nvSpPr>
        <p:spPr>
          <a:xfrm>
            <a:off x="8817773" y="410845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第四季度成绩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2" name="文本框 303"/>
          <p:cNvSpPr txBox="1"/>
          <p:nvPr/>
        </p:nvSpPr>
        <p:spPr>
          <a:xfrm>
            <a:off x="4365005" y="1614110"/>
            <a:ext cx="28442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这一季度我们的工作做得怎么样，哪些工作比较满意，这里说下大概的内容。。。。。。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文本框 303"/>
          <p:cNvSpPr txBox="1"/>
          <p:nvPr/>
        </p:nvSpPr>
        <p:spPr>
          <a:xfrm>
            <a:off x="5384584" y="4910259"/>
            <a:ext cx="28442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这一季度我们的工作做得怎么样，哪些工作比较满意，这里说下大概的内容。。。。。。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文本框 303"/>
          <p:cNvSpPr txBox="1"/>
          <p:nvPr/>
        </p:nvSpPr>
        <p:spPr>
          <a:xfrm>
            <a:off x="7355740" y="1583073"/>
            <a:ext cx="28442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这一季度我们的工作做得怎么样，哪些工作比较满意，这里说下大概的内容。。。。。。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文本框 303"/>
          <p:cNvSpPr txBox="1"/>
          <p:nvPr/>
        </p:nvSpPr>
        <p:spPr>
          <a:xfrm>
            <a:off x="8569946" y="4840967"/>
            <a:ext cx="28442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这一季度我们的工作做得怎么样，哪些工作比较满意，这里说下大概的内容。。。。。。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" name="直接连接符 2"/>
          <p:cNvCxnSpPr>
            <a:stCxn id="29" idx="3"/>
          </p:cNvCxnSpPr>
          <p:nvPr/>
        </p:nvCxnSpPr>
        <p:spPr>
          <a:xfrm>
            <a:off x="3958172" y="3724892"/>
            <a:ext cx="7681378" cy="0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34" idx="2"/>
          </p:cNvCxnSpPr>
          <p:nvPr/>
        </p:nvCxnSpPr>
        <p:spPr>
          <a:xfrm>
            <a:off x="5859386" y="3406319"/>
            <a:ext cx="3252" cy="318573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104063" y="3736786"/>
            <a:ext cx="3252" cy="318573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8335282" y="3407979"/>
            <a:ext cx="3252" cy="318573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9563869" y="3724891"/>
            <a:ext cx="3252" cy="318573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750"/>
                            </p:stCondLst>
                            <p:childTnLst>
                              <p:par>
                                <p:cTn id="7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9" grpId="0" animBg="1"/>
      <p:bldP spid="31" grpId="0"/>
      <p:bldP spid="32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1C3D50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>
                <a:solidFill>
                  <a:schemeClr val="bg1"/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0952" y="191574"/>
            <a:ext cx="86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32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图片 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6230" y="1566461"/>
            <a:ext cx="1450728" cy="1475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2976" y="817621"/>
            <a:ext cx="1450728" cy="1475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7" name="图片 1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5670" y="1651454"/>
            <a:ext cx="1450728" cy="1475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1719" y="3792346"/>
            <a:ext cx="1450728" cy="1475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9" name="图片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7017" y="3748804"/>
            <a:ext cx="1450728" cy="1475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0" name="Freeform 48"/>
          <p:cNvSpPr>
            <a:spLocks noEditPoints="1"/>
          </p:cNvSpPr>
          <p:nvPr/>
        </p:nvSpPr>
        <p:spPr bwMode="auto">
          <a:xfrm>
            <a:off x="4343026" y="2259669"/>
            <a:ext cx="3200400" cy="3200400"/>
          </a:xfrm>
          <a:custGeom>
            <a:avLst/>
            <a:gdLst>
              <a:gd name="T0" fmla="*/ 556 w 1252"/>
              <a:gd name="T1" fmla="*/ 1248 h 1252"/>
              <a:gd name="T2" fmla="*/ 375 w 1252"/>
              <a:gd name="T3" fmla="*/ 1200 h 1252"/>
              <a:gd name="T4" fmla="*/ 255 w 1252"/>
              <a:gd name="T5" fmla="*/ 1130 h 1252"/>
              <a:gd name="T6" fmla="*/ 122 w 1252"/>
              <a:gd name="T7" fmla="*/ 998 h 1252"/>
              <a:gd name="T8" fmla="*/ 52 w 1252"/>
              <a:gd name="T9" fmla="*/ 877 h 1252"/>
              <a:gd name="T10" fmla="*/ 4 w 1252"/>
              <a:gd name="T11" fmla="*/ 696 h 1252"/>
              <a:gd name="T12" fmla="*/ 4 w 1252"/>
              <a:gd name="T13" fmla="*/ 560 h 1252"/>
              <a:gd name="T14" fmla="*/ 137 w 1252"/>
              <a:gd name="T15" fmla="*/ 458 h 1252"/>
              <a:gd name="T16" fmla="*/ 120 w 1252"/>
              <a:gd name="T17" fmla="*/ 257 h 1252"/>
              <a:gd name="T18" fmla="*/ 287 w 1252"/>
              <a:gd name="T19" fmla="*/ 236 h 1252"/>
              <a:gd name="T20" fmla="*/ 372 w 1252"/>
              <a:gd name="T21" fmla="*/ 54 h 1252"/>
              <a:gd name="T22" fmla="*/ 528 w 1252"/>
              <a:gd name="T23" fmla="*/ 119 h 1252"/>
              <a:gd name="T24" fmla="*/ 626 w 1252"/>
              <a:gd name="T25" fmla="*/ 0 h 1252"/>
              <a:gd name="T26" fmla="*/ 724 w 1252"/>
              <a:gd name="T27" fmla="*/ 119 h 1252"/>
              <a:gd name="T28" fmla="*/ 879 w 1252"/>
              <a:gd name="T29" fmla="*/ 54 h 1252"/>
              <a:gd name="T30" fmla="*/ 965 w 1252"/>
              <a:gd name="T31" fmla="*/ 236 h 1252"/>
              <a:gd name="T32" fmla="*/ 1132 w 1252"/>
              <a:gd name="T33" fmla="*/ 257 h 1252"/>
              <a:gd name="T34" fmla="*/ 1115 w 1252"/>
              <a:gd name="T35" fmla="*/ 458 h 1252"/>
              <a:gd name="T36" fmla="*/ 1248 w 1252"/>
              <a:gd name="T37" fmla="*/ 560 h 1252"/>
              <a:gd name="T38" fmla="*/ 1248 w 1252"/>
              <a:gd name="T39" fmla="*/ 696 h 1252"/>
              <a:gd name="T40" fmla="*/ 1200 w 1252"/>
              <a:gd name="T41" fmla="*/ 877 h 1252"/>
              <a:gd name="T42" fmla="*/ 1130 w 1252"/>
              <a:gd name="T43" fmla="*/ 998 h 1252"/>
              <a:gd name="T44" fmla="*/ 997 w 1252"/>
              <a:gd name="T45" fmla="*/ 1130 h 1252"/>
              <a:gd name="T46" fmla="*/ 877 w 1252"/>
              <a:gd name="T47" fmla="*/ 1200 h 1252"/>
              <a:gd name="T48" fmla="*/ 696 w 1252"/>
              <a:gd name="T49" fmla="*/ 1248 h 1252"/>
              <a:gd name="T50" fmla="*/ 563 w 1252"/>
              <a:gd name="T51" fmla="*/ 1241 h 1252"/>
              <a:gd name="T52" fmla="*/ 717 w 1252"/>
              <a:gd name="T53" fmla="*/ 1126 h 1252"/>
              <a:gd name="T54" fmla="*/ 797 w 1252"/>
              <a:gd name="T55" fmla="*/ 1105 h 1252"/>
              <a:gd name="T56" fmla="*/ 955 w 1252"/>
              <a:gd name="T57" fmla="*/ 1014 h 1252"/>
              <a:gd name="T58" fmla="*/ 1013 w 1252"/>
              <a:gd name="T59" fmla="*/ 955 h 1252"/>
              <a:gd name="T60" fmla="*/ 1105 w 1252"/>
              <a:gd name="T61" fmla="*/ 797 h 1252"/>
              <a:gd name="T62" fmla="*/ 1126 w 1252"/>
              <a:gd name="T63" fmla="*/ 718 h 1252"/>
              <a:gd name="T64" fmla="*/ 1240 w 1252"/>
              <a:gd name="T65" fmla="*/ 563 h 1252"/>
              <a:gd name="T66" fmla="*/ 1106 w 1252"/>
              <a:gd name="T67" fmla="*/ 458 h 1252"/>
              <a:gd name="T68" fmla="*/ 1127 w 1252"/>
              <a:gd name="T69" fmla="*/ 265 h 1252"/>
              <a:gd name="T70" fmla="*/ 957 w 1252"/>
              <a:gd name="T71" fmla="*/ 241 h 1252"/>
              <a:gd name="T72" fmla="*/ 879 w 1252"/>
              <a:gd name="T73" fmla="*/ 63 h 1252"/>
              <a:gd name="T74" fmla="*/ 720 w 1252"/>
              <a:gd name="T75" fmla="*/ 127 h 1252"/>
              <a:gd name="T76" fmla="*/ 626 w 1252"/>
              <a:gd name="T77" fmla="*/ 9 h 1252"/>
              <a:gd name="T78" fmla="*/ 532 w 1252"/>
              <a:gd name="T79" fmla="*/ 127 h 1252"/>
              <a:gd name="T80" fmla="*/ 373 w 1252"/>
              <a:gd name="T81" fmla="*/ 63 h 1252"/>
              <a:gd name="T82" fmla="*/ 295 w 1252"/>
              <a:gd name="T83" fmla="*/ 241 h 1252"/>
              <a:gd name="T84" fmla="*/ 125 w 1252"/>
              <a:gd name="T85" fmla="*/ 265 h 1252"/>
              <a:gd name="T86" fmla="*/ 146 w 1252"/>
              <a:gd name="T87" fmla="*/ 458 h 1252"/>
              <a:gd name="T88" fmla="*/ 12 w 1252"/>
              <a:gd name="T89" fmla="*/ 563 h 1252"/>
              <a:gd name="T90" fmla="*/ 126 w 1252"/>
              <a:gd name="T91" fmla="*/ 718 h 1252"/>
              <a:gd name="T92" fmla="*/ 147 w 1252"/>
              <a:gd name="T93" fmla="*/ 797 h 1252"/>
              <a:gd name="T94" fmla="*/ 239 w 1252"/>
              <a:gd name="T95" fmla="*/ 955 h 1252"/>
              <a:gd name="T96" fmla="*/ 297 w 1252"/>
              <a:gd name="T97" fmla="*/ 1014 h 1252"/>
              <a:gd name="T98" fmla="*/ 455 w 1252"/>
              <a:gd name="T99" fmla="*/ 1105 h 1252"/>
              <a:gd name="T100" fmla="*/ 535 w 1252"/>
              <a:gd name="T101" fmla="*/ 1126 h 1252"/>
              <a:gd name="T102" fmla="*/ 288 w 1252"/>
              <a:gd name="T103" fmla="*/ 964 h 1252"/>
              <a:gd name="T104" fmla="*/ 626 w 1252"/>
              <a:gd name="T105" fmla="*/ 148 h 1252"/>
              <a:gd name="T106" fmla="*/ 964 w 1252"/>
              <a:gd name="T107" fmla="*/ 964 h 1252"/>
              <a:gd name="T108" fmla="*/ 157 w 1252"/>
              <a:gd name="T109" fmla="*/ 626 h 1252"/>
              <a:gd name="T110" fmla="*/ 626 w 1252"/>
              <a:gd name="T111" fmla="*/ 157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52" h="1252">
                <a:moveTo>
                  <a:pt x="626" y="1252"/>
                </a:moveTo>
                <a:cubicBezTo>
                  <a:pt x="604" y="1252"/>
                  <a:pt x="581" y="1251"/>
                  <a:pt x="559" y="1249"/>
                </a:cubicBezTo>
                <a:cubicBezTo>
                  <a:pt x="556" y="1248"/>
                  <a:pt x="556" y="1248"/>
                  <a:pt x="556" y="1248"/>
                </a:cubicBezTo>
                <a:cubicBezTo>
                  <a:pt x="528" y="1134"/>
                  <a:pt x="528" y="1134"/>
                  <a:pt x="528" y="1134"/>
                </a:cubicBezTo>
                <a:cubicBezTo>
                  <a:pt x="504" y="1129"/>
                  <a:pt x="480" y="1123"/>
                  <a:pt x="458" y="1115"/>
                </a:cubicBezTo>
                <a:cubicBezTo>
                  <a:pt x="375" y="1200"/>
                  <a:pt x="375" y="1200"/>
                  <a:pt x="375" y="1200"/>
                </a:cubicBezTo>
                <a:cubicBezTo>
                  <a:pt x="372" y="1199"/>
                  <a:pt x="372" y="1199"/>
                  <a:pt x="372" y="1199"/>
                </a:cubicBezTo>
                <a:cubicBezTo>
                  <a:pt x="332" y="1181"/>
                  <a:pt x="293" y="1158"/>
                  <a:pt x="257" y="1132"/>
                </a:cubicBezTo>
                <a:cubicBezTo>
                  <a:pt x="255" y="1130"/>
                  <a:pt x="255" y="1130"/>
                  <a:pt x="255" y="1130"/>
                </a:cubicBezTo>
                <a:cubicBezTo>
                  <a:pt x="287" y="1016"/>
                  <a:pt x="287" y="1016"/>
                  <a:pt x="287" y="1016"/>
                </a:cubicBezTo>
                <a:cubicBezTo>
                  <a:pt x="269" y="1001"/>
                  <a:pt x="252" y="983"/>
                  <a:pt x="236" y="965"/>
                </a:cubicBezTo>
                <a:cubicBezTo>
                  <a:pt x="122" y="998"/>
                  <a:pt x="122" y="998"/>
                  <a:pt x="122" y="998"/>
                </a:cubicBezTo>
                <a:cubicBezTo>
                  <a:pt x="120" y="995"/>
                  <a:pt x="120" y="995"/>
                  <a:pt x="120" y="995"/>
                </a:cubicBezTo>
                <a:cubicBezTo>
                  <a:pt x="94" y="959"/>
                  <a:pt x="72" y="921"/>
                  <a:pt x="54" y="880"/>
                </a:cubicBezTo>
                <a:cubicBezTo>
                  <a:pt x="52" y="877"/>
                  <a:pt x="52" y="877"/>
                  <a:pt x="52" y="877"/>
                </a:cubicBezTo>
                <a:cubicBezTo>
                  <a:pt x="137" y="795"/>
                  <a:pt x="137" y="795"/>
                  <a:pt x="137" y="795"/>
                </a:cubicBezTo>
                <a:cubicBezTo>
                  <a:pt x="130" y="772"/>
                  <a:pt x="123" y="748"/>
                  <a:pt x="119" y="725"/>
                </a:cubicBezTo>
                <a:cubicBezTo>
                  <a:pt x="4" y="696"/>
                  <a:pt x="4" y="696"/>
                  <a:pt x="4" y="696"/>
                </a:cubicBezTo>
                <a:cubicBezTo>
                  <a:pt x="4" y="693"/>
                  <a:pt x="4" y="693"/>
                  <a:pt x="4" y="693"/>
                </a:cubicBezTo>
                <a:cubicBezTo>
                  <a:pt x="1" y="671"/>
                  <a:pt x="0" y="648"/>
                  <a:pt x="0" y="626"/>
                </a:cubicBezTo>
                <a:cubicBezTo>
                  <a:pt x="0" y="604"/>
                  <a:pt x="1" y="582"/>
                  <a:pt x="4" y="560"/>
                </a:cubicBezTo>
                <a:cubicBezTo>
                  <a:pt x="4" y="557"/>
                  <a:pt x="4" y="557"/>
                  <a:pt x="4" y="557"/>
                </a:cubicBezTo>
                <a:cubicBezTo>
                  <a:pt x="119" y="528"/>
                  <a:pt x="119" y="528"/>
                  <a:pt x="119" y="528"/>
                </a:cubicBezTo>
                <a:cubicBezTo>
                  <a:pt x="123" y="504"/>
                  <a:pt x="130" y="481"/>
                  <a:pt x="137" y="458"/>
                </a:cubicBezTo>
                <a:cubicBezTo>
                  <a:pt x="52" y="376"/>
                  <a:pt x="52" y="376"/>
                  <a:pt x="52" y="376"/>
                </a:cubicBezTo>
                <a:cubicBezTo>
                  <a:pt x="54" y="373"/>
                  <a:pt x="54" y="373"/>
                  <a:pt x="54" y="373"/>
                </a:cubicBezTo>
                <a:cubicBezTo>
                  <a:pt x="72" y="332"/>
                  <a:pt x="94" y="293"/>
                  <a:pt x="120" y="257"/>
                </a:cubicBezTo>
                <a:cubicBezTo>
                  <a:pt x="122" y="255"/>
                  <a:pt x="122" y="255"/>
                  <a:pt x="122" y="255"/>
                </a:cubicBezTo>
                <a:cubicBezTo>
                  <a:pt x="236" y="287"/>
                  <a:pt x="236" y="287"/>
                  <a:pt x="236" y="287"/>
                </a:cubicBezTo>
                <a:cubicBezTo>
                  <a:pt x="252" y="269"/>
                  <a:pt x="269" y="252"/>
                  <a:pt x="287" y="236"/>
                </a:cubicBezTo>
                <a:cubicBezTo>
                  <a:pt x="255" y="122"/>
                  <a:pt x="255" y="122"/>
                  <a:pt x="255" y="122"/>
                </a:cubicBezTo>
                <a:cubicBezTo>
                  <a:pt x="257" y="121"/>
                  <a:pt x="257" y="121"/>
                  <a:pt x="257" y="121"/>
                </a:cubicBezTo>
                <a:cubicBezTo>
                  <a:pt x="293" y="94"/>
                  <a:pt x="332" y="72"/>
                  <a:pt x="372" y="54"/>
                </a:cubicBezTo>
                <a:cubicBezTo>
                  <a:pt x="375" y="53"/>
                  <a:pt x="375" y="53"/>
                  <a:pt x="375" y="53"/>
                </a:cubicBezTo>
                <a:cubicBezTo>
                  <a:pt x="458" y="138"/>
                  <a:pt x="458" y="138"/>
                  <a:pt x="458" y="138"/>
                </a:cubicBezTo>
                <a:cubicBezTo>
                  <a:pt x="480" y="130"/>
                  <a:pt x="504" y="123"/>
                  <a:pt x="528" y="119"/>
                </a:cubicBezTo>
                <a:cubicBezTo>
                  <a:pt x="556" y="4"/>
                  <a:pt x="556" y="4"/>
                  <a:pt x="556" y="4"/>
                </a:cubicBezTo>
                <a:cubicBezTo>
                  <a:pt x="559" y="4"/>
                  <a:pt x="559" y="4"/>
                  <a:pt x="559" y="4"/>
                </a:cubicBezTo>
                <a:cubicBezTo>
                  <a:pt x="581" y="2"/>
                  <a:pt x="604" y="0"/>
                  <a:pt x="626" y="0"/>
                </a:cubicBezTo>
                <a:cubicBezTo>
                  <a:pt x="648" y="0"/>
                  <a:pt x="671" y="2"/>
                  <a:pt x="693" y="4"/>
                </a:cubicBezTo>
                <a:cubicBezTo>
                  <a:pt x="696" y="4"/>
                  <a:pt x="696" y="4"/>
                  <a:pt x="696" y="4"/>
                </a:cubicBezTo>
                <a:cubicBezTo>
                  <a:pt x="724" y="119"/>
                  <a:pt x="724" y="119"/>
                  <a:pt x="724" y="119"/>
                </a:cubicBezTo>
                <a:cubicBezTo>
                  <a:pt x="748" y="123"/>
                  <a:pt x="772" y="130"/>
                  <a:pt x="794" y="138"/>
                </a:cubicBezTo>
                <a:cubicBezTo>
                  <a:pt x="877" y="53"/>
                  <a:pt x="877" y="53"/>
                  <a:pt x="877" y="53"/>
                </a:cubicBezTo>
                <a:cubicBezTo>
                  <a:pt x="879" y="54"/>
                  <a:pt x="879" y="54"/>
                  <a:pt x="879" y="54"/>
                </a:cubicBezTo>
                <a:cubicBezTo>
                  <a:pt x="920" y="72"/>
                  <a:pt x="959" y="94"/>
                  <a:pt x="995" y="121"/>
                </a:cubicBezTo>
                <a:cubicBezTo>
                  <a:pt x="997" y="122"/>
                  <a:pt x="997" y="122"/>
                  <a:pt x="997" y="122"/>
                </a:cubicBezTo>
                <a:cubicBezTo>
                  <a:pt x="965" y="236"/>
                  <a:pt x="965" y="236"/>
                  <a:pt x="965" y="236"/>
                </a:cubicBezTo>
                <a:cubicBezTo>
                  <a:pt x="983" y="252"/>
                  <a:pt x="1000" y="269"/>
                  <a:pt x="1016" y="287"/>
                </a:cubicBezTo>
                <a:cubicBezTo>
                  <a:pt x="1130" y="255"/>
                  <a:pt x="1130" y="255"/>
                  <a:pt x="1130" y="255"/>
                </a:cubicBezTo>
                <a:cubicBezTo>
                  <a:pt x="1132" y="257"/>
                  <a:pt x="1132" y="257"/>
                  <a:pt x="1132" y="257"/>
                </a:cubicBezTo>
                <a:cubicBezTo>
                  <a:pt x="1158" y="293"/>
                  <a:pt x="1180" y="332"/>
                  <a:pt x="1198" y="373"/>
                </a:cubicBezTo>
                <a:cubicBezTo>
                  <a:pt x="1200" y="376"/>
                  <a:pt x="1200" y="376"/>
                  <a:pt x="1200" y="376"/>
                </a:cubicBezTo>
                <a:cubicBezTo>
                  <a:pt x="1115" y="458"/>
                  <a:pt x="1115" y="458"/>
                  <a:pt x="1115" y="458"/>
                </a:cubicBezTo>
                <a:cubicBezTo>
                  <a:pt x="1123" y="481"/>
                  <a:pt x="1129" y="504"/>
                  <a:pt x="1133" y="528"/>
                </a:cubicBezTo>
                <a:cubicBezTo>
                  <a:pt x="1248" y="557"/>
                  <a:pt x="1248" y="557"/>
                  <a:pt x="1248" y="557"/>
                </a:cubicBezTo>
                <a:cubicBezTo>
                  <a:pt x="1248" y="560"/>
                  <a:pt x="1248" y="560"/>
                  <a:pt x="1248" y="560"/>
                </a:cubicBezTo>
                <a:cubicBezTo>
                  <a:pt x="1251" y="582"/>
                  <a:pt x="1252" y="604"/>
                  <a:pt x="1252" y="626"/>
                </a:cubicBezTo>
                <a:cubicBezTo>
                  <a:pt x="1252" y="649"/>
                  <a:pt x="1251" y="671"/>
                  <a:pt x="1248" y="693"/>
                </a:cubicBezTo>
                <a:cubicBezTo>
                  <a:pt x="1248" y="696"/>
                  <a:pt x="1248" y="696"/>
                  <a:pt x="1248" y="696"/>
                </a:cubicBezTo>
                <a:cubicBezTo>
                  <a:pt x="1133" y="725"/>
                  <a:pt x="1133" y="725"/>
                  <a:pt x="1133" y="725"/>
                </a:cubicBezTo>
                <a:cubicBezTo>
                  <a:pt x="1129" y="748"/>
                  <a:pt x="1122" y="772"/>
                  <a:pt x="1115" y="795"/>
                </a:cubicBezTo>
                <a:cubicBezTo>
                  <a:pt x="1200" y="877"/>
                  <a:pt x="1200" y="877"/>
                  <a:pt x="1200" y="877"/>
                </a:cubicBezTo>
                <a:cubicBezTo>
                  <a:pt x="1198" y="880"/>
                  <a:pt x="1198" y="880"/>
                  <a:pt x="1198" y="880"/>
                </a:cubicBezTo>
                <a:cubicBezTo>
                  <a:pt x="1180" y="920"/>
                  <a:pt x="1158" y="959"/>
                  <a:pt x="1132" y="995"/>
                </a:cubicBezTo>
                <a:cubicBezTo>
                  <a:pt x="1130" y="998"/>
                  <a:pt x="1130" y="998"/>
                  <a:pt x="1130" y="998"/>
                </a:cubicBezTo>
                <a:cubicBezTo>
                  <a:pt x="1016" y="965"/>
                  <a:pt x="1016" y="965"/>
                  <a:pt x="1016" y="965"/>
                </a:cubicBezTo>
                <a:cubicBezTo>
                  <a:pt x="1000" y="983"/>
                  <a:pt x="983" y="1001"/>
                  <a:pt x="965" y="1016"/>
                </a:cubicBezTo>
                <a:cubicBezTo>
                  <a:pt x="997" y="1130"/>
                  <a:pt x="997" y="1130"/>
                  <a:pt x="997" y="1130"/>
                </a:cubicBezTo>
                <a:cubicBezTo>
                  <a:pt x="995" y="1132"/>
                  <a:pt x="995" y="1132"/>
                  <a:pt x="995" y="1132"/>
                </a:cubicBezTo>
                <a:cubicBezTo>
                  <a:pt x="959" y="1158"/>
                  <a:pt x="920" y="1181"/>
                  <a:pt x="879" y="119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94" y="1115"/>
                  <a:pt x="794" y="1115"/>
                  <a:pt x="794" y="1115"/>
                </a:cubicBezTo>
                <a:cubicBezTo>
                  <a:pt x="772" y="1123"/>
                  <a:pt x="748" y="1129"/>
                  <a:pt x="724" y="1134"/>
                </a:cubicBezTo>
                <a:cubicBezTo>
                  <a:pt x="696" y="1248"/>
                  <a:pt x="696" y="1248"/>
                  <a:pt x="696" y="1248"/>
                </a:cubicBezTo>
                <a:cubicBezTo>
                  <a:pt x="693" y="1249"/>
                  <a:pt x="693" y="1249"/>
                  <a:pt x="693" y="1249"/>
                </a:cubicBezTo>
                <a:cubicBezTo>
                  <a:pt x="671" y="1251"/>
                  <a:pt x="648" y="1252"/>
                  <a:pt x="626" y="1252"/>
                </a:cubicBezTo>
                <a:close/>
                <a:moveTo>
                  <a:pt x="563" y="1241"/>
                </a:moveTo>
                <a:cubicBezTo>
                  <a:pt x="584" y="1243"/>
                  <a:pt x="605" y="1244"/>
                  <a:pt x="626" y="1244"/>
                </a:cubicBezTo>
                <a:cubicBezTo>
                  <a:pt x="647" y="1244"/>
                  <a:pt x="668" y="1243"/>
                  <a:pt x="689" y="1241"/>
                </a:cubicBezTo>
                <a:cubicBezTo>
                  <a:pt x="717" y="1126"/>
                  <a:pt x="717" y="1126"/>
                  <a:pt x="717" y="1126"/>
                </a:cubicBezTo>
                <a:cubicBezTo>
                  <a:pt x="720" y="1126"/>
                  <a:pt x="720" y="1126"/>
                  <a:pt x="720" y="1126"/>
                </a:cubicBezTo>
                <a:cubicBezTo>
                  <a:pt x="745" y="1121"/>
                  <a:pt x="770" y="1114"/>
                  <a:pt x="794" y="1106"/>
                </a:cubicBezTo>
                <a:cubicBezTo>
                  <a:pt x="797" y="1105"/>
                  <a:pt x="797" y="1105"/>
                  <a:pt x="797" y="1105"/>
                </a:cubicBezTo>
                <a:cubicBezTo>
                  <a:pt x="879" y="1190"/>
                  <a:pt x="879" y="1190"/>
                  <a:pt x="879" y="1190"/>
                </a:cubicBezTo>
                <a:cubicBezTo>
                  <a:pt x="917" y="1173"/>
                  <a:pt x="953" y="1151"/>
                  <a:pt x="988" y="1127"/>
                </a:cubicBezTo>
                <a:cubicBezTo>
                  <a:pt x="955" y="1014"/>
                  <a:pt x="955" y="1014"/>
                  <a:pt x="955" y="1014"/>
                </a:cubicBezTo>
                <a:cubicBezTo>
                  <a:pt x="957" y="1012"/>
                  <a:pt x="957" y="1012"/>
                  <a:pt x="957" y="1012"/>
                </a:cubicBezTo>
                <a:cubicBezTo>
                  <a:pt x="977" y="995"/>
                  <a:pt x="995" y="977"/>
                  <a:pt x="1011" y="958"/>
                </a:cubicBezTo>
                <a:cubicBezTo>
                  <a:pt x="1013" y="955"/>
                  <a:pt x="1013" y="955"/>
                  <a:pt x="1013" y="955"/>
                </a:cubicBezTo>
                <a:cubicBezTo>
                  <a:pt x="1127" y="988"/>
                  <a:pt x="1127" y="988"/>
                  <a:pt x="1127" y="988"/>
                </a:cubicBezTo>
                <a:cubicBezTo>
                  <a:pt x="1151" y="954"/>
                  <a:pt x="1172" y="917"/>
                  <a:pt x="1189" y="879"/>
                </a:cubicBezTo>
                <a:cubicBezTo>
                  <a:pt x="1105" y="797"/>
                  <a:pt x="1105" y="797"/>
                  <a:pt x="1105" y="797"/>
                </a:cubicBezTo>
                <a:cubicBezTo>
                  <a:pt x="1106" y="795"/>
                  <a:pt x="1106" y="795"/>
                  <a:pt x="1106" y="795"/>
                </a:cubicBezTo>
                <a:cubicBezTo>
                  <a:pt x="1114" y="771"/>
                  <a:pt x="1121" y="746"/>
                  <a:pt x="1125" y="720"/>
                </a:cubicBezTo>
                <a:cubicBezTo>
                  <a:pt x="1126" y="718"/>
                  <a:pt x="1126" y="718"/>
                  <a:pt x="1126" y="718"/>
                </a:cubicBezTo>
                <a:cubicBezTo>
                  <a:pt x="1240" y="689"/>
                  <a:pt x="1240" y="689"/>
                  <a:pt x="1240" y="689"/>
                </a:cubicBezTo>
                <a:cubicBezTo>
                  <a:pt x="1242" y="668"/>
                  <a:pt x="1243" y="647"/>
                  <a:pt x="1243" y="626"/>
                </a:cubicBezTo>
                <a:cubicBezTo>
                  <a:pt x="1243" y="605"/>
                  <a:pt x="1242" y="584"/>
                  <a:pt x="1240" y="563"/>
                </a:cubicBezTo>
                <a:cubicBezTo>
                  <a:pt x="1126" y="535"/>
                  <a:pt x="1126" y="535"/>
                  <a:pt x="1126" y="535"/>
                </a:cubicBezTo>
                <a:cubicBezTo>
                  <a:pt x="1125" y="532"/>
                  <a:pt x="1125" y="532"/>
                  <a:pt x="1125" y="532"/>
                </a:cubicBezTo>
                <a:cubicBezTo>
                  <a:pt x="1121" y="507"/>
                  <a:pt x="1114" y="482"/>
                  <a:pt x="1106" y="458"/>
                </a:cubicBezTo>
                <a:cubicBezTo>
                  <a:pt x="1105" y="455"/>
                  <a:pt x="1105" y="455"/>
                  <a:pt x="1105" y="455"/>
                </a:cubicBezTo>
                <a:cubicBezTo>
                  <a:pt x="1189" y="374"/>
                  <a:pt x="1189" y="374"/>
                  <a:pt x="1189" y="374"/>
                </a:cubicBezTo>
                <a:cubicBezTo>
                  <a:pt x="1172" y="335"/>
                  <a:pt x="1151" y="299"/>
                  <a:pt x="1127" y="265"/>
                </a:cubicBezTo>
                <a:cubicBezTo>
                  <a:pt x="1013" y="297"/>
                  <a:pt x="1013" y="297"/>
                  <a:pt x="1013" y="297"/>
                </a:cubicBezTo>
                <a:cubicBezTo>
                  <a:pt x="1011" y="295"/>
                  <a:pt x="1011" y="295"/>
                  <a:pt x="1011" y="295"/>
                </a:cubicBezTo>
                <a:cubicBezTo>
                  <a:pt x="995" y="276"/>
                  <a:pt x="977" y="257"/>
                  <a:pt x="957" y="241"/>
                </a:cubicBezTo>
                <a:cubicBezTo>
                  <a:pt x="955" y="239"/>
                  <a:pt x="955" y="239"/>
                  <a:pt x="955" y="239"/>
                </a:cubicBezTo>
                <a:cubicBezTo>
                  <a:pt x="988" y="126"/>
                  <a:pt x="988" y="126"/>
                  <a:pt x="988" y="126"/>
                </a:cubicBezTo>
                <a:cubicBezTo>
                  <a:pt x="953" y="101"/>
                  <a:pt x="917" y="80"/>
                  <a:pt x="879" y="63"/>
                </a:cubicBezTo>
                <a:cubicBezTo>
                  <a:pt x="797" y="148"/>
                  <a:pt x="797" y="148"/>
                  <a:pt x="797" y="148"/>
                </a:cubicBezTo>
                <a:cubicBezTo>
                  <a:pt x="794" y="147"/>
                  <a:pt x="794" y="147"/>
                  <a:pt x="794" y="147"/>
                </a:cubicBezTo>
                <a:cubicBezTo>
                  <a:pt x="770" y="138"/>
                  <a:pt x="745" y="131"/>
                  <a:pt x="720" y="127"/>
                </a:cubicBezTo>
                <a:cubicBezTo>
                  <a:pt x="717" y="126"/>
                  <a:pt x="717" y="126"/>
                  <a:pt x="717" y="126"/>
                </a:cubicBezTo>
                <a:cubicBezTo>
                  <a:pt x="689" y="12"/>
                  <a:pt x="689" y="12"/>
                  <a:pt x="689" y="12"/>
                </a:cubicBezTo>
                <a:cubicBezTo>
                  <a:pt x="668" y="10"/>
                  <a:pt x="647" y="9"/>
                  <a:pt x="626" y="9"/>
                </a:cubicBezTo>
                <a:cubicBezTo>
                  <a:pt x="605" y="9"/>
                  <a:pt x="584" y="10"/>
                  <a:pt x="563" y="12"/>
                </a:cubicBezTo>
                <a:cubicBezTo>
                  <a:pt x="535" y="126"/>
                  <a:pt x="535" y="126"/>
                  <a:pt x="535" y="126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07" y="131"/>
                  <a:pt x="482" y="138"/>
                  <a:pt x="458" y="147"/>
                </a:cubicBezTo>
                <a:cubicBezTo>
                  <a:pt x="455" y="148"/>
                  <a:pt x="455" y="148"/>
                  <a:pt x="455" y="148"/>
                </a:cubicBezTo>
                <a:cubicBezTo>
                  <a:pt x="373" y="63"/>
                  <a:pt x="373" y="63"/>
                  <a:pt x="373" y="63"/>
                </a:cubicBezTo>
                <a:cubicBezTo>
                  <a:pt x="335" y="80"/>
                  <a:pt x="298" y="101"/>
                  <a:pt x="264" y="126"/>
                </a:cubicBezTo>
                <a:cubicBezTo>
                  <a:pt x="297" y="239"/>
                  <a:pt x="297" y="239"/>
                  <a:pt x="297" y="239"/>
                </a:cubicBezTo>
                <a:cubicBezTo>
                  <a:pt x="295" y="241"/>
                  <a:pt x="295" y="241"/>
                  <a:pt x="295" y="241"/>
                </a:cubicBezTo>
                <a:cubicBezTo>
                  <a:pt x="275" y="257"/>
                  <a:pt x="257" y="276"/>
                  <a:pt x="241" y="295"/>
                </a:cubicBezTo>
                <a:cubicBezTo>
                  <a:pt x="239" y="297"/>
                  <a:pt x="239" y="297"/>
                  <a:pt x="239" y="297"/>
                </a:cubicBezTo>
                <a:cubicBezTo>
                  <a:pt x="125" y="265"/>
                  <a:pt x="125" y="265"/>
                  <a:pt x="125" y="265"/>
                </a:cubicBezTo>
                <a:cubicBezTo>
                  <a:pt x="101" y="299"/>
                  <a:pt x="80" y="335"/>
                  <a:pt x="63" y="374"/>
                </a:cubicBezTo>
                <a:cubicBezTo>
                  <a:pt x="147" y="455"/>
                  <a:pt x="147" y="455"/>
                  <a:pt x="147" y="455"/>
                </a:cubicBezTo>
                <a:cubicBezTo>
                  <a:pt x="146" y="458"/>
                  <a:pt x="146" y="458"/>
                  <a:pt x="146" y="458"/>
                </a:cubicBezTo>
                <a:cubicBezTo>
                  <a:pt x="138" y="482"/>
                  <a:pt x="131" y="507"/>
                  <a:pt x="127" y="532"/>
                </a:cubicBezTo>
                <a:cubicBezTo>
                  <a:pt x="126" y="535"/>
                  <a:pt x="126" y="535"/>
                  <a:pt x="126" y="535"/>
                </a:cubicBezTo>
                <a:cubicBezTo>
                  <a:pt x="12" y="563"/>
                  <a:pt x="12" y="563"/>
                  <a:pt x="12" y="563"/>
                </a:cubicBezTo>
                <a:cubicBezTo>
                  <a:pt x="10" y="584"/>
                  <a:pt x="9" y="606"/>
                  <a:pt x="9" y="626"/>
                </a:cubicBezTo>
                <a:cubicBezTo>
                  <a:pt x="9" y="647"/>
                  <a:pt x="10" y="668"/>
                  <a:pt x="12" y="689"/>
                </a:cubicBezTo>
                <a:cubicBezTo>
                  <a:pt x="126" y="718"/>
                  <a:pt x="126" y="718"/>
                  <a:pt x="126" y="718"/>
                </a:cubicBezTo>
                <a:cubicBezTo>
                  <a:pt x="127" y="720"/>
                  <a:pt x="127" y="720"/>
                  <a:pt x="127" y="720"/>
                </a:cubicBezTo>
                <a:cubicBezTo>
                  <a:pt x="131" y="746"/>
                  <a:pt x="138" y="771"/>
                  <a:pt x="146" y="795"/>
                </a:cubicBezTo>
                <a:cubicBezTo>
                  <a:pt x="147" y="797"/>
                  <a:pt x="147" y="797"/>
                  <a:pt x="147" y="797"/>
                </a:cubicBezTo>
                <a:cubicBezTo>
                  <a:pt x="63" y="879"/>
                  <a:pt x="63" y="879"/>
                  <a:pt x="63" y="879"/>
                </a:cubicBezTo>
                <a:cubicBezTo>
                  <a:pt x="80" y="917"/>
                  <a:pt x="101" y="954"/>
                  <a:pt x="125" y="988"/>
                </a:cubicBezTo>
                <a:cubicBezTo>
                  <a:pt x="239" y="955"/>
                  <a:pt x="239" y="955"/>
                  <a:pt x="239" y="955"/>
                </a:cubicBezTo>
                <a:cubicBezTo>
                  <a:pt x="241" y="958"/>
                  <a:pt x="241" y="958"/>
                  <a:pt x="241" y="958"/>
                </a:cubicBezTo>
                <a:cubicBezTo>
                  <a:pt x="257" y="977"/>
                  <a:pt x="275" y="995"/>
                  <a:pt x="295" y="1012"/>
                </a:cubicBezTo>
                <a:cubicBezTo>
                  <a:pt x="297" y="1014"/>
                  <a:pt x="297" y="1014"/>
                  <a:pt x="297" y="1014"/>
                </a:cubicBezTo>
                <a:cubicBezTo>
                  <a:pt x="264" y="1127"/>
                  <a:pt x="264" y="1127"/>
                  <a:pt x="264" y="1127"/>
                </a:cubicBezTo>
                <a:cubicBezTo>
                  <a:pt x="298" y="1151"/>
                  <a:pt x="335" y="1173"/>
                  <a:pt x="373" y="1190"/>
                </a:cubicBezTo>
                <a:cubicBezTo>
                  <a:pt x="455" y="1105"/>
                  <a:pt x="455" y="1105"/>
                  <a:pt x="455" y="1105"/>
                </a:cubicBezTo>
                <a:cubicBezTo>
                  <a:pt x="458" y="1106"/>
                  <a:pt x="458" y="1106"/>
                  <a:pt x="458" y="1106"/>
                </a:cubicBezTo>
                <a:cubicBezTo>
                  <a:pt x="482" y="1114"/>
                  <a:pt x="507" y="1121"/>
                  <a:pt x="532" y="1126"/>
                </a:cubicBezTo>
                <a:cubicBezTo>
                  <a:pt x="535" y="1126"/>
                  <a:pt x="535" y="1126"/>
                  <a:pt x="535" y="1126"/>
                </a:cubicBezTo>
                <a:lnTo>
                  <a:pt x="563" y="1241"/>
                </a:lnTo>
                <a:close/>
                <a:moveTo>
                  <a:pt x="626" y="1104"/>
                </a:moveTo>
                <a:cubicBezTo>
                  <a:pt x="498" y="1104"/>
                  <a:pt x="378" y="1055"/>
                  <a:pt x="288" y="964"/>
                </a:cubicBezTo>
                <a:cubicBezTo>
                  <a:pt x="198" y="874"/>
                  <a:pt x="148" y="754"/>
                  <a:pt x="148" y="626"/>
                </a:cubicBezTo>
                <a:cubicBezTo>
                  <a:pt x="148" y="499"/>
                  <a:pt x="198" y="379"/>
                  <a:pt x="288" y="288"/>
                </a:cubicBezTo>
                <a:cubicBezTo>
                  <a:pt x="378" y="198"/>
                  <a:pt x="498" y="148"/>
                  <a:pt x="626" y="148"/>
                </a:cubicBezTo>
                <a:cubicBezTo>
                  <a:pt x="754" y="148"/>
                  <a:pt x="874" y="198"/>
                  <a:pt x="964" y="288"/>
                </a:cubicBezTo>
                <a:cubicBezTo>
                  <a:pt x="1054" y="379"/>
                  <a:pt x="1104" y="499"/>
                  <a:pt x="1104" y="626"/>
                </a:cubicBezTo>
                <a:cubicBezTo>
                  <a:pt x="1104" y="754"/>
                  <a:pt x="1054" y="874"/>
                  <a:pt x="964" y="964"/>
                </a:cubicBezTo>
                <a:cubicBezTo>
                  <a:pt x="874" y="1055"/>
                  <a:pt x="754" y="1104"/>
                  <a:pt x="626" y="1104"/>
                </a:cubicBezTo>
                <a:close/>
                <a:moveTo>
                  <a:pt x="626" y="157"/>
                </a:moveTo>
                <a:cubicBezTo>
                  <a:pt x="367" y="157"/>
                  <a:pt x="157" y="367"/>
                  <a:pt x="157" y="626"/>
                </a:cubicBezTo>
                <a:cubicBezTo>
                  <a:pt x="157" y="885"/>
                  <a:pt x="367" y="1096"/>
                  <a:pt x="626" y="1096"/>
                </a:cubicBezTo>
                <a:cubicBezTo>
                  <a:pt x="885" y="1096"/>
                  <a:pt x="1095" y="885"/>
                  <a:pt x="1095" y="626"/>
                </a:cubicBezTo>
                <a:cubicBezTo>
                  <a:pt x="1095" y="367"/>
                  <a:pt x="885" y="157"/>
                  <a:pt x="626" y="15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1C3D50"/>
              </a:solidFill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4908098" y="2765609"/>
            <a:ext cx="2153648" cy="3353958"/>
            <a:chOff x="7056438" y="2401888"/>
            <a:chExt cx="2671763" cy="4160838"/>
          </a:xfrm>
          <a:solidFill>
            <a:schemeClr val="accent4">
              <a:lumMod val="60000"/>
              <a:lumOff val="40000"/>
              <a:alpha val="50000"/>
            </a:schemeClr>
          </a:solidFill>
          <a:effectLst>
            <a:outerShdw blurRad="254000" dist="101600" dir="8100000" sx="102000" sy="102000" algn="tr" rotWithShape="0">
              <a:prstClr val="black">
                <a:alpha val="28000"/>
              </a:prstClr>
            </a:outerShdw>
          </a:effectLst>
        </p:grpSpPr>
        <p:sp>
          <p:nvSpPr>
            <p:cNvPr id="132" name="Freeform 49"/>
            <p:cNvSpPr/>
            <p:nvPr/>
          </p:nvSpPr>
          <p:spPr bwMode="auto">
            <a:xfrm>
              <a:off x="7056438" y="2401888"/>
              <a:ext cx="2671763" cy="4160838"/>
            </a:xfrm>
            <a:custGeom>
              <a:avLst/>
              <a:gdLst>
                <a:gd name="T0" fmla="*/ 388 w 842"/>
                <a:gd name="T1" fmla="*/ 1312 h 1312"/>
                <a:gd name="T2" fmla="*/ 340 w 842"/>
                <a:gd name="T3" fmla="*/ 1265 h 1312"/>
                <a:gd name="T4" fmla="*/ 343 w 842"/>
                <a:gd name="T5" fmla="*/ 1249 h 1312"/>
                <a:gd name="T6" fmla="*/ 278 w 842"/>
                <a:gd name="T7" fmla="*/ 1249 h 1312"/>
                <a:gd name="T8" fmla="*/ 228 w 842"/>
                <a:gd name="T9" fmla="*/ 1199 h 1312"/>
                <a:gd name="T10" fmla="*/ 241 w 842"/>
                <a:gd name="T11" fmla="*/ 1164 h 1312"/>
                <a:gd name="T12" fmla="*/ 219 w 842"/>
                <a:gd name="T13" fmla="*/ 1121 h 1312"/>
                <a:gd name="T14" fmla="*/ 232 w 842"/>
                <a:gd name="T15" fmla="*/ 1086 h 1312"/>
                <a:gd name="T16" fmla="*/ 196 w 842"/>
                <a:gd name="T17" fmla="*/ 1022 h 1312"/>
                <a:gd name="T18" fmla="*/ 196 w 842"/>
                <a:gd name="T19" fmla="*/ 982 h 1312"/>
                <a:gd name="T20" fmla="*/ 196 w 842"/>
                <a:gd name="T21" fmla="*/ 982 h 1312"/>
                <a:gd name="T22" fmla="*/ 196 w 842"/>
                <a:gd name="T23" fmla="*/ 976 h 1312"/>
                <a:gd name="T24" fmla="*/ 196 w 842"/>
                <a:gd name="T25" fmla="*/ 947 h 1312"/>
                <a:gd name="T26" fmla="*/ 197 w 842"/>
                <a:gd name="T27" fmla="*/ 940 h 1312"/>
                <a:gd name="T28" fmla="*/ 197 w 842"/>
                <a:gd name="T29" fmla="*/ 917 h 1312"/>
                <a:gd name="T30" fmla="*/ 180 w 842"/>
                <a:gd name="T31" fmla="*/ 849 h 1312"/>
                <a:gd name="T32" fmla="*/ 129 w 842"/>
                <a:gd name="T33" fmla="*/ 779 h 1312"/>
                <a:gd name="T34" fmla="*/ 0 w 842"/>
                <a:gd name="T35" fmla="*/ 419 h 1312"/>
                <a:gd name="T36" fmla="*/ 419 w 842"/>
                <a:gd name="T37" fmla="*/ 0 h 1312"/>
                <a:gd name="T38" fmla="*/ 423 w 842"/>
                <a:gd name="T39" fmla="*/ 0 h 1312"/>
                <a:gd name="T40" fmla="*/ 842 w 842"/>
                <a:gd name="T41" fmla="*/ 419 h 1312"/>
                <a:gd name="T42" fmla="*/ 713 w 842"/>
                <a:gd name="T43" fmla="*/ 779 h 1312"/>
                <a:gd name="T44" fmla="*/ 662 w 842"/>
                <a:gd name="T45" fmla="*/ 849 h 1312"/>
                <a:gd name="T46" fmla="*/ 647 w 842"/>
                <a:gd name="T47" fmla="*/ 899 h 1312"/>
                <a:gd name="T48" fmla="*/ 646 w 842"/>
                <a:gd name="T49" fmla="*/ 1023 h 1312"/>
                <a:gd name="T50" fmla="*/ 610 w 842"/>
                <a:gd name="T51" fmla="*/ 1086 h 1312"/>
                <a:gd name="T52" fmla="*/ 623 w 842"/>
                <a:gd name="T53" fmla="*/ 1121 h 1312"/>
                <a:gd name="T54" fmla="*/ 601 w 842"/>
                <a:gd name="T55" fmla="*/ 1164 h 1312"/>
                <a:gd name="T56" fmla="*/ 614 w 842"/>
                <a:gd name="T57" fmla="*/ 1199 h 1312"/>
                <a:gd name="T58" fmla="*/ 564 w 842"/>
                <a:gd name="T59" fmla="*/ 1249 h 1312"/>
                <a:gd name="T60" fmla="*/ 499 w 842"/>
                <a:gd name="T61" fmla="*/ 1249 h 1312"/>
                <a:gd name="T62" fmla="*/ 502 w 842"/>
                <a:gd name="T63" fmla="*/ 1265 h 1312"/>
                <a:gd name="T64" fmla="*/ 455 w 842"/>
                <a:gd name="T65" fmla="*/ 1312 h 1312"/>
                <a:gd name="T66" fmla="*/ 388 w 842"/>
                <a:gd name="T67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42" h="1312">
                  <a:moveTo>
                    <a:pt x="388" y="1312"/>
                  </a:moveTo>
                  <a:cubicBezTo>
                    <a:pt x="362" y="1312"/>
                    <a:pt x="340" y="1291"/>
                    <a:pt x="340" y="1265"/>
                  </a:cubicBezTo>
                  <a:cubicBezTo>
                    <a:pt x="340" y="1259"/>
                    <a:pt x="341" y="1254"/>
                    <a:pt x="343" y="1249"/>
                  </a:cubicBezTo>
                  <a:cubicBezTo>
                    <a:pt x="278" y="1249"/>
                    <a:pt x="278" y="1249"/>
                    <a:pt x="278" y="1249"/>
                  </a:cubicBezTo>
                  <a:cubicBezTo>
                    <a:pt x="250" y="1249"/>
                    <a:pt x="228" y="1226"/>
                    <a:pt x="228" y="1199"/>
                  </a:cubicBezTo>
                  <a:cubicBezTo>
                    <a:pt x="228" y="1186"/>
                    <a:pt x="233" y="1173"/>
                    <a:pt x="241" y="1164"/>
                  </a:cubicBezTo>
                  <a:cubicBezTo>
                    <a:pt x="228" y="1156"/>
                    <a:pt x="219" y="1140"/>
                    <a:pt x="219" y="1121"/>
                  </a:cubicBezTo>
                  <a:cubicBezTo>
                    <a:pt x="219" y="1108"/>
                    <a:pt x="223" y="1095"/>
                    <a:pt x="232" y="1086"/>
                  </a:cubicBezTo>
                  <a:cubicBezTo>
                    <a:pt x="210" y="1073"/>
                    <a:pt x="196" y="1049"/>
                    <a:pt x="196" y="102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82"/>
                    <a:pt x="196" y="982"/>
                    <a:pt x="196" y="982"/>
                  </a:cubicBezTo>
                  <a:cubicBezTo>
                    <a:pt x="196" y="976"/>
                    <a:pt x="196" y="976"/>
                    <a:pt x="196" y="976"/>
                  </a:cubicBezTo>
                  <a:cubicBezTo>
                    <a:pt x="196" y="966"/>
                    <a:pt x="196" y="957"/>
                    <a:pt x="196" y="947"/>
                  </a:cubicBezTo>
                  <a:cubicBezTo>
                    <a:pt x="197" y="940"/>
                    <a:pt x="197" y="940"/>
                    <a:pt x="197" y="940"/>
                  </a:cubicBezTo>
                  <a:cubicBezTo>
                    <a:pt x="197" y="917"/>
                    <a:pt x="197" y="917"/>
                    <a:pt x="197" y="917"/>
                  </a:cubicBezTo>
                  <a:cubicBezTo>
                    <a:pt x="196" y="897"/>
                    <a:pt x="194" y="871"/>
                    <a:pt x="180" y="849"/>
                  </a:cubicBezTo>
                  <a:cubicBezTo>
                    <a:pt x="166" y="824"/>
                    <a:pt x="148" y="802"/>
                    <a:pt x="129" y="779"/>
                  </a:cubicBezTo>
                  <a:cubicBezTo>
                    <a:pt x="69" y="706"/>
                    <a:pt x="0" y="623"/>
                    <a:pt x="0" y="419"/>
                  </a:cubicBezTo>
                  <a:cubicBezTo>
                    <a:pt x="0" y="188"/>
                    <a:pt x="188" y="0"/>
                    <a:pt x="419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654" y="0"/>
                    <a:pt x="842" y="188"/>
                    <a:pt x="842" y="419"/>
                  </a:cubicBezTo>
                  <a:cubicBezTo>
                    <a:pt x="842" y="623"/>
                    <a:pt x="773" y="706"/>
                    <a:pt x="713" y="779"/>
                  </a:cubicBezTo>
                  <a:cubicBezTo>
                    <a:pt x="694" y="802"/>
                    <a:pt x="676" y="824"/>
                    <a:pt x="662" y="849"/>
                  </a:cubicBezTo>
                  <a:cubicBezTo>
                    <a:pt x="653" y="863"/>
                    <a:pt x="649" y="879"/>
                    <a:pt x="647" y="899"/>
                  </a:cubicBezTo>
                  <a:cubicBezTo>
                    <a:pt x="646" y="1023"/>
                    <a:pt x="646" y="1023"/>
                    <a:pt x="646" y="1023"/>
                  </a:cubicBezTo>
                  <a:cubicBezTo>
                    <a:pt x="646" y="1049"/>
                    <a:pt x="632" y="1073"/>
                    <a:pt x="610" y="1086"/>
                  </a:cubicBezTo>
                  <a:cubicBezTo>
                    <a:pt x="619" y="1095"/>
                    <a:pt x="623" y="1108"/>
                    <a:pt x="623" y="1121"/>
                  </a:cubicBezTo>
                  <a:cubicBezTo>
                    <a:pt x="623" y="1140"/>
                    <a:pt x="614" y="1156"/>
                    <a:pt x="601" y="1164"/>
                  </a:cubicBezTo>
                  <a:cubicBezTo>
                    <a:pt x="609" y="1173"/>
                    <a:pt x="614" y="1186"/>
                    <a:pt x="614" y="1199"/>
                  </a:cubicBezTo>
                  <a:cubicBezTo>
                    <a:pt x="614" y="1226"/>
                    <a:pt x="592" y="1249"/>
                    <a:pt x="564" y="1249"/>
                  </a:cubicBezTo>
                  <a:cubicBezTo>
                    <a:pt x="499" y="1249"/>
                    <a:pt x="499" y="1249"/>
                    <a:pt x="499" y="1249"/>
                  </a:cubicBezTo>
                  <a:cubicBezTo>
                    <a:pt x="501" y="1254"/>
                    <a:pt x="502" y="1259"/>
                    <a:pt x="502" y="1265"/>
                  </a:cubicBezTo>
                  <a:cubicBezTo>
                    <a:pt x="502" y="1291"/>
                    <a:pt x="480" y="1312"/>
                    <a:pt x="455" y="1312"/>
                  </a:cubicBezTo>
                  <a:lnTo>
                    <a:pt x="388" y="1312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33" name="Freeform 50"/>
            <p:cNvSpPr/>
            <p:nvPr/>
          </p:nvSpPr>
          <p:spPr bwMode="auto">
            <a:xfrm>
              <a:off x="8247063" y="6384925"/>
              <a:ext cx="293688" cy="82550"/>
            </a:xfrm>
            <a:custGeom>
              <a:avLst/>
              <a:gdLst>
                <a:gd name="T0" fmla="*/ 13 w 93"/>
                <a:gd name="T1" fmla="*/ 26 h 26"/>
                <a:gd name="T2" fmla="*/ 0 w 93"/>
                <a:gd name="T3" fmla="*/ 13 h 26"/>
                <a:gd name="T4" fmla="*/ 13 w 93"/>
                <a:gd name="T5" fmla="*/ 0 h 26"/>
                <a:gd name="T6" fmla="*/ 80 w 93"/>
                <a:gd name="T7" fmla="*/ 0 h 26"/>
                <a:gd name="T8" fmla="*/ 93 w 93"/>
                <a:gd name="T9" fmla="*/ 13 h 26"/>
                <a:gd name="T10" fmla="*/ 80 w 93"/>
                <a:gd name="T11" fmla="*/ 26 h 26"/>
                <a:gd name="T12" fmla="*/ 13 w 93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6">
                  <a:moveTo>
                    <a:pt x="13" y="26"/>
                  </a:move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7" y="0"/>
                    <a:pt x="93" y="6"/>
                    <a:pt x="93" y="13"/>
                  </a:cubicBezTo>
                  <a:cubicBezTo>
                    <a:pt x="93" y="20"/>
                    <a:pt x="87" y="26"/>
                    <a:pt x="80" y="26"/>
                  </a:cubicBezTo>
                  <a:lnTo>
                    <a:pt x="13" y="26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34" name="Freeform 51"/>
            <p:cNvSpPr/>
            <p:nvPr/>
          </p:nvSpPr>
          <p:spPr bwMode="auto">
            <a:xfrm>
              <a:off x="7888288" y="6162675"/>
              <a:ext cx="1008063" cy="104775"/>
            </a:xfrm>
            <a:custGeom>
              <a:avLst/>
              <a:gdLst>
                <a:gd name="T0" fmla="*/ 16 w 318"/>
                <a:gd name="T1" fmla="*/ 33 h 33"/>
                <a:gd name="T2" fmla="*/ 0 w 318"/>
                <a:gd name="T3" fmla="*/ 16 h 33"/>
                <a:gd name="T4" fmla="*/ 16 w 318"/>
                <a:gd name="T5" fmla="*/ 0 h 33"/>
                <a:gd name="T6" fmla="*/ 302 w 318"/>
                <a:gd name="T7" fmla="*/ 0 h 33"/>
                <a:gd name="T8" fmla="*/ 318 w 318"/>
                <a:gd name="T9" fmla="*/ 16 h 33"/>
                <a:gd name="T10" fmla="*/ 302 w 318"/>
                <a:gd name="T11" fmla="*/ 33 h 33"/>
                <a:gd name="T12" fmla="*/ 16 w 318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33">
                  <a:moveTo>
                    <a:pt x="16" y="33"/>
                  </a:moveTo>
                  <a:cubicBezTo>
                    <a:pt x="7" y="33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311" y="0"/>
                    <a:pt x="318" y="7"/>
                    <a:pt x="318" y="16"/>
                  </a:cubicBezTo>
                  <a:cubicBezTo>
                    <a:pt x="318" y="25"/>
                    <a:pt x="311" y="33"/>
                    <a:pt x="302" y="33"/>
                  </a:cubicBezTo>
                  <a:lnTo>
                    <a:pt x="16" y="33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35" name="Freeform 52"/>
            <p:cNvSpPr/>
            <p:nvPr/>
          </p:nvSpPr>
          <p:spPr bwMode="auto">
            <a:xfrm>
              <a:off x="7856538" y="5897563"/>
              <a:ext cx="1052513" cy="107950"/>
            </a:xfrm>
            <a:custGeom>
              <a:avLst/>
              <a:gdLst>
                <a:gd name="T0" fmla="*/ 17 w 332"/>
                <a:gd name="T1" fmla="*/ 34 h 34"/>
                <a:gd name="T2" fmla="*/ 0 w 332"/>
                <a:gd name="T3" fmla="*/ 17 h 34"/>
                <a:gd name="T4" fmla="*/ 17 w 332"/>
                <a:gd name="T5" fmla="*/ 0 h 34"/>
                <a:gd name="T6" fmla="*/ 315 w 332"/>
                <a:gd name="T7" fmla="*/ 0 h 34"/>
                <a:gd name="T8" fmla="*/ 332 w 332"/>
                <a:gd name="T9" fmla="*/ 17 h 34"/>
                <a:gd name="T10" fmla="*/ 315 w 332"/>
                <a:gd name="T11" fmla="*/ 34 h 34"/>
                <a:gd name="T12" fmla="*/ 17 w 332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34">
                  <a:moveTo>
                    <a:pt x="17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324" y="0"/>
                    <a:pt x="332" y="7"/>
                    <a:pt x="332" y="17"/>
                  </a:cubicBezTo>
                  <a:cubicBezTo>
                    <a:pt x="332" y="26"/>
                    <a:pt x="324" y="34"/>
                    <a:pt x="315" y="34"/>
                  </a:cubicBezTo>
                  <a:lnTo>
                    <a:pt x="17" y="34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36" name="Freeform 53"/>
            <p:cNvSpPr/>
            <p:nvPr/>
          </p:nvSpPr>
          <p:spPr bwMode="auto">
            <a:xfrm>
              <a:off x="7780338" y="5211763"/>
              <a:ext cx="1223963" cy="552450"/>
            </a:xfrm>
            <a:custGeom>
              <a:avLst/>
              <a:gdLst>
                <a:gd name="T0" fmla="*/ 3 w 386"/>
                <a:gd name="T1" fmla="*/ 30 h 174"/>
                <a:gd name="T2" fmla="*/ 3 w 386"/>
                <a:gd name="T3" fmla="*/ 30 h 174"/>
                <a:gd name="T4" fmla="*/ 3 w 386"/>
                <a:gd name="T5" fmla="*/ 54 h 174"/>
                <a:gd name="T6" fmla="*/ 2 w 386"/>
                <a:gd name="T7" fmla="*/ 62 h 174"/>
                <a:gd name="T8" fmla="*/ 3 w 386"/>
                <a:gd name="T9" fmla="*/ 62 h 174"/>
                <a:gd name="T10" fmla="*/ 2 w 386"/>
                <a:gd name="T11" fmla="*/ 137 h 174"/>
                <a:gd name="T12" fmla="*/ 27 w 386"/>
                <a:gd name="T13" fmla="*/ 174 h 174"/>
                <a:gd name="T14" fmla="*/ 359 w 386"/>
                <a:gd name="T15" fmla="*/ 174 h 174"/>
                <a:gd name="T16" fmla="*/ 384 w 386"/>
                <a:gd name="T17" fmla="*/ 136 h 174"/>
                <a:gd name="T18" fmla="*/ 385 w 386"/>
                <a:gd name="T19" fmla="*/ 11 h 174"/>
                <a:gd name="T20" fmla="*/ 385 w 386"/>
                <a:gd name="T21" fmla="*/ 10 h 174"/>
                <a:gd name="T22" fmla="*/ 386 w 386"/>
                <a:gd name="T23" fmla="*/ 0 h 174"/>
                <a:gd name="T24" fmla="*/ 0 w 386"/>
                <a:gd name="T25" fmla="*/ 0 h 174"/>
                <a:gd name="T26" fmla="*/ 3 w 386"/>
                <a:gd name="T27" fmla="*/ 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6" h="174"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4"/>
                    <a:pt x="2" y="62"/>
                    <a:pt x="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53"/>
                    <a:pt x="12" y="168"/>
                    <a:pt x="27" y="174"/>
                  </a:cubicBezTo>
                  <a:cubicBezTo>
                    <a:pt x="34" y="173"/>
                    <a:pt x="359" y="174"/>
                    <a:pt x="359" y="174"/>
                  </a:cubicBezTo>
                  <a:cubicBezTo>
                    <a:pt x="374" y="168"/>
                    <a:pt x="384" y="153"/>
                    <a:pt x="384" y="136"/>
                  </a:cubicBezTo>
                  <a:cubicBezTo>
                    <a:pt x="385" y="11"/>
                    <a:pt x="385" y="11"/>
                    <a:pt x="385" y="11"/>
                  </a:cubicBezTo>
                  <a:cubicBezTo>
                    <a:pt x="385" y="10"/>
                    <a:pt x="385" y="10"/>
                    <a:pt x="385" y="10"/>
                  </a:cubicBezTo>
                  <a:cubicBezTo>
                    <a:pt x="385" y="6"/>
                    <a:pt x="385" y="3"/>
                    <a:pt x="3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2" y="21"/>
                    <a:pt x="3" y="3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37" name="Freeform 54"/>
            <p:cNvSpPr/>
            <p:nvPr/>
          </p:nvSpPr>
          <p:spPr bwMode="auto">
            <a:xfrm>
              <a:off x="7167563" y="2509838"/>
              <a:ext cx="2452688" cy="2578100"/>
            </a:xfrm>
            <a:custGeom>
              <a:avLst/>
              <a:gdLst>
                <a:gd name="T0" fmla="*/ 597 w 773"/>
                <a:gd name="T1" fmla="*/ 797 h 813"/>
                <a:gd name="T2" fmla="*/ 652 w 773"/>
                <a:gd name="T3" fmla="*/ 723 h 813"/>
                <a:gd name="T4" fmla="*/ 773 w 773"/>
                <a:gd name="T5" fmla="*/ 385 h 813"/>
                <a:gd name="T6" fmla="*/ 388 w 773"/>
                <a:gd name="T7" fmla="*/ 0 h 813"/>
                <a:gd name="T8" fmla="*/ 384 w 773"/>
                <a:gd name="T9" fmla="*/ 0 h 813"/>
                <a:gd name="T10" fmla="*/ 0 w 773"/>
                <a:gd name="T11" fmla="*/ 385 h 813"/>
                <a:gd name="T12" fmla="*/ 120 w 773"/>
                <a:gd name="T13" fmla="*/ 723 h 813"/>
                <a:gd name="T14" fmla="*/ 175 w 773"/>
                <a:gd name="T15" fmla="*/ 797 h 813"/>
                <a:gd name="T16" fmla="*/ 183 w 773"/>
                <a:gd name="T17" fmla="*/ 813 h 813"/>
                <a:gd name="T18" fmla="*/ 589 w 773"/>
                <a:gd name="T19" fmla="*/ 813 h 813"/>
                <a:gd name="T20" fmla="*/ 597 w 773"/>
                <a:gd name="T21" fmla="*/ 797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3" h="813">
                  <a:moveTo>
                    <a:pt x="597" y="797"/>
                  </a:moveTo>
                  <a:cubicBezTo>
                    <a:pt x="613" y="771"/>
                    <a:pt x="632" y="748"/>
                    <a:pt x="652" y="723"/>
                  </a:cubicBezTo>
                  <a:cubicBezTo>
                    <a:pt x="709" y="655"/>
                    <a:pt x="773" y="577"/>
                    <a:pt x="773" y="385"/>
                  </a:cubicBezTo>
                  <a:cubicBezTo>
                    <a:pt x="773" y="173"/>
                    <a:pt x="600" y="0"/>
                    <a:pt x="388" y="0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3"/>
                    <a:pt x="0" y="385"/>
                  </a:cubicBezTo>
                  <a:cubicBezTo>
                    <a:pt x="0" y="577"/>
                    <a:pt x="64" y="655"/>
                    <a:pt x="120" y="723"/>
                  </a:cubicBezTo>
                  <a:cubicBezTo>
                    <a:pt x="140" y="748"/>
                    <a:pt x="159" y="771"/>
                    <a:pt x="175" y="797"/>
                  </a:cubicBezTo>
                  <a:cubicBezTo>
                    <a:pt x="178" y="803"/>
                    <a:pt x="180" y="808"/>
                    <a:pt x="183" y="813"/>
                  </a:cubicBezTo>
                  <a:cubicBezTo>
                    <a:pt x="589" y="813"/>
                    <a:pt x="589" y="813"/>
                    <a:pt x="589" y="813"/>
                  </a:cubicBezTo>
                  <a:cubicBezTo>
                    <a:pt x="592" y="808"/>
                    <a:pt x="594" y="802"/>
                    <a:pt x="597" y="797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srgbClr val="1C3D50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5304113" y="2891236"/>
            <a:ext cx="1097335" cy="1480613"/>
            <a:chOff x="2301876" y="1898650"/>
            <a:chExt cx="331788" cy="447675"/>
          </a:xfrm>
        </p:grpSpPr>
        <p:sp>
          <p:nvSpPr>
            <p:cNvPr id="139" name="Freeform 76"/>
            <p:cNvSpPr/>
            <p:nvPr/>
          </p:nvSpPr>
          <p:spPr bwMode="auto">
            <a:xfrm>
              <a:off x="2308226" y="2266950"/>
              <a:ext cx="53975" cy="79375"/>
            </a:xfrm>
            <a:custGeom>
              <a:avLst/>
              <a:gdLst>
                <a:gd name="T0" fmla="*/ 13 w 14"/>
                <a:gd name="T1" fmla="*/ 0 h 21"/>
                <a:gd name="T2" fmla="*/ 1 w 14"/>
                <a:gd name="T3" fmla="*/ 0 h 21"/>
                <a:gd name="T4" fmla="*/ 0 w 14"/>
                <a:gd name="T5" fmla="*/ 1 h 21"/>
                <a:gd name="T6" fmla="*/ 0 w 14"/>
                <a:gd name="T7" fmla="*/ 20 h 21"/>
                <a:gd name="T8" fmla="*/ 1 w 14"/>
                <a:gd name="T9" fmla="*/ 21 h 21"/>
                <a:gd name="T10" fmla="*/ 13 w 14"/>
                <a:gd name="T11" fmla="*/ 21 h 21"/>
                <a:gd name="T12" fmla="*/ 14 w 14"/>
                <a:gd name="T13" fmla="*/ 20 h 21"/>
                <a:gd name="T14" fmla="*/ 14 w 14"/>
                <a:gd name="T15" fmla="*/ 1 h 21"/>
                <a:gd name="T16" fmla="*/ 13 w 14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1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40" name="Freeform 77"/>
            <p:cNvSpPr/>
            <p:nvPr/>
          </p:nvSpPr>
          <p:spPr bwMode="auto">
            <a:xfrm>
              <a:off x="2398713" y="2300288"/>
              <a:ext cx="53975" cy="46037"/>
            </a:xfrm>
            <a:custGeom>
              <a:avLst/>
              <a:gdLst>
                <a:gd name="T0" fmla="*/ 13 w 14"/>
                <a:gd name="T1" fmla="*/ 0 h 12"/>
                <a:gd name="T2" fmla="*/ 1 w 14"/>
                <a:gd name="T3" fmla="*/ 0 h 12"/>
                <a:gd name="T4" fmla="*/ 0 w 14"/>
                <a:gd name="T5" fmla="*/ 0 h 12"/>
                <a:gd name="T6" fmla="*/ 0 w 14"/>
                <a:gd name="T7" fmla="*/ 12 h 12"/>
                <a:gd name="T8" fmla="*/ 1 w 14"/>
                <a:gd name="T9" fmla="*/ 12 h 12"/>
                <a:gd name="T10" fmla="*/ 13 w 14"/>
                <a:gd name="T11" fmla="*/ 12 h 12"/>
                <a:gd name="T12" fmla="*/ 14 w 14"/>
                <a:gd name="T13" fmla="*/ 12 h 12"/>
                <a:gd name="T14" fmla="*/ 14 w 14"/>
                <a:gd name="T15" fmla="*/ 0 h 12"/>
                <a:gd name="T16" fmla="*/ 13 w 1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2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41" name="Freeform 78"/>
            <p:cNvSpPr/>
            <p:nvPr/>
          </p:nvSpPr>
          <p:spPr bwMode="auto">
            <a:xfrm>
              <a:off x="2486026" y="2206625"/>
              <a:ext cx="52388" cy="139700"/>
            </a:xfrm>
            <a:custGeom>
              <a:avLst/>
              <a:gdLst>
                <a:gd name="T0" fmla="*/ 13 w 14"/>
                <a:gd name="T1" fmla="*/ 0 h 37"/>
                <a:gd name="T2" fmla="*/ 1 w 14"/>
                <a:gd name="T3" fmla="*/ 0 h 37"/>
                <a:gd name="T4" fmla="*/ 0 w 14"/>
                <a:gd name="T5" fmla="*/ 2 h 37"/>
                <a:gd name="T6" fmla="*/ 0 w 14"/>
                <a:gd name="T7" fmla="*/ 35 h 37"/>
                <a:gd name="T8" fmla="*/ 1 w 14"/>
                <a:gd name="T9" fmla="*/ 37 h 37"/>
                <a:gd name="T10" fmla="*/ 13 w 14"/>
                <a:gd name="T11" fmla="*/ 37 h 37"/>
                <a:gd name="T12" fmla="*/ 14 w 14"/>
                <a:gd name="T13" fmla="*/ 35 h 37"/>
                <a:gd name="T14" fmla="*/ 14 w 14"/>
                <a:gd name="T15" fmla="*/ 2 h 37"/>
                <a:gd name="T16" fmla="*/ 13 w 14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37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7"/>
                    <a:pt x="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7"/>
                    <a:pt x="14" y="36"/>
                    <a:pt x="14" y="3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42" name="Freeform 79"/>
            <p:cNvSpPr/>
            <p:nvPr/>
          </p:nvSpPr>
          <p:spPr bwMode="auto">
            <a:xfrm>
              <a:off x="2576513" y="2073275"/>
              <a:ext cx="53975" cy="273050"/>
            </a:xfrm>
            <a:custGeom>
              <a:avLst/>
              <a:gdLst>
                <a:gd name="T0" fmla="*/ 13 w 14"/>
                <a:gd name="T1" fmla="*/ 0 h 72"/>
                <a:gd name="T2" fmla="*/ 1 w 14"/>
                <a:gd name="T3" fmla="*/ 0 h 72"/>
                <a:gd name="T4" fmla="*/ 0 w 14"/>
                <a:gd name="T5" fmla="*/ 4 h 72"/>
                <a:gd name="T6" fmla="*/ 0 w 14"/>
                <a:gd name="T7" fmla="*/ 68 h 72"/>
                <a:gd name="T8" fmla="*/ 1 w 14"/>
                <a:gd name="T9" fmla="*/ 72 h 72"/>
                <a:gd name="T10" fmla="*/ 13 w 14"/>
                <a:gd name="T11" fmla="*/ 72 h 72"/>
                <a:gd name="T12" fmla="*/ 14 w 14"/>
                <a:gd name="T13" fmla="*/ 68 h 72"/>
                <a:gd name="T14" fmla="*/ 14 w 14"/>
                <a:gd name="T15" fmla="*/ 4 h 72"/>
                <a:gd name="T16" fmla="*/ 13 w 14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2">
                  <a:moveTo>
                    <a:pt x="1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0"/>
                    <a:pt x="1" y="72"/>
                    <a:pt x="1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0"/>
                    <a:pt x="14" y="68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C3D50"/>
                </a:solidFill>
              </a:endParaRPr>
            </a:p>
          </p:txBody>
        </p:sp>
        <p:sp>
          <p:nvSpPr>
            <p:cNvPr id="143" name="Freeform 80"/>
            <p:cNvSpPr/>
            <p:nvPr/>
          </p:nvSpPr>
          <p:spPr bwMode="auto">
            <a:xfrm>
              <a:off x="2301876" y="1898650"/>
              <a:ext cx="331788" cy="346075"/>
            </a:xfrm>
            <a:custGeom>
              <a:avLst/>
              <a:gdLst>
                <a:gd name="T0" fmla="*/ 147 w 209"/>
                <a:gd name="T1" fmla="*/ 48 h 218"/>
                <a:gd name="T2" fmla="*/ 159 w 209"/>
                <a:gd name="T3" fmla="*/ 58 h 218"/>
                <a:gd name="T4" fmla="*/ 71 w 209"/>
                <a:gd name="T5" fmla="*/ 191 h 218"/>
                <a:gd name="T6" fmla="*/ 19 w 209"/>
                <a:gd name="T7" fmla="*/ 163 h 218"/>
                <a:gd name="T8" fmla="*/ 0 w 209"/>
                <a:gd name="T9" fmla="*/ 187 h 218"/>
                <a:gd name="T10" fmla="*/ 14 w 209"/>
                <a:gd name="T11" fmla="*/ 198 h 218"/>
                <a:gd name="T12" fmla="*/ 23 w 209"/>
                <a:gd name="T13" fmla="*/ 187 h 218"/>
                <a:gd name="T14" fmla="*/ 78 w 209"/>
                <a:gd name="T15" fmla="*/ 218 h 218"/>
                <a:gd name="T16" fmla="*/ 176 w 209"/>
                <a:gd name="T17" fmla="*/ 67 h 218"/>
                <a:gd name="T18" fmla="*/ 188 w 209"/>
                <a:gd name="T19" fmla="*/ 77 h 218"/>
                <a:gd name="T20" fmla="*/ 197 w 209"/>
                <a:gd name="T21" fmla="*/ 38 h 218"/>
                <a:gd name="T22" fmla="*/ 209 w 209"/>
                <a:gd name="T23" fmla="*/ 0 h 218"/>
                <a:gd name="T24" fmla="*/ 178 w 209"/>
                <a:gd name="T25" fmla="*/ 24 h 218"/>
                <a:gd name="T26" fmla="*/ 147 w 209"/>
                <a:gd name="T27" fmla="*/ 4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9" h="218">
                  <a:moveTo>
                    <a:pt x="147" y="48"/>
                  </a:moveTo>
                  <a:lnTo>
                    <a:pt x="159" y="58"/>
                  </a:lnTo>
                  <a:lnTo>
                    <a:pt x="71" y="191"/>
                  </a:lnTo>
                  <a:lnTo>
                    <a:pt x="19" y="163"/>
                  </a:lnTo>
                  <a:lnTo>
                    <a:pt x="0" y="187"/>
                  </a:lnTo>
                  <a:lnTo>
                    <a:pt x="14" y="198"/>
                  </a:lnTo>
                  <a:lnTo>
                    <a:pt x="23" y="187"/>
                  </a:lnTo>
                  <a:lnTo>
                    <a:pt x="78" y="218"/>
                  </a:lnTo>
                  <a:lnTo>
                    <a:pt x="176" y="67"/>
                  </a:lnTo>
                  <a:lnTo>
                    <a:pt x="188" y="77"/>
                  </a:lnTo>
                  <a:lnTo>
                    <a:pt x="197" y="38"/>
                  </a:lnTo>
                  <a:lnTo>
                    <a:pt x="209" y="0"/>
                  </a:lnTo>
                  <a:lnTo>
                    <a:pt x="178" y="24"/>
                  </a:lnTo>
                  <a:lnTo>
                    <a:pt x="147" y="48"/>
                  </a:lnTo>
                  <a:close/>
                </a:path>
              </a:pathLst>
            </a:custGeom>
            <a:solidFill>
              <a:srgbClr val="F6F6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C3D50"/>
                </a:solidFill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5404147" y="1127972"/>
            <a:ext cx="646331" cy="784580"/>
            <a:chOff x="5350974" y="926744"/>
            <a:chExt cx="646331" cy="784580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45" name="组合 144"/>
            <p:cNvGrpSpPr/>
            <p:nvPr/>
          </p:nvGrpSpPr>
          <p:grpSpPr>
            <a:xfrm>
              <a:off x="5389193" y="926744"/>
              <a:ext cx="581025" cy="322262"/>
              <a:chOff x="2282826" y="1428750"/>
              <a:chExt cx="581025" cy="322262"/>
            </a:xfrm>
            <a:grpFill/>
          </p:grpSpPr>
          <p:sp>
            <p:nvSpPr>
              <p:cNvPr id="147" name="Freeform 58"/>
              <p:cNvSpPr>
                <a:spLocks noEditPoints="1"/>
              </p:cNvSpPr>
              <p:nvPr/>
            </p:nvSpPr>
            <p:spPr bwMode="auto">
              <a:xfrm>
                <a:off x="2282826" y="1431925"/>
                <a:ext cx="173038" cy="311150"/>
              </a:xfrm>
              <a:custGeom>
                <a:avLst/>
                <a:gdLst>
                  <a:gd name="T0" fmla="*/ 36 w 46"/>
                  <a:gd name="T1" fmla="*/ 0 h 82"/>
                  <a:gd name="T2" fmla="*/ 10 w 46"/>
                  <a:gd name="T3" fmla="*/ 0 h 82"/>
                  <a:gd name="T4" fmla="*/ 0 w 46"/>
                  <a:gd name="T5" fmla="*/ 9 h 82"/>
                  <a:gd name="T6" fmla="*/ 0 w 46"/>
                  <a:gd name="T7" fmla="*/ 73 h 82"/>
                  <a:gd name="T8" fmla="*/ 10 w 46"/>
                  <a:gd name="T9" fmla="*/ 82 h 82"/>
                  <a:gd name="T10" fmla="*/ 36 w 46"/>
                  <a:gd name="T11" fmla="*/ 82 h 82"/>
                  <a:gd name="T12" fmla="*/ 46 w 46"/>
                  <a:gd name="T13" fmla="*/ 73 h 82"/>
                  <a:gd name="T14" fmla="*/ 46 w 46"/>
                  <a:gd name="T15" fmla="*/ 9 h 82"/>
                  <a:gd name="T16" fmla="*/ 36 w 46"/>
                  <a:gd name="T17" fmla="*/ 0 h 82"/>
                  <a:gd name="T18" fmla="*/ 24 w 46"/>
                  <a:gd name="T19" fmla="*/ 71 h 82"/>
                  <a:gd name="T20" fmla="*/ 23 w 46"/>
                  <a:gd name="T21" fmla="*/ 71 h 82"/>
                  <a:gd name="T22" fmla="*/ 19 w 46"/>
                  <a:gd name="T23" fmla="*/ 67 h 82"/>
                  <a:gd name="T24" fmla="*/ 23 w 46"/>
                  <a:gd name="T25" fmla="*/ 63 h 82"/>
                  <a:gd name="T26" fmla="*/ 24 w 46"/>
                  <a:gd name="T27" fmla="*/ 63 h 82"/>
                  <a:gd name="T28" fmla="*/ 28 w 46"/>
                  <a:gd name="T29" fmla="*/ 67 h 82"/>
                  <a:gd name="T30" fmla="*/ 24 w 46"/>
                  <a:gd name="T31" fmla="*/ 71 h 82"/>
                  <a:gd name="T32" fmla="*/ 36 w 46"/>
                  <a:gd name="T33" fmla="*/ 26 h 82"/>
                  <a:gd name="T34" fmla="*/ 10 w 46"/>
                  <a:gd name="T35" fmla="*/ 26 h 82"/>
                  <a:gd name="T36" fmla="*/ 7 w 46"/>
                  <a:gd name="T37" fmla="*/ 23 h 82"/>
                  <a:gd name="T38" fmla="*/ 10 w 46"/>
                  <a:gd name="T39" fmla="*/ 20 h 82"/>
                  <a:gd name="T40" fmla="*/ 36 w 46"/>
                  <a:gd name="T41" fmla="*/ 20 h 82"/>
                  <a:gd name="T42" fmla="*/ 39 w 46"/>
                  <a:gd name="T43" fmla="*/ 23 h 82"/>
                  <a:gd name="T44" fmla="*/ 36 w 46"/>
                  <a:gd name="T45" fmla="*/ 26 h 82"/>
                  <a:gd name="T46" fmla="*/ 36 w 46"/>
                  <a:gd name="T47" fmla="*/ 16 h 82"/>
                  <a:gd name="T48" fmla="*/ 10 w 46"/>
                  <a:gd name="T49" fmla="*/ 16 h 82"/>
                  <a:gd name="T50" fmla="*/ 7 w 46"/>
                  <a:gd name="T51" fmla="*/ 13 h 82"/>
                  <a:gd name="T52" fmla="*/ 10 w 46"/>
                  <a:gd name="T53" fmla="*/ 10 h 82"/>
                  <a:gd name="T54" fmla="*/ 36 w 46"/>
                  <a:gd name="T55" fmla="*/ 10 h 82"/>
                  <a:gd name="T56" fmla="*/ 39 w 46"/>
                  <a:gd name="T57" fmla="*/ 13 h 82"/>
                  <a:gd name="T58" fmla="*/ 36 w 46"/>
                  <a:gd name="T59" fmla="*/ 1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82">
                    <a:moveTo>
                      <a:pt x="36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5" y="82"/>
                      <a:pt x="10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41" y="82"/>
                      <a:pt x="46" y="78"/>
                      <a:pt x="46" y="73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4"/>
                      <a:pt x="41" y="0"/>
                      <a:pt x="36" y="0"/>
                    </a:cubicBezTo>
                    <a:close/>
                    <a:moveTo>
                      <a:pt x="24" y="71"/>
                    </a:moveTo>
                    <a:cubicBezTo>
                      <a:pt x="23" y="71"/>
                      <a:pt x="23" y="71"/>
                      <a:pt x="23" y="71"/>
                    </a:cubicBezTo>
                    <a:cubicBezTo>
                      <a:pt x="21" y="71"/>
                      <a:pt x="19" y="69"/>
                      <a:pt x="19" y="67"/>
                    </a:cubicBezTo>
                    <a:cubicBezTo>
                      <a:pt x="19" y="65"/>
                      <a:pt x="21" y="63"/>
                      <a:pt x="2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6" y="63"/>
                      <a:pt x="28" y="65"/>
                      <a:pt x="28" y="67"/>
                    </a:cubicBezTo>
                    <a:cubicBezTo>
                      <a:pt x="28" y="69"/>
                      <a:pt x="26" y="71"/>
                      <a:pt x="24" y="71"/>
                    </a:cubicBezTo>
                    <a:close/>
                    <a:moveTo>
                      <a:pt x="36" y="26"/>
                    </a:move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6"/>
                      <a:pt x="7" y="25"/>
                      <a:pt x="7" y="23"/>
                    </a:cubicBezTo>
                    <a:cubicBezTo>
                      <a:pt x="7" y="21"/>
                      <a:pt x="8" y="20"/>
                      <a:pt x="10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7" y="20"/>
                      <a:pt x="39" y="21"/>
                      <a:pt x="39" y="23"/>
                    </a:cubicBezTo>
                    <a:cubicBezTo>
                      <a:pt x="39" y="25"/>
                      <a:pt x="37" y="26"/>
                      <a:pt x="36" y="26"/>
                    </a:cubicBezTo>
                    <a:close/>
                    <a:moveTo>
                      <a:pt x="36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6"/>
                      <a:pt x="7" y="15"/>
                      <a:pt x="7" y="13"/>
                    </a:cubicBezTo>
                    <a:cubicBezTo>
                      <a:pt x="7" y="11"/>
                      <a:pt x="8" y="10"/>
                      <a:pt x="10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7" y="10"/>
                      <a:pt x="39" y="11"/>
                      <a:pt x="39" y="13"/>
                    </a:cubicBezTo>
                    <a:cubicBezTo>
                      <a:pt x="39" y="15"/>
                      <a:pt x="37" y="16"/>
                      <a:pt x="3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48" name="Freeform 59"/>
              <p:cNvSpPr>
                <a:spLocks noEditPoints="1"/>
              </p:cNvSpPr>
              <p:nvPr/>
            </p:nvSpPr>
            <p:spPr bwMode="auto">
              <a:xfrm>
                <a:off x="2478088" y="1428750"/>
                <a:ext cx="385763" cy="261937"/>
              </a:xfrm>
              <a:custGeom>
                <a:avLst/>
                <a:gdLst>
                  <a:gd name="T0" fmla="*/ 90 w 102"/>
                  <a:gd name="T1" fmla="*/ 0 h 69"/>
                  <a:gd name="T2" fmla="*/ 12 w 102"/>
                  <a:gd name="T3" fmla="*/ 0 h 69"/>
                  <a:gd name="T4" fmla="*/ 0 w 102"/>
                  <a:gd name="T5" fmla="*/ 12 h 69"/>
                  <a:gd name="T6" fmla="*/ 0 w 102"/>
                  <a:gd name="T7" fmla="*/ 56 h 69"/>
                  <a:gd name="T8" fmla="*/ 12 w 102"/>
                  <a:gd name="T9" fmla="*/ 69 h 69"/>
                  <a:gd name="T10" fmla="*/ 90 w 102"/>
                  <a:gd name="T11" fmla="*/ 69 h 69"/>
                  <a:gd name="T12" fmla="*/ 102 w 102"/>
                  <a:gd name="T13" fmla="*/ 56 h 69"/>
                  <a:gd name="T14" fmla="*/ 102 w 102"/>
                  <a:gd name="T15" fmla="*/ 12 h 69"/>
                  <a:gd name="T16" fmla="*/ 90 w 102"/>
                  <a:gd name="T17" fmla="*/ 0 h 69"/>
                  <a:gd name="T18" fmla="*/ 98 w 102"/>
                  <a:gd name="T19" fmla="*/ 56 h 69"/>
                  <a:gd name="T20" fmla="*/ 90 w 102"/>
                  <a:gd name="T21" fmla="*/ 64 h 69"/>
                  <a:gd name="T22" fmla="*/ 12 w 102"/>
                  <a:gd name="T23" fmla="*/ 64 h 69"/>
                  <a:gd name="T24" fmla="*/ 5 w 102"/>
                  <a:gd name="T25" fmla="*/ 56 h 69"/>
                  <a:gd name="T26" fmla="*/ 5 w 102"/>
                  <a:gd name="T27" fmla="*/ 12 h 69"/>
                  <a:gd name="T28" fmla="*/ 12 w 102"/>
                  <a:gd name="T29" fmla="*/ 5 h 69"/>
                  <a:gd name="T30" fmla="*/ 90 w 102"/>
                  <a:gd name="T31" fmla="*/ 5 h 69"/>
                  <a:gd name="T32" fmla="*/ 98 w 102"/>
                  <a:gd name="T33" fmla="*/ 12 h 69"/>
                  <a:gd name="T34" fmla="*/ 98 w 102"/>
                  <a:gd name="T35" fmla="*/ 5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" h="69">
                    <a:moveTo>
                      <a:pt x="9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3"/>
                      <a:pt x="5" y="69"/>
                      <a:pt x="12" y="69"/>
                    </a:cubicBezTo>
                    <a:cubicBezTo>
                      <a:pt x="90" y="69"/>
                      <a:pt x="90" y="69"/>
                      <a:pt x="90" y="69"/>
                    </a:cubicBezTo>
                    <a:cubicBezTo>
                      <a:pt x="97" y="69"/>
                      <a:pt x="102" y="63"/>
                      <a:pt x="102" y="56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6"/>
                      <a:pt x="97" y="0"/>
                      <a:pt x="90" y="0"/>
                    </a:cubicBezTo>
                    <a:close/>
                    <a:moveTo>
                      <a:pt x="98" y="56"/>
                    </a:moveTo>
                    <a:cubicBezTo>
                      <a:pt x="98" y="60"/>
                      <a:pt x="94" y="64"/>
                      <a:pt x="90" y="64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8" y="64"/>
                      <a:pt x="5" y="60"/>
                      <a:pt x="5" y="56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90" y="5"/>
                      <a:pt x="90" y="5"/>
                      <a:pt x="90" y="5"/>
                    </a:cubicBezTo>
                    <a:cubicBezTo>
                      <a:pt x="94" y="5"/>
                      <a:pt x="98" y="8"/>
                      <a:pt x="98" y="12"/>
                    </a:cubicBezTo>
                    <a:lnTo>
                      <a:pt x="98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49" name="Freeform 60"/>
              <p:cNvSpPr/>
              <p:nvPr/>
            </p:nvSpPr>
            <p:spPr bwMode="auto">
              <a:xfrm>
                <a:off x="2633663" y="1701800"/>
                <a:ext cx="68263" cy="49212"/>
              </a:xfrm>
              <a:custGeom>
                <a:avLst/>
                <a:gdLst>
                  <a:gd name="T0" fmla="*/ 12 w 18"/>
                  <a:gd name="T1" fmla="*/ 0 h 13"/>
                  <a:gd name="T2" fmla="*/ 7 w 18"/>
                  <a:gd name="T3" fmla="*/ 0 h 13"/>
                  <a:gd name="T4" fmla="*/ 0 w 18"/>
                  <a:gd name="T5" fmla="*/ 7 h 13"/>
                  <a:gd name="T6" fmla="*/ 7 w 18"/>
                  <a:gd name="T7" fmla="*/ 13 h 13"/>
                  <a:gd name="T8" fmla="*/ 12 w 18"/>
                  <a:gd name="T9" fmla="*/ 13 h 13"/>
                  <a:gd name="T10" fmla="*/ 18 w 18"/>
                  <a:gd name="T11" fmla="*/ 7 h 13"/>
                  <a:gd name="T12" fmla="*/ 12 w 1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5" y="13"/>
                      <a:pt x="18" y="10"/>
                      <a:pt x="18" y="7"/>
                    </a:cubicBezTo>
                    <a:cubicBezTo>
                      <a:pt x="18" y="3"/>
                      <a:pt x="15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</p:grpSp>
        <p:sp>
          <p:nvSpPr>
            <p:cNvPr id="146" name="文本框 67"/>
            <p:cNvSpPr txBox="1"/>
            <p:nvPr/>
          </p:nvSpPr>
          <p:spPr>
            <a:xfrm>
              <a:off x="5350974" y="13419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1C3D50"/>
                  </a:solidFill>
                  <a:latin typeface="Tahoma" pitchFamily="34" charset="0"/>
                  <a:cs typeface="Tahoma" pitchFamily="34" charset="0"/>
                </a:rPr>
                <a:t>标题</a:t>
              </a: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3461186" y="1923711"/>
            <a:ext cx="646331" cy="738352"/>
            <a:chOff x="3257990" y="1996281"/>
            <a:chExt cx="646331" cy="738352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51" name="组合 150"/>
            <p:cNvGrpSpPr/>
            <p:nvPr/>
          </p:nvGrpSpPr>
          <p:grpSpPr>
            <a:xfrm>
              <a:off x="3367327" y="1996281"/>
              <a:ext cx="430212" cy="436562"/>
              <a:chOff x="2946401" y="1379538"/>
              <a:chExt cx="430212" cy="436562"/>
            </a:xfrm>
            <a:grpFill/>
          </p:grpSpPr>
          <p:sp>
            <p:nvSpPr>
              <p:cNvPr id="153" name="Freeform 61"/>
              <p:cNvSpPr/>
              <p:nvPr/>
            </p:nvSpPr>
            <p:spPr bwMode="auto">
              <a:xfrm>
                <a:off x="3097213" y="1450975"/>
                <a:ext cx="279400" cy="327025"/>
              </a:xfrm>
              <a:custGeom>
                <a:avLst/>
                <a:gdLst>
                  <a:gd name="T0" fmla="*/ 53 w 74"/>
                  <a:gd name="T1" fmla="*/ 0 h 86"/>
                  <a:gd name="T2" fmla="*/ 20 w 74"/>
                  <a:gd name="T3" fmla="*/ 0 h 86"/>
                  <a:gd name="T4" fmla="*/ 0 w 74"/>
                  <a:gd name="T5" fmla="*/ 20 h 86"/>
                  <a:gd name="T6" fmla="*/ 0 w 74"/>
                  <a:gd name="T7" fmla="*/ 36 h 86"/>
                  <a:gd name="T8" fmla="*/ 20 w 74"/>
                  <a:gd name="T9" fmla="*/ 56 h 86"/>
                  <a:gd name="T10" fmla="*/ 46 w 74"/>
                  <a:gd name="T11" fmla="*/ 56 h 86"/>
                  <a:gd name="T12" fmla="*/ 62 w 74"/>
                  <a:gd name="T13" fmla="*/ 86 h 86"/>
                  <a:gd name="T14" fmla="*/ 57 w 74"/>
                  <a:gd name="T15" fmla="*/ 56 h 86"/>
                  <a:gd name="T16" fmla="*/ 74 w 74"/>
                  <a:gd name="T17" fmla="*/ 36 h 86"/>
                  <a:gd name="T18" fmla="*/ 74 w 74"/>
                  <a:gd name="T19" fmla="*/ 20 h 86"/>
                  <a:gd name="T20" fmla="*/ 53 w 74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86">
                    <a:moveTo>
                      <a:pt x="53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7"/>
                      <a:pt x="9" y="56"/>
                      <a:pt x="20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7" y="63"/>
                      <a:pt x="50" y="83"/>
                      <a:pt x="62" y="86"/>
                    </a:cubicBezTo>
                    <a:cubicBezTo>
                      <a:pt x="62" y="86"/>
                      <a:pt x="55" y="66"/>
                      <a:pt x="57" y="56"/>
                    </a:cubicBezTo>
                    <a:cubicBezTo>
                      <a:pt x="66" y="54"/>
                      <a:pt x="74" y="46"/>
                      <a:pt x="74" y="36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9"/>
                      <a:pt x="64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54" name="Freeform 62"/>
              <p:cNvSpPr/>
              <p:nvPr/>
            </p:nvSpPr>
            <p:spPr bwMode="auto">
              <a:xfrm>
                <a:off x="2946401" y="1379538"/>
                <a:ext cx="369888" cy="436562"/>
              </a:xfrm>
              <a:custGeom>
                <a:avLst/>
                <a:gdLst>
                  <a:gd name="T0" fmla="*/ 36 w 98"/>
                  <a:gd name="T1" fmla="*/ 55 h 115"/>
                  <a:gd name="T2" fmla="*/ 36 w 98"/>
                  <a:gd name="T3" fmla="*/ 38 h 115"/>
                  <a:gd name="T4" fmla="*/ 59 w 98"/>
                  <a:gd name="T5" fmla="*/ 15 h 115"/>
                  <a:gd name="T6" fmla="*/ 95 w 98"/>
                  <a:gd name="T7" fmla="*/ 15 h 115"/>
                  <a:gd name="T8" fmla="*/ 98 w 98"/>
                  <a:gd name="T9" fmla="*/ 16 h 115"/>
                  <a:gd name="T10" fmla="*/ 78 w 98"/>
                  <a:gd name="T11" fmla="*/ 0 h 115"/>
                  <a:gd name="T12" fmla="*/ 21 w 98"/>
                  <a:gd name="T13" fmla="*/ 0 h 115"/>
                  <a:gd name="T14" fmla="*/ 0 w 98"/>
                  <a:gd name="T15" fmla="*/ 20 h 115"/>
                  <a:gd name="T16" fmla="*/ 0 w 98"/>
                  <a:gd name="T17" fmla="*/ 55 h 115"/>
                  <a:gd name="T18" fmla="*/ 21 w 98"/>
                  <a:gd name="T19" fmla="*/ 76 h 115"/>
                  <a:gd name="T20" fmla="*/ 30 w 98"/>
                  <a:gd name="T21" fmla="*/ 76 h 115"/>
                  <a:gd name="T22" fmla="*/ 11 w 98"/>
                  <a:gd name="T23" fmla="*/ 110 h 115"/>
                  <a:gd name="T24" fmla="*/ 50 w 98"/>
                  <a:gd name="T25" fmla="*/ 76 h 115"/>
                  <a:gd name="T26" fmla="*/ 36 w 98"/>
                  <a:gd name="T27" fmla="*/ 5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115">
                    <a:moveTo>
                      <a:pt x="36" y="55"/>
                    </a:moveTo>
                    <a:cubicBezTo>
                      <a:pt x="36" y="38"/>
                      <a:pt x="36" y="38"/>
                      <a:pt x="36" y="38"/>
                    </a:cubicBezTo>
                    <a:cubicBezTo>
                      <a:pt x="36" y="25"/>
                      <a:pt x="46" y="15"/>
                      <a:pt x="59" y="15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6" y="15"/>
                      <a:pt x="97" y="16"/>
                      <a:pt x="98" y="16"/>
                    </a:cubicBezTo>
                    <a:cubicBezTo>
                      <a:pt x="96" y="7"/>
                      <a:pt x="88" y="0"/>
                      <a:pt x="78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7"/>
                      <a:pt x="9" y="76"/>
                      <a:pt x="21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9" y="85"/>
                      <a:pt x="26" y="106"/>
                      <a:pt x="11" y="110"/>
                    </a:cubicBezTo>
                    <a:cubicBezTo>
                      <a:pt x="11" y="110"/>
                      <a:pt x="40" y="115"/>
                      <a:pt x="50" y="76"/>
                    </a:cubicBezTo>
                    <a:cubicBezTo>
                      <a:pt x="42" y="73"/>
                      <a:pt x="36" y="65"/>
                      <a:pt x="36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</p:grpSp>
        <p:sp>
          <p:nvSpPr>
            <p:cNvPr id="152" name="文本框 68"/>
            <p:cNvSpPr txBox="1"/>
            <p:nvPr/>
          </p:nvSpPr>
          <p:spPr>
            <a:xfrm>
              <a:off x="3257990" y="236530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rgbClr val="1C3D50"/>
                  </a:solidFill>
                  <a:latin typeface="Tahoma" pitchFamily="34" charset="0"/>
                  <a:cs typeface="Tahoma" pitchFamily="34" charset="0"/>
                </a:rPr>
                <a:t>标题</a:t>
              </a:r>
              <a:endParaRPr lang="zh-CN" altLang="en-US" dirty="0">
                <a:solidFill>
                  <a:srgbClr val="1C3D5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7846242" y="2010229"/>
            <a:ext cx="646331" cy="1067019"/>
            <a:chOff x="7643046" y="2082799"/>
            <a:chExt cx="646331" cy="1067019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56" name="组合 155"/>
            <p:cNvGrpSpPr/>
            <p:nvPr/>
          </p:nvGrpSpPr>
          <p:grpSpPr>
            <a:xfrm>
              <a:off x="7764360" y="2082799"/>
              <a:ext cx="495300" cy="371475"/>
              <a:chOff x="1716088" y="1390650"/>
              <a:chExt cx="495300" cy="371475"/>
            </a:xfrm>
            <a:grpFill/>
          </p:grpSpPr>
          <p:sp>
            <p:nvSpPr>
              <p:cNvPr id="158" name="Freeform 63"/>
              <p:cNvSpPr>
                <a:spLocks noEditPoints="1"/>
              </p:cNvSpPr>
              <p:nvPr/>
            </p:nvSpPr>
            <p:spPr bwMode="auto">
              <a:xfrm>
                <a:off x="1716088" y="1390650"/>
                <a:ext cx="106363" cy="368300"/>
              </a:xfrm>
              <a:custGeom>
                <a:avLst/>
                <a:gdLst>
                  <a:gd name="T0" fmla="*/ 27 w 28"/>
                  <a:gd name="T1" fmla="*/ 0 h 97"/>
                  <a:gd name="T2" fmla="*/ 1 w 28"/>
                  <a:gd name="T3" fmla="*/ 0 h 97"/>
                  <a:gd name="T4" fmla="*/ 0 w 28"/>
                  <a:gd name="T5" fmla="*/ 1 h 97"/>
                  <a:gd name="T6" fmla="*/ 0 w 28"/>
                  <a:gd name="T7" fmla="*/ 96 h 97"/>
                  <a:gd name="T8" fmla="*/ 1 w 28"/>
                  <a:gd name="T9" fmla="*/ 97 h 97"/>
                  <a:gd name="T10" fmla="*/ 27 w 28"/>
                  <a:gd name="T11" fmla="*/ 97 h 97"/>
                  <a:gd name="T12" fmla="*/ 28 w 28"/>
                  <a:gd name="T13" fmla="*/ 96 h 97"/>
                  <a:gd name="T14" fmla="*/ 28 w 28"/>
                  <a:gd name="T15" fmla="*/ 1 h 97"/>
                  <a:gd name="T16" fmla="*/ 27 w 28"/>
                  <a:gd name="T17" fmla="*/ 0 h 97"/>
                  <a:gd name="T18" fmla="*/ 14 w 28"/>
                  <a:gd name="T19" fmla="*/ 94 h 97"/>
                  <a:gd name="T20" fmla="*/ 7 w 28"/>
                  <a:gd name="T21" fmla="*/ 87 h 97"/>
                  <a:gd name="T22" fmla="*/ 14 w 28"/>
                  <a:gd name="T23" fmla="*/ 80 h 97"/>
                  <a:gd name="T24" fmla="*/ 21 w 28"/>
                  <a:gd name="T25" fmla="*/ 87 h 97"/>
                  <a:gd name="T26" fmla="*/ 14 w 28"/>
                  <a:gd name="T27" fmla="*/ 94 h 97"/>
                  <a:gd name="T28" fmla="*/ 24 w 28"/>
                  <a:gd name="T29" fmla="*/ 54 h 97"/>
                  <a:gd name="T30" fmla="*/ 23 w 28"/>
                  <a:gd name="T31" fmla="*/ 55 h 97"/>
                  <a:gd name="T32" fmla="*/ 5 w 28"/>
                  <a:gd name="T33" fmla="*/ 55 h 97"/>
                  <a:gd name="T34" fmla="*/ 4 w 28"/>
                  <a:gd name="T35" fmla="*/ 54 h 97"/>
                  <a:gd name="T36" fmla="*/ 4 w 28"/>
                  <a:gd name="T37" fmla="*/ 6 h 97"/>
                  <a:gd name="T38" fmla="*/ 5 w 28"/>
                  <a:gd name="T39" fmla="*/ 5 h 97"/>
                  <a:gd name="T40" fmla="*/ 23 w 28"/>
                  <a:gd name="T41" fmla="*/ 5 h 97"/>
                  <a:gd name="T42" fmla="*/ 24 w 28"/>
                  <a:gd name="T43" fmla="*/ 6 h 97"/>
                  <a:gd name="T44" fmla="*/ 24 w 28"/>
                  <a:gd name="T45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97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7"/>
                      <a:pt x="1" y="97"/>
                      <a:pt x="1" y="97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8" y="97"/>
                      <a:pt x="28" y="96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7" y="0"/>
                      <a:pt x="27" y="0"/>
                    </a:cubicBezTo>
                    <a:close/>
                    <a:moveTo>
                      <a:pt x="14" y="94"/>
                    </a:moveTo>
                    <a:cubicBezTo>
                      <a:pt x="10" y="94"/>
                      <a:pt x="7" y="91"/>
                      <a:pt x="7" y="87"/>
                    </a:cubicBezTo>
                    <a:cubicBezTo>
                      <a:pt x="7" y="83"/>
                      <a:pt x="10" y="80"/>
                      <a:pt x="14" y="80"/>
                    </a:cubicBezTo>
                    <a:cubicBezTo>
                      <a:pt x="18" y="80"/>
                      <a:pt x="21" y="83"/>
                      <a:pt x="21" y="87"/>
                    </a:cubicBezTo>
                    <a:cubicBezTo>
                      <a:pt x="21" y="91"/>
                      <a:pt x="18" y="94"/>
                      <a:pt x="14" y="94"/>
                    </a:cubicBezTo>
                    <a:close/>
                    <a:moveTo>
                      <a:pt x="24" y="54"/>
                    </a:moveTo>
                    <a:cubicBezTo>
                      <a:pt x="24" y="55"/>
                      <a:pt x="24" y="55"/>
                      <a:pt x="23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4" y="55"/>
                      <a:pt x="4" y="5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5"/>
                      <a:pt x="24" y="6"/>
                      <a:pt x="24" y="6"/>
                    </a:cubicBezTo>
                    <a:lnTo>
                      <a:pt x="2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59" name="Freeform 64"/>
              <p:cNvSpPr/>
              <p:nvPr/>
            </p:nvSpPr>
            <p:spPr bwMode="auto">
              <a:xfrm>
                <a:off x="1743076" y="1436688"/>
                <a:ext cx="55563" cy="14287"/>
              </a:xfrm>
              <a:custGeom>
                <a:avLst/>
                <a:gdLst>
                  <a:gd name="T0" fmla="*/ 15 w 15"/>
                  <a:gd name="T1" fmla="*/ 3 h 4"/>
                  <a:gd name="T2" fmla="*/ 14 w 15"/>
                  <a:gd name="T3" fmla="*/ 4 h 4"/>
                  <a:gd name="T4" fmla="*/ 0 w 15"/>
                  <a:gd name="T5" fmla="*/ 4 h 4"/>
                  <a:gd name="T6" fmla="*/ 0 w 15"/>
                  <a:gd name="T7" fmla="*/ 3 h 4"/>
                  <a:gd name="T8" fmla="*/ 0 w 15"/>
                  <a:gd name="T9" fmla="*/ 1 h 4"/>
                  <a:gd name="T10" fmla="*/ 0 w 15"/>
                  <a:gd name="T11" fmla="*/ 0 h 4"/>
                  <a:gd name="T12" fmla="*/ 14 w 15"/>
                  <a:gd name="T13" fmla="*/ 0 h 4"/>
                  <a:gd name="T14" fmla="*/ 15 w 15"/>
                  <a:gd name="T15" fmla="*/ 1 h 4"/>
                  <a:gd name="T16" fmla="*/ 15 w 15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5" y="3"/>
                    </a:moveTo>
                    <a:cubicBezTo>
                      <a:pt x="15" y="3"/>
                      <a:pt x="14" y="4"/>
                      <a:pt x="1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5" y="0"/>
                      <a:pt x="15" y="1"/>
                    </a:cubicBezTo>
                    <a:lnTo>
                      <a:pt x="1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0" name="Freeform 65"/>
              <p:cNvSpPr/>
              <p:nvPr/>
            </p:nvSpPr>
            <p:spPr bwMode="auto">
              <a:xfrm>
                <a:off x="1743076" y="1455738"/>
                <a:ext cx="55563" cy="14287"/>
              </a:xfrm>
              <a:custGeom>
                <a:avLst/>
                <a:gdLst>
                  <a:gd name="T0" fmla="*/ 15 w 15"/>
                  <a:gd name="T1" fmla="*/ 3 h 4"/>
                  <a:gd name="T2" fmla="*/ 14 w 15"/>
                  <a:gd name="T3" fmla="*/ 4 h 4"/>
                  <a:gd name="T4" fmla="*/ 1 w 15"/>
                  <a:gd name="T5" fmla="*/ 4 h 4"/>
                  <a:gd name="T6" fmla="*/ 0 w 15"/>
                  <a:gd name="T7" fmla="*/ 3 h 4"/>
                  <a:gd name="T8" fmla="*/ 0 w 15"/>
                  <a:gd name="T9" fmla="*/ 1 h 4"/>
                  <a:gd name="T10" fmla="*/ 1 w 15"/>
                  <a:gd name="T11" fmla="*/ 0 h 4"/>
                  <a:gd name="T12" fmla="*/ 14 w 15"/>
                  <a:gd name="T13" fmla="*/ 0 h 4"/>
                  <a:gd name="T14" fmla="*/ 15 w 15"/>
                  <a:gd name="T15" fmla="*/ 1 h 4"/>
                  <a:gd name="T16" fmla="*/ 15 w 15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5" y="3"/>
                    </a:moveTo>
                    <a:cubicBezTo>
                      <a:pt x="15" y="3"/>
                      <a:pt x="14" y="4"/>
                      <a:pt x="14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5" y="0"/>
                      <a:pt x="15" y="1"/>
                    </a:cubicBezTo>
                    <a:lnTo>
                      <a:pt x="1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1" name="Freeform 66"/>
              <p:cNvSpPr>
                <a:spLocks noEditPoints="1"/>
              </p:cNvSpPr>
              <p:nvPr/>
            </p:nvSpPr>
            <p:spPr bwMode="auto">
              <a:xfrm>
                <a:off x="1841501" y="1390650"/>
                <a:ext cx="101600" cy="368300"/>
              </a:xfrm>
              <a:custGeom>
                <a:avLst/>
                <a:gdLst>
                  <a:gd name="T0" fmla="*/ 27 w 27"/>
                  <a:gd name="T1" fmla="*/ 0 h 97"/>
                  <a:gd name="T2" fmla="*/ 1 w 27"/>
                  <a:gd name="T3" fmla="*/ 0 h 97"/>
                  <a:gd name="T4" fmla="*/ 0 w 27"/>
                  <a:gd name="T5" fmla="*/ 1 h 97"/>
                  <a:gd name="T6" fmla="*/ 0 w 27"/>
                  <a:gd name="T7" fmla="*/ 96 h 97"/>
                  <a:gd name="T8" fmla="*/ 1 w 27"/>
                  <a:gd name="T9" fmla="*/ 97 h 97"/>
                  <a:gd name="T10" fmla="*/ 27 w 27"/>
                  <a:gd name="T11" fmla="*/ 97 h 97"/>
                  <a:gd name="T12" fmla="*/ 27 w 27"/>
                  <a:gd name="T13" fmla="*/ 96 h 97"/>
                  <a:gd name="T14" fmla="*/ 27 w 27"/>
                  <a:gd name="T15" fmla="*/ 1 h 97"/>
                  <a:gd name="T16" fmla="*/ 27 w 27"/>
                  <a:gd name="T17" fmla="*/ 0 h 97"/>
                  <a:gd name="T18" fmla="*/ 14 w 27"/>
                  <a:gd name="T19" fmla="*/ 94 h 97"/>
                  <a:gd name="T20" fmla="*/ 7 w 27"/>
                  <a:gd name="T21" fmla="*/ 87 h 97"/>
                  <a:gd name="T22" fmla="*/ 14 w 27"/>
                  <a:gd name="T23" fmla="*/ 80 h 97"/>
                  <a:gd name="T24" fmla="*/ 21 w 27"/>
                  <a:gd name="T25" fmla="*/ 87 h 97"/>
                  <a:gd name="T26" fmla="*/ 14 w 27"/>
                  <a:gd name="T27" fmla="*/ 94 h 97"/>
                  <a:gd name="T28" fmla="*/ 24 w 27"/>
                  <a:gd name="T29" fmla="*/ 54 h 97"/>
                  <a:gd name="T30" fmla="*/ 23 w 27"/>
                  <a:gd name="T31" fmla="*/ 55 h 97"/>
                  <a:gd name="T32" fmla="*/ 5 w 27"/>
                  <a:gd name="T33" fmla="*/ 55 h 97"/>
                  <a:gd name="T34" fmla="*/ 4 w 27"/>
                  <a:gd name="T35" fmla="*/ 54 h 97"/>
                  <a:gd name="T36" fmla="*/ 4 w 27"/>
                  <a:gd name="T37" fmla="*/ 6 h 97"/>
                  <a:gd name="T38" fmla="*/ 5 w 27"/>
                  <a:gd name="T39" fmla="*/ 5 h 97"/>
                  <a:gd name="T40" fmla="*/ 23 w 27"/>
                  <a:gd name="T41" fmla="*/ 5 h 97"/>
                  <a:gd name="T42" fmla="*/ 24 w 27"/>
                  <a:gd name="T43" fmla="*/ 6 h 97"/>
                  <a:gd name="T44" fmla="*/ 24 w 27"/>
                  <a:gd name="T45" fmla="*/ 5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97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97"/>
                      <a:pt x="1" y="97"/>
                      <a:pt x="1" y="97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7" y="97"/>
                      <a:pt x="27" y="96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0"/>
                      <a:pt x="27" y="0"/>
                    </a:cubicBezTo>
                    <a:close/>
                    <a:moveTo>
                      <a:pt x="14" y="94"/>
                    </a:moveTo>
                    <a:cubicBezTo>
                      <a:pt x="10" y="94"/>
                      <a:pt x="7" y="91"/>
                      <a:pt x="7" y="87"/>
                    </a:cubicBezTo>
                    <a:cubicBezTo>
                      <a:pt x="7" y="83"/>
                      <a:pt x="10" y="80"/>
                      <a:pt x="14" y="80"/>
                    </a:cubicBezTo>
                    <a:cubicBezTo>
                      <a:pt x="18" y="80"/>
                      <a:pt x="21" y="83"/>
                      <a:pt x="21" y="87"/>
                    </a:cubicBezTo>
                    <a:cubicBezTo>
                      <a:pt x="21" y="91"/>
                      <a:pt x="18" y="94"/>
                      <a:pt x="14" y="94"/>
                    </a:cubicBezTo>
                    <a:close/>
                    <a:moveTo>
                      <a:pt x="24" y="54"/>
                    </a:moveTo>
                    <a:cubicBezTo>
                      <a:pt x="24" y="55"/>
                      <a:pt x="24" y="55"/>
                      <a:pt x="23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4" y="55"/>
                      <a:pt x="4" y="5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5"/>
                      <a:pt x="24" y="6"/>
                      <a:pt x="24" y="6"/>
                    </a:cubicBezTo>
                    <a:lnTo>
                      <a:pt x="2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2" name="Freeform 67"/>
              <p:cNvSpPr/>
              <p:nvPr/>
            </p:nvSpPr>
            <p:spPr bwMode="auto">
              <a:xfrm>
                <a:off x="1866901" y="1436688"/>
                <a:ext cx="53975" cy="14287"/>
              </a:xfrm>
              <a:custGeom>
                <a:avLst/>
                <a:gdLst>
                  <a:gd name="T0" fmla="*/ 14 w 14"/>
                  <a:gd name="T1" fmla="*/ 3 h 4"/>
                  <a:gd name="T2" fmla="*/ 14 w 14"/>
                  <a:gd name="T3" fmla="*/ 4 h 4"/>
                  <a:gd name="T4" fmla="*/ 0 w 14"/>
                  <a:gd name="T5" fmla="*/ 4 h 4"/>
                  <a:gd name="T6" fmla="*/ 0 w 14"/>
                  <a:gd name="T7" fmla="*/ 3 h 4"/>
                  <a:gd name="T8" fmla="*/ 0 w 14"/>
                  <a:gd name="T9" fmla="*/ 1 h 4"/>
                  <a:gd name="T10" fmla="*/ 0 w 14"/>
                  <a:gd name="T11" fmla="*/ 0 h 4"/>
                  <a:gd name="T12" fmla="*/ 14 w 14"/>
                  <a:gd name="T13" fmla="*/ 0 h 4"/>
                  <a:gd name="T14" fmla="*/ 14 w 14"/>
                  <a:gd name="T15" fmla="*/ 1 h 4"/>
                  <a:gd name="T16" fmla="*/ 14 w 14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4" y="3"/>
                    </a:moveTo>
                    <a:cubicBezTo>
                      <a:pt x="14" y="3"/>
                      <a:pt x="14" y="4"/>
                      <a:pt x="1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3" name="Freeform 68"/>
              <p:cNvSpPr/>
              <p:nvPr/>
            </p:nvSpPr>
            <p:spPr bwMode="auto">
              <a:xfrm>
                <a:off x="1866901" y="1455738"/>
                <a:ext cx="57150" cy="14287"/>
              </a:xfrm>
              <a:custGeom>
                <a:avLst/>
                <a:gdLst>
                  <a:gd name="T0" fmla="*/ 15 w 15"/>
                  <a:gd name="T1" fmla="*/ 3 h 4"/>
                  <a:gd name="T2" fmla="*/ 14 w 15"/>
                  <a:gd name="T3" fmla="*/ 4 h 4"/>
                  <a:gd name="T4" fmla="*/ 0 w 15"/>
                  <a:gd name="T5" fmla="*/ 4 h 4"/>
                  <a:gd name="T6" fmla="*/ 0 w 15"/>
                  <a:gd name="T7" fmla="*/ 3 h 4"/>
                  <a:gd name="T8" fmla="*/ 0 w 15"/>
                  <a:gd name="T9" fmla="*/ 1 h 4"/>
                  <a:gd name="T10" fmla="*/ 0 w 15"/>
                  <a:gd name="T11" fmla="*/ 0 h 4"/>
                  <a:gd name="T12" fmla="*/ 14 w 15"/>
                  <a:gd name="T13" fmla="*/ 0 h 4"/>
                  <a:gd name="T14" fmla="*/ 15 w 15"/>
                  <a:gd name="T15" fmla="*/ 1 h 4"/>
                  <a:gd name="T16" fmla="*/ 15 w 15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5" y="3"/>
                    </a:moveTo>
                    <a:cubicBezTo>
                      <a:pt x="15" y="3"/>
                      <a:pt x="14" y="4"/>
                      <a:pt x="1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5" y="0"/>
                      <a:pt x="15" y="1"/>
                    </a:cubicBezTo>
                    <a:lnTo>
                      <a:pt x="1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4" name="Freeform 69"/>
              <p:cNvSpPr>
                <a:spLocks noEditPoints="1"/>
              </p:cNvSpPr>
              <p:nvPr/>
            </p:nvSpPr>
            <p:spPr bwMode="auto">
              <a:xfrm>
                <a:off x="1954213" y="1390650"/>
                <a:ext cx="257175" cy="371475"/>
              </a:xfrm>
              <a:custGeom>
                <a:avLst/>
                <a:gdLst>
                  <a:gd name="T0" fmla="*/ 23 w 68"/>
                  <a:gd name="T1" fmla="*/ 0 h 98"/>
                  <a:gd name="T2" fmla="*/ 0 w 68"/>
                  <a:gd name="T3" fmla="*/ 12 h 98"/>
                  <a:gd name="T4" fmla="*/ 0 w 68"/>
                  <a:gd name="T5" fmla="*/ 13 h 98"/>
                  <a:gd name="T6" fmla="*/ 44 w 68"/>
                  <a:gd name="T7" fmla="*/ 97 h 98"/>
                  <a:gd name="T8" fmla="*/ 45 w 68"/>
                  <a:gd name="T9" fmla="*/ 98 h 98"/>
                  <a:gd name="T10" fmla="*/ 67 w 68"/>
                  <a:gd name="T11" fmla="*/ 86 h 98"/>
                  <a:gd name="T12" fmla="*/ 68 w 68"/>
                  <a:gd name="T13" fmla="*/ 85 h 98"/>
                  <a:gd name="T14" fmla="*/ 24 w 68"/>
                  <a:gd name="T15" fmla="*/ 0 h 98"/>
                  <a:gd name="T16" fmla="*/ 23 w 68"/>
                  <a:gd name="T17" fmla="*/ 0 h 98"/>
                  <a:gd name="T18" fmla="*/ 54 w 68"/>
                  <a:gd name="T19" fmla="*/ 89 h 98"/>
                  <a:gd name="T20" fmla="*/ 45 w 68"/>
                  <a:gd name="T21" fmla="*/ 86 h 98"/>
                  <a:gd name="T22" fmla="*/ 48 w 68"/>
                  <a:gd name="T23" fmla="*/ 77 h 98"/>
                  <a:gd name="T24" fmla="*/ 57 w 68"/>
                  <a:gd name="T25" fmla="*/ 80 h 98"/>
                  <a:gd name="T26" fmla="*/ 54 w 68"/>
                  <a:gd name="T27" fmla="*/ 89 h 98"/>
                  <a:gd name="T28" fmla="*/ 45 w 68"/>
                  <a:gd name="T29" fmla="*/ 49 h 98"/>
                  <a:gd name="T30" fmla="*/ 45 w 68"/>
                  <a:gd name="T31" fmla="*/ 50 h 98"/>
                  <a:gd name="T32" fmla="*/ 29 w 68"/>
                  <a:gd name="T33" fmla="*/ 59 h 98"/>
                  <a:gd name="T34" fmla="*/ 28 w 68"/>
                  <a:gd name="T35" fmla="*/ 58 h 98"/>
                  <a:gd name="T36" fmla="*/ 6 w 68"/>
                  <a:gd name="T37" fmla="*/ 15 h 98"/>
                  <a:gd name="T38" fmla="*/ 6 w 68"/>
                  <a:gd name="T39" fmla="*/ 14 h 98"/>
                  <a:gd name="T40" fmla="*/ 22 w 68"/>
                  <a:gd name="T41" fmla="*/ 6 h 98"/>
                  <a:gd name="T42" fmla="*/ 23 w 68"/>
                  <a:gd name="T43" fmla="*/ 6 h 98"/>
                  <a:gd name="T44" fmla="*/ 45 w 68"/>
                  <a:gd name="T45" fmla="*/ 4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8" h="98">
                    <a:moveTo>
                      <a:pt x="23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3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4" y="98"/>
                      <a:pt x="44" y="98"/>
                      <a:pt x="45" y="98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8" y="86"/>
                      <a:pt x="68" y="85"/>
                      <a:pt x="68" y="8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lose/>
                    <a:moveTo>
                      <a:pt x="54" y="89"/>
                    </a:moveTo>
                    <a:cubicBezTo>
                      <a:pt x="51" y="90"/>
                      <a:pt x="47" y="89"/>
                      <a:pt x="45" y="86"/>
                    </a:cubicBezTo>
                    <a:cubicBezTo>
                      <a:pt x="44" y="83"/>
                      <a:pt x="45" y="79"/>
                      <a:pt x="48" y="77"/>
                    </a:cubicBezTo>
                    <a:cubicBezTo>
                      <a:pt x="52" y="75"/>
                      <a:pt x="56" y="76"/>
                      <a:pt x="57" y="80"/>
                    </a:cubicBezTo>
                    <a:cubicBezTo>
                      <a:pt x="59" y="83"/>
                      <a:pt x="58" y="87"/>
                      <a:pt x="54" y="89"/>
                    </a:cubicBezTo>
                    <a:close/>
                    <a:moveTo>
                      <a:pt x="45" y="49"/>
                    </a:moveTo>
                    <a:cubicBezTo>
                      <a:pt x="46" y="50"/>
                      <a:pt x="45" y="50"/>
                      <a:pt x="45" y="50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8" y="59"/>
                      <a:pt x="28" y="5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6"/>
                      <a:pt x="23" y="6"/>
                      <a:pt x="23" y="6"/>
                    </a:cubicBezTo>
                    <a:lnTo>
                      <a:pt x="45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5" name="Freeform 70"/>
              <p:cNvSpPr/>
              <p:nvPr/>
            </p:nvSpPr>
            <p:spPr bwMode="auto">
              <a:xfrm>
                <a:off x="1995488" y="1439863"/>
                <a:ext cx="52388" cy="38100"/>
              </a:xfrm>
              <a:custGeom>
                <a:avLst/>
                <a:gdLst>
                  <a:gd name="T0" fmla="*/ 14 w 14"/>
                  <a:gd name="T1" fmla="*/ 2 h 10"/>
                  <a:gd name="T2" fmla="*/ 14 w 14"/>
                  <a:gd name="T3" fmla="*/ 3 h 10"/>
                  <a:gd name="T4" fmla="*/ 2 w 14"/>
                  <a:gd name="T5" fmla="*/ 9 h 10"/>
                  <a:gd name="T6" fmla="*/ 1 w 14"/>
                  <a:gd name="T7" fmla="*/ 9 h 10"/>
                  <a:gd name="T8" fmla="*/ 0 w 14"/>
                  <a:gd name="T9" fmla="*/ 7 h 10"/>
                  <a:gd name="T10" fmla="*/ 0 w 14"/>
                  <a:gd name="T11" fmla="*/ 6 h 10"/>
                  <a:gd name="T12" fmla="*/ 12 w 14"/>
                  <a:gd name="T13" fmla="*/ 0 h 10"/>
                  <a:gd name="T14" fmla="*/ 13 w 14"/>
                  <a:gd name="T15" fmla="*/ 0 h 10"/>
                  <a:gd name="T16" fmla="*/ 14 w 14"/>
                  <a:gd name="T1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14" y="2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66" name="Freeform 71"/>
              <p:cNvSpPr/>
              <p:nvPr/>
            </p:nvSpPr>
            <p:spPr bwMode="auto">
              <a:xfrm>
                <a:off x="2003426" y="1455738"/>
                <a:ext cx="57150" cy="38100"/>
              </a:xfrm>
              <a:custGeom>
                <a:avLst/>
                <a:gdLst>
                  <a:gd name="T0" fmla="*/ 14 w 15"/>
                  <a:gd name="T1" fmla="*/ 3 h 10"/>
                  <a:gd name="T2" fmla="*/ 14 w 15"/>
                  <a:gd name="T3" fmla="*/ 4 h 10"/>
                  <a:gd name="T4" fmla="*/ 2 w 15"/>
                  <a:gd name="T5" fmla="*/ 10 h 10"/>
                  <a:gd name="T6" fmla="*/ 1 w 15"/>
                  <a:gd name="T7" fmla="*/ 9 h 10"/>
                  <a:gd name="T8" fmla="*/ 0 w 15"/>
                  <a:gd name="T9" fmla="*/ 8 h 10"/>
                  <a:gd name="T10" fmla="*/ 1 w 15"/>
                  <a:gd name="T11" fmla="*/ 6 h 10"/>
                  <a:gd name="T12" fmla="*/ 12 w 15"/>
                  <a:gd name="T13" fmla="*/ 0 h 10"/>
                  <a:gd name="T14" fmla="*/ 13 w 15"/>
                  <a:gd name="T15" fmla="*/ 1 h 10"/>
                  <a:gd name="T16" fmla="*/ 14 w 15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0">
                    <a:moveTo>
                      <a:pt x="14" y="3"/>
                    </a:moveTo>
                    <a:cubicBezTo>
                      <a:pt x="15" y="3"/>
                      <a:pt x="14" y="3"/>
                      <a:pt x="14" y="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1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</p:grpSp>
        <p:sp>
          <p:nvSpPr>
            <p:cNvPr id="157" name="文本框 69"/>
            <p:cNvSpPr txBox="1"/>
            <p:nvPr/>
          </p:nvSpPr>
          <p:spPr>
            <a:xfrm>
              <a:off x="7643046" y="2503487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1C3D50"/>
                  </a:solidFill>
                  <a:latin typeface="Tahoma" pitchFamily="34" charset="0"/>
                  <a:cs typeface="Tahoma" pitchFamily="34" charset="0"/>
                </a:rPr>
                <a:t>标题</a:t>
              </a:r>
            </a:p>
            <a:p>
              <a:r>
                <a:rPr lang="en-US" altLang="zh-CN" dirty="0" smtClean="0">
                  <a:solidFill>
                    <a:srgbClr val="1C3D5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  <a:endParaRPr lang="zh-CN" altLang="en-US" dirty="0">
                <a:solidFill>
                  <a:srgbClr val="1C3D5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2881341" y="4052533"/>
            <a:ext cx="646331" cy="858608"/>
            <a:chOff x="2678145" y="4125103"/>
            <a:chExt cx="646331" cy="858608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68" name="组合 167"/>
            <p:cNvGrpSpPr/>
            <p:nvPr/>
          </p:nvGrpSpPr>
          <p:grpSpPr>
            <a:xfrm>
              <a:off x="2832546" y="4125103"/>
              <a:ext cx="381001" cy="469900"/>
              <a:chOff x="1674813" y="1797050"/>
              <a:chExt cx="381001" cy="469900"/>
            </a:xfrm>
            <a:grpFill/>
          </p:grpSpPr>
          <p:sp>
            <p:nvSpPr>
              <p:cNvPr id="170" name="Freeform 72"/>
              <p:cNvSpPr>
                <a:spLocks noEditPoints="1"/>
              </p:cNvSpPr>
              <p:nvPr/>
            </p:nvSpPr>
            <p:spPr bwMode="auto">
              <a:xfrm>
                <a:off x="1674813" y="1978025"/>
                <a:ext cx="90488" cy="288925"/>
              </a:xfrm>
              <a:custGeom>
                <a:avLst/>
                <a:gdLst>
                  <a:gd name="T0" fmla="*/ 2 w 24"/>
                  <a:gd name="T1" fmla="*/ 0 h 76"/>
                  <a:gd name="T2" fmla="*/ 0 w 24"/>
                  <a:gd name="T3" fmla="*/ 75 h 76"/>
                  <a:gd name="T4" fmla="*/ 2 w 24"/>
                  <a:gd name="T5" fmla="*/ 76 h 76"/>
                  <a:gd name="T6" fmla="*/ 8 w 24"/>
                  <a:gd name="T7" fmla="*/ 66 h 76"/>
                  <a:gd name="T8" fmla="*/ 22 w 24"/>
                  <a:gd name="T9" fmla="*/ 76 h 76"/>
                  <a:gd name="T10" fmla="*/ 24 w 24"/>
                  <a:gd name="T11" fmla="*/ 1 h 76"/>
                  <a:gd name="T12" fmla="*/ 11 w 24"/>
                  <a:gd name="T13" fmla="*/ 60 h 76"/>
                  <a:gd name="T14" fmla="*/ 3 w 24"/>
                  <a:gd name="T15" fmla="*/ 55 h 76"/>
                  <a:gd name="T16" fmla="*/ 11 w 24"/>
                  <a:gd name="T17" fmla="*/ 60 h 76"/>
                  <a:gd name="T18" fmla="*/ 3 w 24"/>
                  <a:gd name="T19" fmla="*/ 51 h 76"/>
                  <a:gd name="T20" fmla="*/ 11 w 24"/>
                  <a:gd name="T21" fmla="*/ 46 h 76"/>
                  <a:gd name="T22" fmla="*/ 11 w 24"/>
                  <a:gd name="T23" fmla="*/ 43 h 76"/>
                  <a:gd name="T24" fmla="*/ 3 w 24"/>
                  <a:gd name="T25" fmla="*/ 38 h 76"/>
                  <a:gd name="T26" fmla="*/ 11 w 24"/>
                  <a:gd name="T27" fmla="*/ 43 h 76"/>
                  <a:gd name="T28" fmla="*/ 3 w 24"/>
                  <a:gd name="T29" fmla="*/ 34 h 76"/>
                  <a:gd name="T30" fmla="*/ 11 w 24"/>
                  <a:gd name="T31" fmla="*/ 29 h 76"/>
                  <a:gd name="T32" fmla="*/ 11 w 24"/>
                  <a:gd name="T33" fmla="*/ 26 h 76"/>
                  <a:gd name="T34" fmla="*/ 3 w 24"/>
                  <a:gd name="T35" fmla="*/ 21 h 76"/>
                  <a:gd name="T36" fmla="*/ 11 w 24"/>
                  <a:gd name="T37" fmla="*/ 26 h 76"/>
                  <a:gd name="T38" fmla="*/ 3 w 24"/>
                  <a:gd name="T39" fmla="*/ 17 h 76"/>
                  <a:gd name="T40" fmla="*/ 11 w 24"/>
                  <a:gd name="T41" fmla="*/ 12 h 76"/>
                  <a:gd name="T42" fmla="*/ 11 w 24"/>
                  <a:gd name="T43" fmla="*/ 9 h 76"/>
                  <a:gd name="T44" fmla="*/ 3 w 24"/>
                  <a:gd name="T45" fmla="*/ 3 h 76"/>
                  <a:gd name="T46" fmla="*/ 11 w 24"/>
                  <a:gd name="T47" fmla="*/ 9 h 76"/>
                  <a:gd name="T48" fmla="*/ 13 w 24"/>
                  <a:gd name="T49" fmla="*/ 60 h 76"/>
                  <a:gd name="T50" fmla="*/ 21 w 24"/>
                  <a:gd name="T51" fmla="*/ 55 h 76"/>
                  <a:gd name="T52" fmla="*/ 21 w 24"/>
                  <a:gd name="T53" fmla="*/ 51 h 76"/>
                  <a:gd name="T54" fmla="*/ 13 w 24"/>
                  <a:gd name="T55" fmla="*/ 46 h 76"/>
                  <a:gd name="T56" fmla="*/ 21 w 24"/>
                  <a:gd name="T57" fmla="*/ 51 h 76"/>
                  <a:gd name="T58" fmla="*/ 13 w 24"/>
                  <a:gd name="T59" fmla="*/ 43 h 76"/>
                  <a:gd name="T60" fmla="*/ 21 w 24"/>
                  <a:gd name="T61" fmla="*/ 38 h 76"/>
                  <a:gd name="T62" fmla="*/ 21 w 24"/>
                  <a:gd name="T63" fmla="*/ 34 h 76"/>
                  <a:gd name="T64" fmla="*/ 13 w 24"/>
                  <a:gd name="T65" fmla="*/ 29 h 76"/>
                  <a:gd name="T66" fmla="*/ 21 w 24"/>
                  <a:gd name="T67" fmla="*/ 34 h 76"/>
                  <a:gd name="T68" fmla="*/ 13 w 24"/>
                  <a:gd name="T69" fmla="*/ 26 h 76"/>
                  <a:gd name="T70" fmla="*/ 21 w 24"/>
                  <a:gd name="T71" fmla="*/ 21 h 76"/>
                  <a:gd name="T72" fmla="*/ 21 w 24"/>
                  <a:gd name="T73" fmla="*/ 17 h 76"/>
                  <a:gd name="T74" fmla="*/ 13 w 24"/>
                  <a:gd name="T75" fmla="*/ 12 h 76"/>
                  <a:gd name="T76" fmla="*/ 21 w 24"/>
                  <a:gd name="T77" fmla="*/ 17 h 76"/>
                  <a:gd name="T78" fmla="*/ 13 w 24"/>
                  <a:gd name="T79" fmla="*/ 9 h 76"/>
                  <a:gd name="T80" fmla="*/ 21 w 24"/>
                  <a:gd name="T81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76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1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3" y="76"/>
                      <a:pt x="24" y="75"/>
                      <a:pt x="24" y="75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3" y="0"/>
                      <a:pt x="22" y="0"/>
                    </a:cubicBezTo>
                    <a:close/>
                    <a:moveTo>
                      <a:pt x="11" y="60"/>
                    </a:moveTo>
                    <a:cubicBezTo>
                      <a:pt x="3" y="60"/>
                      <a:pt x="3" y="60"/>
                      <a:pt x="3" y="60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1" y="55"/>
                      <a:pt x="11" y="55"/>
                      <a:pt x="11" y="55"/>
                    </a:cubicBezTo>
                    <a:lnTo>
                      <a:pt x="11" y="60"/>
                    </a:lnTo>
                    <a:close/>
                    <a:moveTo>
                      <a:pt x="11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11" y="46"/>
                      <a:pt x="11" y="46"/>
                      <a:pt x="11" y="46"/>
                    </a:cubicBezTo>
                    <a:lnTo>
                      <a:pt x="11" y="51"/>
                    </a:lnTo>
                    <a:close/>
                    <a:moveTo>
                      <a:pt x="11" y="43"/>
                    </a:moveTo>
                    <a:cubicBezTo>
                      <a:pt x="3" y="43"/>
                      <a:pt x="3" y="43"/>
                      <a:pt x="3" y="43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11" y="38"/>
                      <a:pt x="11" y="38"/>
                      <a:pt x="11" y="38"/>
                    </a:cubicBezTo>
                    <a:lnTo>
                      <a:pt x="11" y="43"/>
                    </a:lnTo>
                    <a:close/>
                    <a:moveTo>
                      <a:pt x="11" y="34"/>
                    </a:moveTo>
                    <a:cubicBezTo>
                      <a:pt x="3" y="34"/>
                      <a:pt x="3" y="34"/>
                      <a:pt x="3" y="34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11" y="29"/>
                      <a:pt x="11" y="29"/>
                      <a:pt x="11" y="29"/>
                    </a:cubicBezTo>
                    <a:lnTo>
                      <a:pt x="11" y="34"/>
                    </a:lnTo>
                    <a:close/>
                    <a:moveTo>
                      <a:pt x="11" y="26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1" y="21"/>
                      <a:pt x="11" y="21"/>
                      <a:pt x="11" y="21"/>
                    </a:cubicBezTo>
                    <a:lnTo>
                      <a:pt x="11" y="26"/>
                    </a:lnTo>
                    <a:close/>
                    <a:moveTo>
                      <a:pt x="11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1" y="12"/>
                      <a:pt x="11" y="12"/>
                      <a:pt x="11" y="12"/>
                    </a:cubicBezTo>
                    <a:lnTo>
                      <a:pt x="11" y="17"/>
                    </a:lnTo>
                    <a:close/>
                    <a:moveTo>
                      <a:pt x="11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9"/>
                    </a:lnTo>
                    <a:close/>
                    <a:moveTo>
                      <a:pt x="21" y="60"/>
                    </a:move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21" y="55"/>
                      <a:pt x="21" y="55"/>
                      <a:pt x="21" y="55"/>
                    </a:cubicBezTo>
                    <a:lnTo>
                      <a:pt x="21" y="60"/>
                    </a:lnTo>
                    <a:close/>
                    <a:moveTo>
                      <a:pt x="21" y="51"/>
                    </a:moveTo>
                    <a:cubicBezTo>
                      <a:pt x="13" y="51"/>
                      <a:pt x="13" y="51"/>
                      <a:pt x="13" y="51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21" y="46"/>
                      <a:pt x="21" y="46"/>
                      <a:pt x="21" y="46"/>
                    </a:cubicBezTo>
                    <a:lnTo>
                      <a:pt x="21" y="51"/>
                    </a:lnTo>
                    <a:close/>
                    <a:moveTo>
                      <a:pt x="21" y="43"/>
                    </a:move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21" y="38"/>
                      <a:pt x="21" y="38"/>
                      <a:pt x="21" y="38"/>
                    </a:cubicBezTo>
                    <a:lnTo>
                      <a:pt x="21" y="43"/>
                    </a:lnTo>
                    <a:close/>
                    <a:moveTo>
                      <a:pt x="21" y="34"/>
                    </a:move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21" y="29"/>
                      <a:pt x="21" y="29"/>
                      <a:pt x="21" y="29"/>
                    </a:cubicBezTo>
                    <a:lnTo>
                      <a:pt x="21" y="34"/>
                    </a:lnTo>
                    <a:close/>
                    <a:moveTo>
                      <a:pt x="21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21" y="21"/>
                      <a:pt x="21" y="21"/>
                      <a:pt x="21" y="21"/>
                    </a:cubicBezTo>
                    <a:lnTo>
                      <a:pt x="21" y="26"/>
                    </a:lnTo>
                    <a:close/>
                    <a:moveTo>
                      <a:pt x="21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1" y="12"/>
                      <a:pt x="21" y="12"/>
                      <a:pt x="21" y="12"/>
                    </a:cubicBezTo>
                    <a:lnTo>
                      <a:pt x="21" y="17"/>
                    </a:lnTo>
                    <a:close/>
                    <a:moveTo>
                      <a:pt x="21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21" y="3"/>
                      <a:pt x="21" y="3"/>
                      <a:pt x="21" y="3"/>
                    </a:cubicBezTo>
                    <a:lnTo>
                      <a:pt x="2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71" name="Freeform 73"/>
              <p:cNvSpPr>
                <a:spLocks noEditPoints="1"/>
              </p:cNvSpPr>
              <p:nvPr/>
            </p:nvSpPr>
            <p:spPr bwMode="auto">
              <a:xfrm>
                <a:off x="1927226" y="2100263"/>
                <a:ext cx="128588" cy="166687"/>
              </a:xfrm>
              <a:custGeom>
                <a:avLst/>
                <a:gdLst>
                  <a:gd name="T0" fmla="*/ 33 w 34"/>
                  <a:gd name="T1" fmla="*/ 0 h 44"/>
                  <a:gd name="T2" fmla="*/ 1 w 34"/>
                  <a:gd name="T3" fmla="*/ 0 h 44"/>
                  <a:gd name="T4" fmla="*/ 0 w 34"/>
                  <a:gd name="T5" fmla="*/ 1 h 44"/>
                  <a:gd name="T6" fmla="*/ 0 w 34"/>
                  <a:gd name="T7" fmla="*/ 43 h 44"/>
                  <a:gd name="T8" fmla="*/ 1 w 34"/>
                  <a:gd name="T9" fmla="*/ 44 h 44"/>
                  <a:gd name="T10" fmla="*/ 33 w 34"/>
                  <a:gd name="T11" fmla="*/ 44 h 44"/>
                  <a:gd name="T12" fmla="*/ 34 w 34"/>
                  <a:gd name="T13" fmla="*/ 43 h 44"/>
                  <a:gd name="T14" fmla="*/ 34 w 34"/>
                  <a:gd name="T15" fmla="*/ 1 h 44"/>
                  <a:gd name="T16" fmla="*/ 33 w 34"/>
                  <a:gd name="T17" fmla="*/ 0 h 44"/>
                  <a:gd name="T18" fmla="*/ 15 w 34"/>
                  <a:gd name="T19" fmla="*/ 37 h 44"/>
                  <a:gd name="T20" fmla="*/ 2 w 34"/>
                  <a:gd name="T21" fmla="*/ 37 h 44"/>
                  <a:gd name="T22" fmla="*/ 2 w 34"/>
                  <a:gd name="T23" fmla="*/ 32 h 44"/>
                  <a:gd name="T24" fmla="*/ 15 w 34"/>
                  <a:gd name="T25" fmla="*/ 32 h 44"/>
                  <a:gd name="T26" fmla="*/ 15 w 34"/>
                  <a:gd name="T27" fmla="*/ 37 h 44"/>
                  <a:gd name="T28" fmla="*/ 15 w 34"/>
                  <a:gd name="T29" fmla="*/ 28 h 44"/>
                  <a:gd name="T30" fmla="*/ 2 w 34"/>
                  <a:gd name="T31" fmla="*/ 28 h 44"/>
                  <a:gd name="T32" fmla="*/ 2 w 34"/>
                  <a:gd name="T33" fmla="*/ 22 h 44"/>
                  <a:gd name="T34" fmla="*/ 15 w 34"/>
                  <a:gd name="T35" fmla="*/ 22 h 44"/>
                  <a:gd name="T36" fmla="*/ 15 w 34"/>
                  <a:gd name="T37" fmla="*/ 28 h 44"/>
                  <a:gd name="T38" fmla="*/ 15 w 34"/>
                  <a:gd name="T39" fmla="*/ 18 h 44"/>
                  <a:gd name="T40" fmla="*/ 2 w 34"/>
                  <a:gd name="T41" fmla="*/ 18 h 44"/>
                  <a:gd name="T42" fmla="*/ 2 w 34"/>
                  <a:gd name="T43" fmla="*/ 13 h 44"/>
                  <a:gd name="T44" fmla="*/ 15 w 34"/>
                  <a:gd name="T45" fmla="*/ 13 h 44"/>
                  <a:gd name="T46" fmla="*/ 15 w 34"/>
                  <a:gd name="T47" fmla="*/ 18 h 44"/>
                  <a:gd name="T48" fmla="*/ 15 w 34"/>
                  <a:gd name="T49" fmla="*/ 9 h 44"/>
                  <a:gd name="T50" fmla="*/ 2 w 34"/>
                  <a:gd name="T51" fmla="*/ 9 h 44"/>
                  <a:gd name="T52" fmla="*/ 2 w 34"/>
                  <a:gd name="T53" fmla="*/ 3 h 44"/>
                  <a:gd name="T54" fmla="*/ 15 w 34"/>
                  <a:gd name="T55" fmla="*/ 3 h 44"/>
                  <a:gd name="T56" fmla="*/ 15 w 34"/>
                  <a:gd name="T57" fmla="*/ 9 h 44"/>
                  <a:gd name="T58" fmla="*/ 32 w 34"/>
                  <a:gd name="T59" fmla="*/ 37 h 44"/>
                  <a:gd name="T60" fmla="*/ 19 w 34"/>
                  <a:gd name="T61" fmla="*/ 37 h 44"/>
                  <a:gd name="T62" fmla="*/ 19 w 34"/>
                  <a:gd name="T63" fmla="*/ 32 h 44"/>
                  <a:gd name="T64" fmla="*/ 32 w 34"/>
                  <a:gd name="T65" fmla="*/ 32 h 44"/>
                  <a:gd name="T66" fmla="*/ 32 w 34"/>
                  <a:gd name="T67" fmla="*/ 37 h 44"/>
                  <a:gd name="T68" fmla="*/ 32 w 34"/>
                  <a:gd name="T69" fmla="*/ 28 h 44"/>
                  <a:gd name="T70" fmla="*/ 19 w 34"/>
                  <a:gd name="T71" fmla="*/ 28 h 44"/>
                  <a:gd name="T72" fmla="*/ 19 w 34"/>
                  <a:gd name="T73" fmla="*/ 22 h 44"/>
                  <a:gd name="T74" fmla="*/ 32 w 34"/>
                  <a:gd name="T75" fmla="*/ 22 h 44"/>
                  <a:gd name="T76" fmla="*/ 32 w 34"/>
                  <a:gd name="T77" fmla="*/ 28 h 44"/>
                  <a:gd name="T78" fmla="*/ 32 w 34"/>
                  <a:gd name="T79" fmla="*/ 18 h 44"/>
                  <a:gd name="T80" fmla="*/ 19 w 34"/>
                  <a:gd name="T81" fmla="*/ 18 h 44"/>
                  <a:gd name="T82" fmla="*/ 19 w 34"/>
                  <a:gd name="T83" fmla="*/ 13 h 44"/>
                  <a:gd name="T84" fmla="*/ 32 w 34"/>
                  <a:gd name="T85" fmla="*/ 13 h 44"/>
                  <a:gd name="T86" fmla="*/ 32 w 34"/>
                  <a:gd name="T87" fmla="*/ 18 h 44"/>
                  <a:gd name="T88" fmla="*/ 32 w 34"/>
                  <a:gd name="T89" fmla="*/ 9 h 44"/>
                  <a:gd name="T90" fmla="*/ 19 w 34"/>
                  <a:gd name="T91" fmla="*/ 9 h 44"/>
                  <a:gd name="T92" fmla="*/ 19 w 34"/>
                  <a:gd name="T93" fmla="*/ 3 h 44"/>
                  <a:gd name="T94" fmla="*/ 32 w 34"/>
                  <a:gd name="T95" fmla="*/ 3 h 44"/>
                  <a:gd name="T96" fmla="*/ 32 w 34"/>
                  <a:gd name="T97" fmla="*/ 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" h="44">
                    <a:moveTo>
                      <a:pt x="3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4" y="44"/>
                      <a:pt x="34" y="43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3" y="0"/>
                      <a:pt x="33" y="0"/>
                    </a:cubicBezTo>
                    <a:close/>
                    <a:moveTo>
                      <a:pt x="15" y="37"/>
                    </a:moveTo>
                    <a:cubicBezTo>
                      <a:pt x="2" y="37"/>
                      <a:pt x="2" y="37"/>
                      <a:pt x="2" y="37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5" y="32"/>
                      <a:pt x="15" y="32"/>
                      <a:pt x="15" y="32"/>
                    </a:cubicBezTo>
                    <a:lnTo>
                      <a:pt x="15" y="37"/>
                    </a:lnTo>
                    <a:close/>
                    <a:moveTo>
                      <a:pt x="15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5" y="22"/>
                      <a:pt x="15" y="22"/>
                      <a:pt x="15" y="22"/>
                    </a:cubicBezTo>
                    <a:lnTo>
                      <a:pt x="15" y="28"/>
                    </a:lnTo>
                    <a:close/>
                    <a:moveTo>
                      <a:pt x="15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5" y="13"/>
                      <a:pt x="15" y="13"/>
                      <a:pt x="15" y="13"/>
                    </a:cubicBezTo>
                    <a:lnTo>
                      <a:pt x="15" y="18"/>
                    </a:lnTo>
                    <a:close/>
                    <a:moveTo>
                      <a:pt x="15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5" y="3"/>
                      <a:pt x="15" y="3"/>
                      <a:pt x="15" y="3"/>
                    </a:cubicBezTo>
                    <a:lnTo>
                      <a:pt x="15" y="9"/>
                    </a:lnTo>
                    <a:close/>
                    <a:moveTo>
                      <a:pt x="32" y="37"/>
                    </a:move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32" y="32"/>
                      <a:pt x="32" y="32"/>
                      <a:pt x="32" y="32"/>
                    </a:cubicBezTo>
                    <a:lnTo>
                      <a:pt x="32" y="37"/>
                    </a:lnTo>
                    <a:close/>
                    <a:moveTo>
                      <a:pt x="32" y="28"/>
                    </a:move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32" y="22"/>
                      <a:pt x="32" y="22"/>
                      <a:pt x="32" y="22"/>
                    </a:cubicBezTo>
                    <a:lnTo>
                      <a:pt x="32" y="28"/>
                    </a:lnTo>
                    <a:close/>
                    <a:moveTo>
                      <a:pt x="32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32" y="13"/>
                      <a:pt x="32" y="13"/>
                      <a:pt x="32" y="13"/>
                    </a:cubicBezTo>
                    <a:lnTo>
                      <a:pt x="32" y="18"/>
                    </a:lnTo>
                    <a:close/>
                    <a:moveTo>
                      <a:pt x="32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32" y="3"/>
                      <a:pt x="32" y="3"/>
                      <a:pt x="32" y="3"/>
                    </a:cubicBezTo>
                    <a:lnTo>
                      <a:pt x="3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72" name="Freeform 74"/>
              <p:cNvSpPr>
                <a:spLocks noEditPoints="1"/>
              </p:cNvSpPr>
              <p:nvPr/>
            </p:nvSpPr>
            <p:spPr bwMode="auto">
              <a:xfrm>
                <a:off x="1781176" y="1797050"/>
                <a:ext cx="131763" cy="469900"/>
              </a:xfrm>
              <a:custGeom>
                <a:avLst/>
                <a:gdLst>
                  <a:gd name="T0" fmla="*/ 23 w 35"/>
                  <a:gd name="T1" fmla="*/ 11 h 124"/>
                  <a:gd name="T2" fmla="*/ 22 w 35"/>
                  <a:gd name="T3" fmla="*/ 0 h 124"/>
                  <a:gd name="T4" fmla="*/ 21 w 35"/>
                  <a:gd name="T5" fmla="*/ 11 h 124"/>
                  <a:gd name="T6" fmla="*/ 8 w 35"/>
                  <a:gd name="T7" fmla="*/ 9 h 124"/>
                  <a:gd name="T8" fmla="*/ 4 w 35"/>
                  <a:gd name="T9" fmla="*/ 7 h 124"/>
                  <a:gd name="T10" fmla="*/ 3 w 35"/>
                  <a:gd name="T11" fmla="*/ 11 h 124"/>
                  <a:gd name="T12" fmla="*/ 0 w 35"/>
                  <a:gd name="T13" fmla="*/ 13 h 124"/>
                  <a:gd name="T14" fmla="*/ 2 w 35"/>
                  <a:gd name="T15" fmla="*/ 124 h 124"/>
                  <a:gd name="T16" fmla="*/ 3 w 35"/>
                  <a:gd name="T17" fmla="*/ 109 h 124"/>
                  <a:gd name="T18" fmla="*/ 12 w 35"/>
                  <a:gd name="T19" fmla="*/ 124 h 124"/>
                  <a:gd name="T20" fmla="*/ 35 w 35"/>
                  <a:gd name="T21" fmla="*/ 122 h 124"/>
                  <a:gd name="T22" fmla="*/ 32 w 35"/>
                  <a:gd name="T23" fmla="*/ 11 h 124"/>
                  <a:gd name="T24" fmla="*/ 4 w 35"/>
                  <a:gd name="T25" fmla="*/ 100 h 124"/>
                  <a:gd name="T26" fmla="*/ 16 w 35"/>
                  <a:gd name="T27" fmla="*/ 93 h 124"/>
                  <a:gd name="T28" fmla="*/ 16 w 35"/>
                  <a:gd name="T29" fmla="*/ 87 h 124"/>
                  <a:gd name="T30" fmla="*/ 4 w 35"/>
                  <a:gd name="T31" fmla="*/ 80 h 124"/>
                  <a:gd name="T32" fmla="*/ 16 w 35"/>
                  <a:gd name="T33" fmla="*/ 87 h 124"/>
                  <a:gd name="T34" fmla="*/ 4 w 35"/>
                  <a:gd name="T35" fmla="*/ 75 h 124"/>
                  <a:gd name="T36" fmla="*/ 16 w 35"/>
                  <a:gd name="T37" fmla="*/ 67 h 124"/>
                  <a:gd name="T38" fmla="*/ 16 w 35"/>
                  <a:gd name="T39" fmla="*/ 62 h 124"/>
                  <a:gd name="T40" fmla="*/ 4 w 35"/>
                  <a:gd name="T41" fmla="*/ 54 h 124"/>
                  <a:gd name="T42" fmla="*/ 16 w 35"/>
                  <a:gd name="T43" fmla="*/ 62 h 124"/>
                  <a:gd name="T44" fmla="*/ 4 w 35"/>
                  <a:gd name="T45" fmla="*/ 49 h 124"/>
                  <a:gd name="T46" fmla="*/ 16 w 35"/>
                  <a:gd name="T47" fmla="*/ 41 h 124"/>
                  <a:gd name="T48" fmla="*/ 16 w 35"/>
                  <a:gd name="T49" fmla="*/ 36 h 124"/>
                  <a:gd name="T50" fmla="*/ 4 w 35"/>
                  <a:gd name="T51" fmla="*/ 29 h 124"/>
                  <a:gd name="T52" fmla="*/ 16 w 35"/>
                  <a:gd name="T53" fmla="*/ 36 h 124"/>
                  <a:gd name="T54" fmla="*/ 4 w 35"/>
                  <a:gd name="T55" fmla="*/ 24 h 124"/>
                  <a:gd name="T56" fmla="*/ 16 w 35"/>
                  <a:gd name="T57" fmla="*/ 16 h 124"/>
                  <a:gd name="T58" fmla="*/ 30 w 35"/>
                  <a:gd name="T59" fmla="*/ 100 h 124"/>
                  <a:gd name="T60" fmla="*/ 18 w 35"/>
                  <a:gd name="T61" fmla="*/ 93 h 124"/>
                  <a:gd name="T62" fmla="*/ 30 w 35"/>
                  <a:gd name="T63" fmla="*/ 100 h 124"/>
                  <a:gd name="T64" fmla="*/ 18 w 35"/>
                  <a:gd name="T65" fmla="*/ 87 h 124"/>
                  <a:gd name="T66" fmla="*/ 30 w 35"/>
                  <a:gd name="T67" fmla="*/ 80 h 124"/>
                  <a:gd name="T68" fmla="*/ 30 w 35"/>
                  <a:gd name="T69" fmla="*/ 75 h 124"/>
                  <a:gd name="T70" fmla="*/ 18 w 35"/>
                  <a:gd name="T71" fmla="*/ 67 h 124"/>
                  <a:gd name="T72" fmla="*/ 30 w 35"/>
                  <a:gd name="T73" fmla="*/ 75 h 124"/>
                  <a:gd name="T74" fmla="*/ 18 w 35"/>
                  <a:gd name="T75" fmla="*/ 62 h 124"/>
                  <a:gd name="T76" fmla="*/ 30 w 35"/>
                  <a:gd name="T77" fmla="*/ 54 h 124"/>
                  <a:gd name="T78" fmla="*/ 30 w 35"/>
                  <a:gd name="T79" fmla="*/ 49 h 124"/>
                  <a:gd name="T80" fmla="*/ 18 w 35"/>
                  <a:gd name="T81" fmla="*/ 41 h 124"/>
                  <a:gd name="T82" fmla="*/ 30 w 35"/>
                  <a:gd name="T83" fmla="*/ 49 h 124"/>
                  <a:gd name="T84" fmla="*/ 18 w 35"/>
                  <a:gd name="T85" fmla="*/ 36 h 124"/>
                  <a:gd name="T86" fmla="*/ 30 w 35"/>
                  <a:gd name="T87" fmla="*/ 29 h 124"/>
                  <a:gd name="T88" fmla="*/ 30 w 35"/>
                  <a:gd name="T89" fmla="*/ 24 h 124"/>
                  <a:gd name="T90" fmla="*/ 18 w 35"/>
                  <a:gd name="T91" fmla="*/ 16 h 124"/>
                  <a:gd name="T92" fmla="*/ 30 w 35"/>
                  <a:gd name="T93" fmla="*/ 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124">
                    <a:moveTo>
                      <a:pt x="32" y="11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2"/>
                      <a:pt x="0" y="13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3"/>
                      <a:pt x="1" y="124"/>
                      <a:pt x="2" y="124"/>
                    </a:cubicBezTo>
                    <a:cubicBezTo>
                      <a:pt x="3" y="124"/>
                      <a:pt x="3" y="124"/>
                      <a:pt x="3" y="124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12" y="109"/>
                      <a:pt x="12" y="109"/>
                      <a:pt x="12" y="109"/>
                    </a:cubicBezTo>
                    <a:cubicBezTo>
                      <a:pt x="12" y="124"/>
                      <a:pt x="12" y="124"/>
                      <a:pt x="12" y="124"/>
                    </a:cubicBezTo>
                    <a:cubicBezTo>
                      <a:pt x="32" y="124"/>
                      <a:pt x="32" y="124"/>
                      <a:pt x="32" y="124"/>
                    </a:cubicBezTo>
                    <a:cubicBezTo>
                      <a:pt x="34" y="124"/>
                      <a:pt x="35" y="123"/>
                      <a:pt x="35" y="122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4" y="11"/>
                      <a:pt x="32" y="11"/>
                    </a:cubicBezTo>
                    <a:close/>
                    <a:moveTo>
                      <a:pt x="16" y="100"/>
                    </a:moveTo>
                    <a:cubicBezTo>
                      <a:pt x="4" y="100"/>
                      <a:pt x="4" y="100"/>
                      <a:pt x="4" y="100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16" y="93"/>
                      <a:pt x="16" y="93"/>
                      <a:pt x="16" y="93"/>
                    </a:cubicBezTo>
                    <a:lnTo>
                      <a:pt x="16" y="100"/>
                    </a:lnTo>
                    <a:close/>
                    <a:moveTo>
                      <a:pt x="16" y="87"/>
                    </a:moveTo>
                    <a:cubicBezTo>
                      <a:pt x="4" y="87"/>
                      <a:pt x="4" y="87"/>
                      <a:pt x="4" y="87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16" y="80"/>
                      <a:pt x="16" y="80"/>
                      <a:pt x="16" y="80"/>
                    </a:cubicBezTo>
                    <a:lnTo>
                      <a:pt x="16" y="87"/>
                    </a:lnTo>
                    <a:close/>
                    <a:moveTo>
                      <a:pt x="16" y="75"/>
                    </a:moveTo>
                    <a:cubicBezTo>
                      <a:pt x="4" y="75"/>
                      <a:pt x="4" y="75"/>
                      <a:pt x="4" y="7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16" y="67"/>
                      <a:pt x="16" y="67"/>
                      <a:pt x="16" y="67"/>
                    </a:cubicBezTo>
                    <a:lnTo>
                      <a:pt x="16" y="75"/>
                    </a:lnTo>
                    <a:close/>
                    <a:moveTo>
                      <a:pt x="16" y="62"/>
                    </a:moveTo>
                    <a:cubicBezTo>
                      <a:pt x="4" y="62"/>
                      <a:pt x="4" y="62"/>
                      <a:pt x="4" y="62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6" y="54"/>
                      <a:pt x="16" y="54"/>
                      <a:pt x="16" y="54"/>
                    </a:cubicBezTo>
                    <a:lnTo>
                      <a:pt x="16" y="62"/>
                    </a:lnTo>
                    <a:close/>
                    <a:moveTo>
                      <a:pt x="16" y="49"/>
                    </a:moveTo>
                    <a:cubicBezTo>
                      <a:pt x="4" y="49"/>
                      <a:pt x="4" y="49"/>
                      <a:pt x="4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16" y="41"/>
                      <a:pt x="16" y="41"/>
                      <a:pt x="16" y="41"/>
                    </a:cubicBezTo>
                    <a:lnTo>
                      <a:pt x="16" y="49"/>
                    </a:lnTo>
                    <a:close/>
                    <a:moveTo>
                      <a:pt x="16" y="36"/>
                    </a:moveTo>
                    <a:cubicBezTo>
                      <a:pt x="4" y="36"/>
                      <a:pt x="4" y="36"/>
                      <a:pt x="4" y="36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16" y="29"/>
                      <a:pt x="16" y="29"/>
                      <a:pt x="16" y="29"/>
                    </a:cubicBezTo>
                    <a:lnTo>
                      <a:pt x="16" y="36"/>
                    </a:lnTo>
                    <a:close/>
                    <a:moveTo>
                      <a:pt x="16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6" y="16"/>
                      <a:pt x="16" y="16"/>
                      <a:pt x="16" y="16"/>
                    </a:cubicBezTo>
                    <a:lnTo>
                      <a:pt x="16" y="24"/>
                    </a:lnTo>
                    <a:close/>
                    <a:moveTo>
                      <a:pt x="30" y="100"/>
                    </a:moveTo>
                    <a:cubicBezTo>
                      <a:pt x="18" y="100"/>
                      <a:pt x="18" y="100"/>
                      <a:pt x="18" y="100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30" y="93"/>
                      <a:pt x="30" y="93"/>
                      <a:pt x="30" y="93"/>
                    </a:cubicBezTo>
                    <a:lnTo>
                      <a:pt x="30" y="100"/>
                    </a:lnTo>
                    <a:close/>
                    <a:moveTo>
                      <a:pt x="30" y="87"/>
                    </a:moveTo>
                    <a:cubicBezTo>
                      <a:pt x="18" y="87"/>
                      <a:pt x="18" y="87"/>
                      <a:pt x="18" y="87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30" y="80"/>
                      <a:pt x="30" y="80"/>
                      <a:pt x="30" y="80"/>
                    </a:cubicBezTo>
                    <a:lnTo>
                      <a:pt x="30" y="87"/>
                    </a:lnTo>
                    <a:close/>
                    <a:moveTo>
                      <a:pt x="30" y="75"/>
                    </a:move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67"/>
                      <a:pt x="18" y="67"/>
                      <a:pt x="18" y="67"/>
                    </a:cubicBezTo>
                    <a:cubicBezTo>
                      <a:pt x="30" y="67"/>
                      <a:pt x="30" y="67"/>
                      <a:pt x="30" y="67"/>
                    </a:cubicBezTo>
                    <a:lnTo>
                      <a:pt x="30" y="75"/>
                    </a:lnTo>
                    <a:close/>
                    <a:moveTo>
                      <a:pt x="30" y="62"/>
                    </a:moveTo>
                    <a:cubicBezTo>
                      <a:pt x="18" y="62"/>
                      <a:pt x="18" y="62"/>
                      <a:pt x="18" y="62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62"/>
                    </a:lnTo>
                    <a:close/>
                    <a:moveTo>
                      <a:pt x="30" y="49"/>
                    </a:move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30" y="41"/>
                      <a:pt x="30" y="41"/>
                      <a:pt x="30" y="41"/>
                    </a:cubicBezTo>
                    <a:lnTo>
                      <a:pt x="30" y="49"/>
                    </a:lnTo>
                    <a:close/>
                    <a:moveTo>
                      <a:pt x="30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30" y="29"/>
                      <a:pt x="30" y="29"/>
                      <a:pt x="30" y="29"/>
                    </a:cubicBezTo>
                    <a:lnTo>
                      <a:pt x="30" y="36"/>
                    </a:lnTo>
                    <a:close/>
                    <a:moveTo>
                      <a:pt x="30" y="24"/>
                    </a:move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30" y="16"/>
                      <a:pt x="30" y="16"/>
                      <a:pt x="30" y="16"/>
                    </a:cubicBezTo>
                    <a:lnTo>
                      <a:pt x="3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1927226" y="2035175"/>
                <a:ext cx="128588" cy="60325"/>
              </a:xfrm>
              <a:custGeom>
                <a:avLst/>
                <a:gdLst>
                  <a:gd name="T0" fmla="*/ 33 w 34"/>
                  <a:gd name="T1" fmla="*/ 15 h 16"/>
                  <a:gd name="T2" fmla="*/ 28 w 34"/>
                  <a:gd name="T3" fmla="*/ 10 h 16"/>
                  <a:gd name="T4" fmla="*/ 28 w 34"/>
                  <a:gd name="T5" fmla="*/ 3 h 16"/>
                  <a:gd name="T6" fmla="*/ 26 w 34"/>
                  <a:gd name="T7" fmla="*/ 2 h 16"/>
                  <a:gd name="T8" fmla="*/ 24 w 34"/>
                  <a:gd name="T9" fmla="*/ 2 h 16"/>
                  <a:gd name="T10" fmla="*/ 22 w 34"/>
                  <a:gd name="T11" fmla="*/ 3 h 16"/>
                  <a:gd name="T12" fmla="*/ 22 w 34"/>
                  <a:gd name="T13" fmla="*/ 5 h 16"/>
                  <a:gd name="T14" fmla="*/ 18 w 34"/>
                  <a:gd name="T15" fmla="*/ 0 h 16"/>
                  <a:gd name="T16" fmla="*/ 16 w 34"/>
                  <a:gd name="T17" fmla="*/ 0 h 16"/>
                  <a:gd name="T18" fmla="*/ 1 w 34"/>
                  <a:gd name="T19" fmla="*/ 15 h 16"/>
                  <a:gd name="T20" fmla="*/ 1 w 34"/>
                  <a:gd name="T21" fmla="*/ 16 h 16"/>
                  <a:gd name="T22" fmla="*/ 33 w 34"/>
                  <a:gd name="T23" fmla="*/ 16 h 16"/>
                  <a:gd name="T24" fmla="*/ 33 w 34"/>
                  <a:gd name="T2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6">
                    <a:moveTo>
                      <a:pt x="33" y="15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2"/>
                      <a:pt x="27" y="2"/>
                      <a:pt x="26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7" y="0"/>
                      <a:pt x="16" y="0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6"/>
                      <a:pt x="0" y="16"/>
                      <a:pt x="1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4" y="16"/>
                      <a:pt x="34" y="16"/>
                      <a:pt x="3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</p:grpSp>
        <p:sp>
          <p:nvSpPr>
            <p:cNvPr id="169" name="文本框 70"/>
            <p:cNvSpPr txBox="1"/>
            <p:nvPr/>
          </p:nvSpPr>
          <p:spPr>
            <a:xfrm>
              <a:off x="2678145" y="461437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1C3D50"/>
                  </a:solidFill>
                  <a:latin typeface="Tahoma" pitchFamily="34" charset="0"/>
                  <a:cs typeface="Tahoma" pitchFamily="34" charset="0"/>
                </a:rPr>
                <a:t>标题</a:t>
              </a: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8223903" y="4128264"/>
            <a:ext cx="646331" cy="1059876"/>
            <a:chOff x="8020707" y="4200834"/>
            <a:chExt cx="646331" cy="1059876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75" name="组合 174"/>
            <p:cNvGrpSpPr/>
            <p:nvPr/>
          </p:nvGrpSpPr>
          <p:grpSpPr>
            <a:xfrm>
              <a:off x="8112157" y="4200834"/>
              <a:ext cx="422275" cy="401637"/>
              <a:chOff x="2921001" y="1944688"/>
              <a:chExt cx="422275" cy="401637"/>
            </a:xfrm>
            <a:grpFill/>
          </p:grpSpPr>
          <p:sp>
            <p:nvSpPr>
              <p:cNvPr id="177" name="Oval 81"/>
              <p:cNvSpPr>
                <a:spLocks noChangeArrowheads="1"/>
              </p:cNvSpPr>
              <p:nvPr/>
            </p:nvSpPr>
            <p:spPr bwMode="auto">
              <a:xfrm>
                <a:off x="3082926" y="2281238"/>
                <a:ext cx="63500" cy="65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78" name="Oval 82"/>
              <p:cNvSpPr>
                <a:spLocks noChangeArrowheads="1"/>
              </p:cNvSpPr>
              <p:nvPr/>
            </p:nvSpPr>
            <p:spPr bwMode="auto">
              <a:xfrm>
                <a:off x="3244851" y="2281238"/>
                <a:ext cx="63500" cy="65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79" name="Oval 83"/>
              <p:cNvSpPr>
                <a:spLocks noChangeArrowheads="1"/>
              </p:cNvSpPr>
              <p:nvPr/>
            </p:nvSpPr>
            <p:spPr bwMode="auto">
              <a:xfrm>
                <a:off x="3101976" y="2092325"/>
                <a:ext cx="41275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80" name="Oval 84"/>
              <p:cNvSpPr>
                <a:spLocks noChangeArrowheads="1"/>
              </p:cNvSpPr>
              <p:nvPr/>
            </p:nvSpPr>
            <p:spPr bwMode="auto">
              <a:xfrm>
                <a:off x="3241676" y="2092325"/>
                <a:ext cx="41275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81" name="Oval 85"/>
              <p:cNvSpPr>
                <a:spLocks noChangeArrowheads="1"/>
              </p:cNvSpPr>
              <p:nvPr/>
            </p:nvSpPr>
            <p:spPr bwMode="auto">
              <a:xfrm>
                <a:off x="3138488" y="2160588"/>
                <a:ext cx="42863" cy="38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82" name="Oval 86"/>
              <p:cNvSpPr>
                <a:spLocks noChangeArrowheads="1"/>
              </p:cNvSpPr>
              <p:nvPr/>
            </p:nvSpPr>
            <p:spPr bwMode="auto">
              <a:xfrm>
                <a:off x="3206751" y="2160588"/>
                <a:ext cx="41275" cy="38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2921001" y="2012950"/>
                <a:ext cx="422275" cy="246062"/>
              </a:xfrm>
              <a:custGeom>
                <a:avLst/>
                <a:gdLst>
                  <a:gd name="T0" fmla="*/ 111 w 112"/>
                  <a:gd name="T1" fmla="*/ 24 h 65"/>
                  <a:gd name="T2" fmla="*/ 112 w 112"/>
                  <a:gd name="T3" fmla="*/ 25 h 65"/>
                  <a:gd name="T4" fmla="*/ 98 w 112"/>
                  <a:gd name="T5" fmla="*/ 64 h 65"/>
                  <a:gd name="T6" fmla="*/ 98 w 112"/>
                  <a:gd name="T7" fmla="*/ 65 h 65"/>
                  <a:gd name="T8" fmla="*/ 47 w 112"/>
                  <a:gd name="T9" fmla="*/ 65 h 65"/>
                  <a:gd name="T10" fmla="*/ 47 w 112"/>
                  <a:gd name="T11" fmla="*/ 64 h 65"/>
                  <a:gd name="T12" fmla="*/ 25 w 112"/>
                  <a:gd name="T13" fmla="*/ 9 h 65"/>
                  <a:gd name="T14" fmla="*/ 24 w 112"/>
                  <a:gd name="T15" fmla="*/ 9 h 65"/>
                  <a:gd name="T16" fmla="*/ 2 w 112"/>
                  <a:gd name="T17" fmla="*/ 9 h 65"/>
                  <a:gd name="T18" fmla="*/ 0 w 112"/>
                  <a:gd name="T19" fmla="*/ 8 h 65"/>
                  <a:gd name="T20" fmla="*/ 1 w 112"/>
                  <a:gd name="T21" fmla="*/ 0 h 65"/>
                  <a:gd name="T22" fmla="*/ 2 w 112"/>
                  <a:gd name="T23" fmla="*/ 0 h 65"/>
                  <a:gd name="T24" fmla="*/ 30 w 112"/>
                  <a:gd name="T25" fmla="*/ 0 h 65"/>
                  <a:gd name="T26" fmla="*/ 31 w 112"/>
                  <a:gd name="T27" fmla="*/ 0 h 65"/>
                  <a:gd name="T28" fmla="*/ 53 w 112"/>
                  <a:gd name="T29" fmla="*/ 55 h 65"/>
                  <a:gd name="T30" fmla="*/ 54 w 112"/>
                  <a:gd name="T31" fmla="*/ 56 h 65"/>
                  <a:gd name="T32" fmla="*/ 91 w 112"/>
                  <a:gd name="T33" fmla="*/ 56 h 65"/>
                  <a:gd name="T34" fmla="*/ 92 w 112"/>
                  <a:gd name="T35" fmla="*/ 55 h 65"/>
                  <a:gd name="T36" fmla="*/ 103 w 112"/>
                  <a:gd name="T37" fmla="*/ 22 h 65"/>
                  <a:gd name="T38" fmla="*/ 104 w 112"/>
                  <a:gd name="T39" fmla="*/ 21 h 65"/>
                  <a:gd name="T40" fmla="*/ 111 w 112"/>
                  <a:gd name="T41" fmla="*/ 2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65">
                    <a:moveTo>
                      <a:pt x="111" y="24"/>
                    </a:moveTo>
                    <a:cubicBezTo>
                      <a:pt x="112" y="24"/>
                      <a:pt x="112" y="24"/>
                      <a:pt x="112" y="25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8" y="64"/>
                      <a:pt x="98" y="65"/>
                      <a:pt x="98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7" y="65"/>
                      <a:pt x="47" y="64"/>
                      <a:pt x="47" y="64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0" y="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3" y="55"/>
                      <a:pt x="53" y="56"/>
                      <a:pt x="54" y="56"/>
                    </a:cubicBezTo>
                    <a:cubicBezTo>
                      <a:pt x="91" y="56"/>
                      <a:pt x="91" y="56"/>
                      <a:pt x="91" y="56"/>
                    </a:cubicBezTo>
                    <a:cubicBezTo>
                      <a:pt x="91" y="56"/>
                      <a:pt x="92" y="55"/>
                      <a:pt x="92" y="55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3" y="21"/>
                      <a:pt x="104" y="21"/>
                      <a:pt x="104" y="21"/>
                    </a:cubicBezTo>
                    <a:lnTo>
                      <a:pt x="11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3151188" y="1944688"/>
                <a:ext cx="85725" cy="204787"/>
              </a:xfrm>
              <a:custGeom>
                <a:avLst/>
                <a:gdLst>
                  <a:gd name="T0" fmla="*/ 8 w 23"/>
                  <a:gd name="T1" fmla="*/ 54 h 54"/>
                  <a:gd name="T2" fmla="*/ 7 w 23"/>
                  <a:gd name="T3" fmla="*/ 53 h 54"/>
                  <a:gd name="T4" fmla="*/ 7 w 23"/>
                  <a:gd name="T5" fmla="*/ 19 h 54"/>
                  <a:gd name="T6" fmla="*/ 7 w 23"/>
                  <a:gd name="T7" fmla="*/ 19 h 54"/>
                  <a:gd name="T8" fmla="*/ 1 w 23"/>
                  <a:gd name="T9" fmla="*/ 19 h 54"/>
                  <a:gd name="T10" fmla="*/ 1 w 23"/>
                  <a:gd name="T11" fmla="*/ 18 h 54"/>
                  <a:gd name="T12" fmla="*/ 11 w 23"/>
                  <a:gd name="T13" fmla="*/ 1 h 54"/>
                  <a:gd name="T14" fmla="*/ 12 w 23"/>
                  <a:gd name="T15" fmla="*/ 1 h 54"/>
                  <a:gd name="T16" fmla="*/ 23 w 23"/>
                  <a:gd name="T17" fmla="*/ 18 h 54"/>
                  <a:gd name="T18" fmla="*/ 22 w 23"/>
                  <a:gd name="T19" fmla="*/ 19 h 54"/>
                  <a:gd name="T20" fmla="*/ 17 w 23"/>
                  <a:gd name="T21" fmla="*/ 19 h 54"/>
                  <a:gd name="T22" fmla="*/ 16 w 23"/>
                  <a:gd name="T23" fmla="*/ 19 h 54"/>
                  <a:gd name="T24" fmla="*/ 16 w 23"/>
                  <a:gd name="T25" fmla="*/ 53 h 54"/>
                  <a:gd name="T26" fmla="*/ 16 w 23"/>
                  <a:gd name="T27" fmla="*/ 54 h 54"/>
                  <a:gd name="T28" fmla="*/ 8 w 23"/>
                  <a:gd name="T2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4">
                    <a:moveTo>
                      <a:pt x="8" y="54"/>
                    </a:moveTo>
                    <a:cubicBezTo>
                      <a:pt x="7" y="54"/>
                      <a:pt x="7" y="54"/>
                      <a:pt x="7" y="53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0" y="19"/>
                      <a:pt x="1" y="18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9"/>
                      <a:pt x="23" y="19"/>
                      <a:pt x="22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4"/>
                      <a:pt x="16" y="54"/>
                      <a:pt x="16" y="54"/>
                    </a:cubicBezTo>
                    <a:lnTo>
                      <a:pt x="8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1C3D50"/>
                  </a:solidFill>
                </a:endParaRPr>
              </a:p>
            </p:txBody>
          </p:sp>
        </p:grpSp>
        <p:sp>
          <p:nvSpPr>
            <p:cNvPr id="176" name="文本框 71"/>
            <p:cNvSpPr txBox="1"/>
            <p:nvPr/>
          </p:nvSpPr>
          <p:spPr>
            <a:xfrm>
              <a:off x="8020707" y="4614379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1C3D50"/>
                  </a:solidFill>
                  <a:latin typeface="Tahoma" pitchFamily="34" charset="0"/>
                  <a:cs typeface="Tahoma" pitchFamily="34" charset="0"/>
                </a:rPr>
                <a:t>标题</a:t>
              </a:r>
            </a:p>
            <a:p>
              <a:r>
                <a:rPr lang="en-US" altLang="zh-CN" dirty="0" smtClean="0">
                  <a:solidFill>
                    <a:srgbClr val="1C3D5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.</a:t>
              </a:r>
              <a:endParaRPr lang="zh-CN" altLang="en-US" dirty="0">
                <a:solidFill>
                  <a:srgbClr val="1C3D5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85" name="文本框 73"/>
          <p:cNvSpPr txBox="1"/>
          <p:nvPr/>
        </p:nvSpPr>
        <p:spPr>
          <a:xfrm>
            <a:off x="7994544" y="5368573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6" name="文本框 74"/>
          <p:cNvSpPr txBox="1"/>
          <p:nvPr/>
        </p:nvSpPr>
        <p:spPr>
          <a:xfrm>
            <a:off x="8613205" y="2893946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7" name="文本框 75"/>
          <p:cNvSpPr txBox="1"/>
          <p:nvPr/>
        </p:nvSpPr>
        <p:spPr>
          <a:xfrm>
            <a:off x="6463704" y="1011344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8" name="文本框 76"/>
          <p:cNvSpPr txBox="1"/>
          <p:nvPr/>
        </p:nvSpPr>
        <p:spPr>
          <a:xfrm>
            <a:off x="775049" y="2881032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9" name="文本框 77"/>
          <p:cNvSpPr txBox="1"/>
          <p:nvPr/>
        </p:nvSpPr>
        <p:spPr>
          <a:xfrm>
            <a:off x="1167621" y="5325581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文本框 43"/>
          <p:cNvSpPr txBox="1"/>
          <p:nvPr/>
        </p:nvSpPr>
        <p:spPr>
          <a:xfrm>
            <a:off x="5214961" y="44390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</a:t>
            </a: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三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季度成绩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5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5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7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5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2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750"/>
                            </p:stCondLst>
                            <p:childTnLst>
                              <p:par>
                                <p:cTn id="1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5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7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30" grpId="0" animBg="1"/>
      <p:bldP spid="130" grpId="1" animBg="1"/>
      <p:bldP spid="185" grpId="0"/>
      <p:bldP spid="186" grpId="0"/>
      <p:bldP spid="187" grpId="0"/>
      <p:bldP spid="188" grpId="0"/>
      <p:bldP spid="189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bg1"/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06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854" y="1539133"/>
            <a:ext cx="3570575" cy="2328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3475" y="1539134"/>
            <a:ext cx="3570575" cy="2328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706" y="1539133"/>
            <a:ext cx="3570577" cy="232801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800100" y="4019991"/>
            <a:ext cx="3569329" cy="374209"/>
          </a:xfrm>
          <a:prstGeom prst="roundRect">
            <a:avLst>
              <a:gd name="adj" fmla="val 0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665954" y="4019991"/>
            <a:ext cx="3569329" cy="374209"/>
          </a:xfrm>
          <a:prstGeom prst="roundRect">
            <a:avLst>
              <a:gd name="adj" fmla="val 0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527421" y="4019991"/>
            <a:ext cx="3569329" cy="374209"/>
          </a:xfrm>
          <a:prstGeom prst="roundRect">
            <a:avLst>
              <a:gd name="adj" fmla="val 0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文本框 43"/>
          <p:cNvSpPr txBox="1"/>
          <p:nvPr/>
        </p:nvSpPr>
        <p:spPr>
          <a:xfrm>
            <a:off x="1092046" y="4033598"/>
            <a:ext cx="14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工作业绩上升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文本框 43"/>
          <p:cNvSpPr txBox="1"/>
          <p:nvPr/>
        </p:nvSpPr>
        <p:spPr>
          <a:xfrm>
            <a:off x="3001102" y="4033598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12</a:t>
            </a: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，</a:t>
            </a:r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333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1" name="文本框 43"/>
          <p:cNvSpPr txBox="1"/>
          <p:nvPr/>
        </p:nvSpPr>
        <p:spPr>
          <a:xfrm>
            <a:off x="4894788" y="4033598"/>
            <a:ext cx="14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工作业绩上升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文本框 43"/>
          <p:cNvSpPr txBox="1"/>
          <p:nvPr/>
        </p:nvSpPr>
        <p:spPr>
          <a:xfrm>
            <a:off x="6803844" y="4033598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12</a:t>
            </a: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，</a:t>
            </a:r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333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文本框 43"/>
          <p:cNvSpPr txBox="1"/>
          <p:nvPr/>
        </p:nvSpPr>
        <p:spPr>
          <a:xfrm>
            <a:off x="8882989" y="4033598"/>
            <a:ext cx="1415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工作业绩上升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5" name="文本框 43"/>
          <p:cNvSpPr txBox="1"/>
          <p:nvPr/>
        </p:nvSpPr>
        <p:spPr>
          <a:xfrm>
            <a:off x="10792045" y="4033598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12</a:t>
            </a:r>
            <a:r>
              <a:rPr lang="zh-CN" altLang="en-US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，</a:t>
            </a:r>
            <a:r>
              <a:rPr lang="en-US" altLang="zh-CN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333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779112" y="4597325"/>
            <a:ext cx="1894625" cy="483138"/>
          </a:xfrm>
          <a:prstGeom prst="roundRect">
            <a:avLst>
              <a:gd name="adj" fmla="val 16276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文本框 43"/>
          <p:cNvSpPr txBox="1"/>
          <p:nvPr/>
        </p:nvSpPr>
        <p:spPr>
          <a:xfrm>
            <a:off x="977076" y="46290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三</a:t>
            </a:r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8" name="文本框 303"/>
          <p:cNvSpPr txBox="1"/>
          <p:nvPr/>
        </p:nvSpPr>
        <p:spPr>
          <a:xfrm>
            <a:off x="779112" y="5219525"/>
            <a:ext cx="1114053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</a:t>
            </a:r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内容。这一季度我们的工作做得怎么样，哪些工作比较满意，这里说下大概的内容</a:t>
            </a: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</a:t>
            </a:r>
            <a:r>
              <a:rPr lang="zh-CN" alt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这一季度我们的工作做得怎么样，哪些工作比较满意，这里说下大概的内容。 </a:t>
            </a: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。。。。。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20" grpId="0" animBg="1"/>
      <p:bldP spid="21" grpId="0" animBg="1"/>
      <p:bldP spid="22" grpId="0" animBg="1"/>
      <p:bldP spid="23" grpId="0"/>
      <p:bldP spid="24" grpId="0"/>
      <p:bldP spid="31" grpId="0"/>
      <p:bldP spid="32" grpId="0"/>
      <p:bldP spid="34" grpId="0"/>
      <p:bldP spid="35" grpId="0"/>
      <p:bldP spid="36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07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2522538" y="3570287"/>
            <a:ext cx="500063" cy="2193925"/>
            <a:chOff x="3646488" y="3589337"/>
            <a:chExt cx="500063" cy="2193925"/>
          </a:xfrm>
          <a:solidFill>
            <a:srgbClr val="1C3D50">
              <a:alpha val="95000"/>
            </a:srgbClr>
          </a:solidFill>
        </p:grpSpPr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646488" y="3589337"/>
              <a:ext cx="500063" cy="2193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3897313" y="3589337"/>
              <a:ext cx="249238" cy="2193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51288" y="3021012"/>
            <a:ext cx="501650" cy="2743200"/>
            <a:chOff x="4370388" y="3040062"/>
            <a:chExt cx="501650" cy="2743200"/>
          </a:xfrm>
          <a:solidFill>
            <a:srgbClr val="1C3D50">
              <a:alpha val="95000"/>
            </a:srgbClr>
          </a:solidFill>
        </p:grpSpPr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370388" y="3040062"/>
              <a:ext cx="501650" cy="2743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4621213" y="3040062"/>
              <a:ext cx="250825" cy="2743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092450" y="5764212"/>
            <a:ext cx="1360488" cy="1074738"/>
            <a:chOff x="3511550" y="5783262"/>
            <a:chExt cx="1360488" cy="1074738"/>
          </a:xfrm>
          <a:solidFill>
            <a:srgbClr val="1C3D50">
              <a:alpha val="95000"/>
            </a:srgbClr>
          </a:solidFill>
        </p:grpSpPr>
        <p:sp>
          <p:nvSpPr>
            <p:cNvPr id="43" name="Freeform 12"/>
            <p:cNvSpPr/>
            <p:nvPr/>
          </p:nvSpPr>
          <p:spPr bwMode="auto">
            <a:xfrm>
              <a:off x="3511550" y="5783262"/>
              <a:ext cx="1360488" cy="1074738"/>
            </a:xfrm>
            <a:custGeom>
              <a:avLst/>
              <a:gdLst>
                <a:gd name="T0" fmla="*/ 857 w 857"/>
                <a:gd name="T1" fmla="*/ 0 h 677"/>
                <a:gd name="T2" fmla="*/ 541 w 857"/>
                <a:gd name="T3" fmla="*/ 0 h 677"/>
                <a:gd name="T4" fmla="*/ 0 w 857"/>
                <a:gd name="T5" fmla="*/ 677 h 677"/>
                <a:gd name="T6" fmla="*/ 563 w 857"/>
                <a:gd name="T7" fmla="*/ 677 h 677"/>
                <a:gd name="T8" fmla="*/ 857 w 857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677">
                  <a:moveTo>
                    <a:pt x="857" y="0"/>
                  </a:moveTo>
                  <a:lnTo>
                    <a:pt x="541" y="0"/>
                  </a:lnTo>
                  <a:lnTo>
                    <a:pt x="0" y="677"/>
                  </a:lnTo>
                  <a:lnTo>
                    <a:pt x="563" y="677"/>
                  </a:lnTo>
                  <a:lnTo>
                    <a:pt x="8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4" name="Freeform 13"/>
            <p:cNvSpPr/>
            <p:nvPr/>
          </p:nvSpPr>
          <p:spPr bwMode="auto">
            <a:xfrm>
              <a:off x="3951288" y="5783262"/>
              <a:ext cx="920750" cy="1074738"/>
            </a:xfrm>
            <a:custGeom>
              <a:avLst/>
              <a:gdLst>
                <a:gd name="T0" fmla="*/ 580 w 580"/>
                <a:gd name="T1" fmla="*/ 0 h 677"/>
                <a:gd name="T2" fmla="*/ 422 w 580"/>
                <a:gd name="T3" fmla="*/ 0 h 677"/>
                <a:gd name="T4" fmla="*/ 0 w 580"/>
                <a:gd name="T5" fmla="*/ 677 h 677"/>
                <a:gd name="T6" fmla="*/ 286 w 580"/>
                <a:gd name="T7" fmla="*/ 677 h 677"/>
                <a:gd name="T8" fmla="*/ 580 w 580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677">
                  <a:moveTo>
                    <a:pt x="580" y="0"/>
                  </a:moveTo>
                  <a:lnTo>
                    <a:pt x="422" y="0"/>
                  </a:lnTo>
                  <a:lnTo>
                    <a:pt x="0" y="677"/>
                  </a:lnTo>
                  <a:lnTo>
                    <a:pt x="286" y="677"/>
                  </a:lnTo>
                  <a:lnTo>
                    <a:pt x="5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343525" y="3570287"/>
            <a:ext cx="501650" cy="2193925"/>
            <a:chOff x="5095875" y="3589337"/>
            <a:chExt cx="501650" cy="2193925"/>
          </a:xfrm>
          <a:solidFill>
            <a:srgbClr val="1C3D50">
              <a:alpha val="95000"/>
            </a:srgbClr>
          </a:solidFill>
        </p:grpSpPr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5095875" y="3589337"/>
              <a:ext cx="501650" cy="2193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>
              <a:off x="5346700" y="3589337"/>
              <a:ext cx="250825" cy="2193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176838" y="5764212"/>
            <a:ext cx="835025" cy="1074738"/>
            <a:chOff x="4929188" y="5783262"/>
            <a:chExt cx="835025" cy="1074738"/>
          </a:xfrm>
          <a:solidFill>
            <a:srgbClr val="1C3D50">
              <a:alpha val="95000"/>
            </a:srgbClr>
          </a:solidFill>
        </p:grpSpPr>
        <p:sp>
          <p:nvSpPr>
            <p:cNvPr id="49" name="Freeform 16"/>
            <p:cNvSpPr/>
            <p:nvPr/>
          </p:nvSpPr>
          <p:spPr bwMode="auto">
            <a:xfrm>
              <a:off x="4929188" y="5783262"/>
              <a:ext cx="835025" cy="1074738"/>
            </a:xfrm>
            <a:custGeom>
              <a:avLst/>
              <a:gdLst>
                <a:gd name="T0" fmla="*/ 105 w 526"/>
                <a:gd name="T1" fmla="*/ 0 h 677"/>
                <a:gd name="T2" fmla="*/ 421 w 526"/>
                <a:gd name="T3" fmla="*/ 0 h 677"/>
                <a:gd name="T4" fmla="*/ 526 w 526"/>
                <a:gd name="T5" fmla="*/ 677 h 677"/>
                <a:gd name="T6" fmla="*/ 0 w 526"/>
                <a:gd name="T7" fmla="*/ 677 h 677"/>
                <a:gd name="T8" fmla="*/ 105 w 526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677">
                  <a:moveTo>
                    <a:pt x="105" y="0"/>
                  </a:moveTo>
                  <a:lnTo>
                    <a:pt x="421" y="0"/>
                  </a:lnTo>
                  <a:lnTo>
                    <a:pt x="526" y="677"/>
                  </a:lnTo>
                  <a:lnTo>
                    <a:pt x="0" y="677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Freeform 17"/>
            <p:cNvSpPr/>
            <p:nvPr/>
          </p:nvSpPr>
          <p:spPr bwMode="auto">
            <a:xfrm>
              <a:off x="5346700" y="5783262"/>
              <a:ext cx="417513" cy="1074738"/>
            </a:xfrm>
            <a:custGeom>
              <a:avLst/>
              <a:gdLst>
                <a:gd name="T0" fmla="*/ 158 w 263"/>
                <a:gd name="T1" fmla="*/ 0 h 677"/>
                <a:gd name="T2" fmla="*/ 0 w 263"/>
                <a:gd name="T3" fmla="*/ 0 h 677"/>
                <a:gd name="T4" fmla="*/ 0 w 263"/>
                <a:gd name="T5" fmla="*/ 677 h 677"/>
                <a:gd name="T6" fmla="*/ 263 w 263"/>
                <a:gd name="T7" fmla="*/ 677 h 677"/>
                <a:gd name="T8" fmla="*/ 158 w 263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677">
                  <a:moveTo>
                    <a:pt x="158" y="0"/>
                  </a:moveTo>
                  <a:lnTo>
                    <a:pt x="0" y="0"/>
                  </a:lnTo>
                  <a:lnTo>
                    <a:pt x="0" y="677"/>
                  </a:lnTo>
                  <a:lnTo>
                    <a:pt x="263" y="677"/>
                  </a:lnTo>
                  <a:lnTo>
                    <a:pt x="1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21463" y="2471737"/>
            <a:ext cx="501650" cy="3292475"/>
            <a:chOff x="5821363" y="2490787"/>
            <a:chExt cx="501650" cy="3292475"/>
          </a:xfrm>
          <a:solidFill>
            <a:srgbClr val="1C3D50">
              <a:alpha val="95000"/>
            </a:srgbClr>
          </a:solidFill>
        </p:grpSpPr>
        <p:sp>
          <p:nvSpPr>
            <p:cNvPr id="52" name="Rectangle 18"/>
            <p:cNvSpPr>
              <a:spLocks noChangeArrowheads="1"/>
            </p:cNvSpPr>
            <p:nvPr/>
          </p:nvSpPr>
          <p:spPr bwMode="auto">
            <a:xfrm>
              <a:off x="5821363" y="2490787"/>
              <a:ext cx="501650" cy="32924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Rectangle 19"/>
            <p:cNvSpPr>
              <a:spLocks noChangeArrowheads="1"/>
            </p:cNvSpPr>
            <p:nvPr/>
          </p:nvSpPr>
          <p:spPr bwMode="auto">
            <a:xfrm>
              <a:off x="6072188" y="2490787"/>
              <a:ext cx="250825" cy="32924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108950" y="1927224"/>
            <a:ext cx="500063" cy="3836988"/>
            <a:chOff x="6546850" y="1946274"/>
            <a:chExt cx="500063" cy="3836988"/>
          </a:xfrm>
          <a:solidFill>
            <a:srgbClr val="1C3D50">
              <a:alpha val="95000"/>
            </a:srgbClr>
          </a:solidFill>
        </p:grpSpPr>
        <p:sp>
          <p:nvSpPr>
            <p:cNvPr id="55" name="Rectangle 20"/>
            <p:cNvSpPr>
              <a:spLocks noChangeArrowheads="1"/>
            </p:cNvSpPr>
            <p:nvPr/>
          </p:nvSpPr>
          <p:spPr bwMode="auto">
            <a:xfrm>
              <a:off x="6546850" y="1946274"/>
              <a:ext cx="500063" cy="383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8" name="Rectangle 21"/>
            <p:cNvSpPr>
              <a:spLocks noChangeArrowheads="1"/>
            </p:cNvSpPr>
            <p:nvPr/>
          </p:nvSpPr>
          <p:spPr bwMode="auto">
            <a:xfrm>
              <a:off x="6797675" y="1946274"/>
              <a:ext cx="249238" cy="383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936625" y="5764212"/>
            <a:ext cx="2085975" cy="1074738"/>
            <a:chOff x="2060575" y="5783262"/>
            <a:chExt cx="2085975" cy="1074738"/>
          </a:xfrm>
          <a:solidFill>
            <a:srgbClr val="1C3D50">
              <a:alpha val="95000"/>
            </a:srgbClr>
          </a:solidFill>
        </p:grpSpPr>
        <p:sp>
          <p:nvSpPr>
            <p:cNvPr id="60" name="Freeform 22"/>
            <p:cNvSpPr/>
            <p:nvPr/>
          </p:nvSpPr>
          <p:spPr bwMode="auto">
            <a:xfrm>
              <a:off x="2060575" y="5783262"/>
              <a:ext cx="2085975" cy="1074738"/>
            </a:xfrm>
            <a:custGeom>
              <a:avLst/>
              <a:gdLst>
                <a:gd name="T0" fmla="*/ 1314 w 1314"/>
                <a:gd name="T1" fmla="*/ 0 h 677"/>
                <a:gd name="T2" fmla="*/ 999 w 1314"/>
                <a:gd name="T3" fmla="*/ 0 h 677"/>
                <a:gd name="T4" fmla="*/ 0 w 1314"/>
                <a:gd name="T5" fmla="*/ 677 h 677"/>
                <a:gd name="T6" fmla="*/ 597 w 1314"/>
                <a:gd name="T7" fmla="*/ 677 h 677"/>
                <a:gd name="T8" fmla="*/ 1314 w 1314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4" h="677">
                  <a:moveTo>
                    <a:pt x="1314" y="0"/>
                  </a:moveTo>
                  <a:lnTo>
                    <a:pt x="999" y="0"/>
                  </a:lnTo>
                  <a:lnTo>
                    <a:pt x="0" y="677"/>
                  </a:lnTo>
                  <a:lnTo>
                    <a:pt x="597" y="677"/>
                  </a:lnTo>
                  <a:lnTo>
                    <a:pt x="13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Freeform 23"/>
            <p:cNvSpPr/>
            <p:nvPr/>
          </p:nvSpPr>
          <p:spPr bwMode="auto">
            <a:xfrm>
              <a:off x="2517775" y="5783262"/>
              <a:ext cx="1628775" cy="1074738"/>
            </a:xfrm>
            <a:custGeom>
              <a:avLst/>
              <a:gdLst>
                <a:gd name="T0" fmla="*/ 1026 w 1026"/>
                <a:gd name="T1" fmla="*/ 0 h 677"/>
                <a:gd name="T2" fmla="*/ 869 w 1026"/>
                <a:gd name="T3" fmla="*/ 0 h 677"/>
                <a:gd name="T4" fmla="*/ 0 w 1026"/>
                <a:gd name="T5" fmla="*/ 677 h 677"/>
                <a:gd name="T6" fmla="*/ 310 w 1026"/>
                <a:gd name="T7" fmla="*/ 677 h 677"/>
                <a:gd name="T8" fmla="*/ 1026 w 1026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677">
                  <a:moveTo>
                    <a:pt x="1026" y="0"/>
                  </a:moveTo>
                  <a:lnTo>
                    <a:pt x="869" y="0"/>
                  </a:lnTo>
                  <a:lnTo>
                    <a:pt x="0" y="677"/>
                  </a:lnTo>
                  <a:lnTo>
                    <a:pt x="310" y="677"/>
                  </a:lnTo>
                  <a:lnTo>
                    <a:pt x="10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621463" y="5764212"/>
            <a:ext cx="1360488" cy="1074738"/>
            <a:chOff x="5821363" y="5783262"/>
            <a:chExt cx="1360488" cy="1074738"/>
          </a:xfrm>
          <a:solidFill>
            <a:srgbClr val="1C3D50">
              <a:alpha val="95000"/>
            </a:srgbClr>
          </a:solidFill>
        </p:grpSpPr>
        <p:sp>
          <p:nvSpPr>
            <p:cNvPr id="63" name="Freeform 24"/>
            <p:cNvSpPr/>
            <p:nvPr/>
          </p:nvSpPr>
          <p:spPr bwMode="auto">
            <a:xfrm>
              <a:off x="5821363" y="5783262"/>
              <a:ext cx="1360488" cy="1074738"/>
            </a:xfrm>
            <a:custGeom>
              <a:avLst/>
              <a:gdLst>
                <a:gd name="T0" fmla="*/ 0 w 857"/>
                <a:gd name="T1" fmla="*/ 0 h 677"/>
                <a:gd name="T2" fmla="*/ 316 w 857"/>
                <a:gd name="T3" fmla="*/ 0 h 677"/>
                <a:gd name="T4" fmla="*/ 857 w 857"/>
                <a:gd name="T5" fmla="*/ 677 h 677"/>
                <a:gd name="T6" fmla="*/ 294 w 857"/>
                <a:gd name="T7" fmla="*/ 677 h 677"/>
                <a:gd name="T8" fmla="*/ 0 w 857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677">
                  <a:moveTo>
                    <a:pt x="0" y="0"/>
                  </a:moveTo>
                  <a:lnTo>
                    <a:pt x="316" y="0"/>
                  </a:lnTo>
                  <a:lnTo>
                    <a:pt x="857" y="677"/>
                  </a:lnTo>
                  <a:lnTo>
                    <a:pt x="294" y="6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4" name="Freeform 25"/>
            <p:cNvSpPr/>
            <p:nvPr/>
          </p:nvSpPr>
          <p:spPr bwMode="auto">
            <a:xfrm>
              <a:off x="6072188" y="5783262"/>
              <a:ext cx="1109663" cy="1074738"/>
            </a:xfrm>
            <a:custGeom>
              <a:avLst/>
              <a:gdLst>
                <a:gd name="T0" fmla="*/ 158 w 699"/>
                <a:gd name="T1" fmla="*/ 0 h 677"/>
                <a:gd name="T2" fmla="*/ 0 w 699"/>
                <a:gd name="T3" fmla="*/ 0 h 677"/>
                <a:gd name="T4" fmla="*/ 415 w 699"/>
                <a:gd name="T5" fmla="*/ 677 h 677"/>
                <a:gd name="T6" fmla="*/ 699 w 699"/>
                <a:gd name="T7" fmla="*/ 677 h 677"/>
                <a:gd name="T8" fmla="*/ 158 w 699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9" h="677">
                  <a:moveTo>
                    <a:pt x="158" y="0"/>
                  </a:moveTo>
                  <a:lnTo>
                    <a:pt x="0" y="0"/>
                  </a:lnTo>
                  <a:lnTo>
                    <a:pt x="415" y="677"/>
                  </a:lnTo>
                  <a:lnTo>
                    <a:pt x="699" y="677"/>
                  </a:lnTo>
                  <a:lnTo>
                    <a:pt x="1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108950" y="5764212"/>
            <a:ext cx="2085975" cy="1074738"/>
            <a:chOff x="6546850" y="5783262"/>
            <a:chExt cx="2085975" cy="1074738"/>
          </a:xfrm>
          <a:solidFill>
            <a:srgbClr val="1C3D50">
              <a:alpha val="95000"/>
            </a:srgbClr>
          </a:solidFill>
        </p:grpSpPr>
        <p:sp>
          <p:nvSpPr>
            <p:cNvPr id="67" name="Freeform 26"/>
            <p:cNvSpPr/>
            <p:nvPr/>
          </p:nvSpPr>
          <p:spPr bwMode="auto">
            <a:xfrm>
              <a:off x="6546850" y="5783262"/>
              <a:ext cx="2085975" cy="1074738"/>
            </a:xfrm>
            <a:custGeom>
              <a:avLst/>
              <a:gdLst>
                <a:gd name="T0" fmla="*/ 0 w 1314"/>
                <a:gd name="T1" fmla="*/ 0 h 677"/>
                <a:gd name="T2" fmla="*/ 315 w 1314"/>
                <a:gd name="T3" fmla="*/ 0 h 677"/>
                <a:gd name="T4" fmla="*/ 1314 w 1314"/>
                <a:gd name="T5" fmla="*/ 677 h 677"/>
                <a:gd name="T6" fmla="*/ 717 w 1314"/>
                <a:gd name="T7" fmla="*/ 677 h 677"/>
                <a:gd name="T8" fmla="*/ 0 w 1314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4" h="677">
                  <a:moveTo>
                    <a:pt x="0" y="0"/>
                  </a:moveTo>
                  <a:lnTo>
                    <a:pt x="315" y="0"/>
                  </a:lnTo>
                  <a:lnTo>
                    <a:pt x="1314" y="677"/>
                  </a:lnTo>
                  <a:lnTo>
                    <a:pt x="717" y="67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8" name="Freeform 27"/>
            <p:cNvSpPr/>
            <p:nvPr/>
          </p:nvSpPr>
          <p:spPr bwMode="auto">
            <a:xfrm>
              <a:off x="6797675" y="5783262"/>
              <a:ext cx="1835150" cy="1074738"/>
            </a:xfrm>
            <a:custGeom>
              <a:avLst/>
              <a:gdLst>
                <a:gd name="T0" fmla="*/ 157 w 1156"/>
                <a:gd name="T1" fmla="*/ 0 h 677"/>
                <a:gd name="T2" fmla="*/ 0 w 1156"/>
                <a:gd name="T3" fmla="*/ 0 h 677"/>
                <a:gd name="T4" fmla="*/ 870 w 1156"/>
                <a:gd name="T5" fmla="*/ 677 h 677"/>
                <a:gd name="T6" fmla="*/ 1156 w 1156"/>
                <a:gd name="T7" fmla="*/ 677 h 677"/>
                <a:gd name="T8" fmla="*/ 157 w 1156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6" h="677">
                  <a:moveTo>
                    <a:pt x="157" y="0"/>
                  </a:moveTo>
                  <a:lnTo>
                    <a:pt x="0" y="0"/>
                  </a:lnTo>
                  <a:lnTo>
                    <a:pt x="870" y="677"/>
                  </a:lnTo>
                  <a:lnTo>
                    <a:pt x="1156" y="677"/>
                  </a:lnTo>
                  <a:lnTo>
                    <a:pt x="1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2748730" y="2632645"/>
            <a:ext cx="0" cy="776733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81"/>
          <p:cNvSpPr txBox="1"/>
          <p:nvPr/>
        </p:nvSpPr>
        <p:spPr>
          <a:xfrm>
            <a:off x="88904" y="2670005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8345488" y="1057875"/>
            <a:ext cx="0" cy="776733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83"/>
          <p:cNvSpPr txBox="1"/>
          <p:nvPr/>
        </p:nvSpPr>
        <p:spPr>
          <a:xfrm>
            <a:off x="8401457" y="1028560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6816319" y="1446241"/>
            <a:ext cx="0" cy="956089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85"/>
          <p:cNvSpPr txBox="1"/>
          <p:nvPr/>
        </p:nvSpPr>
        <p:spPr>
          <a:xfrm>
            <a:off x="5561014" y="649995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5599503" y="2754699"/>
            <a:ext cx="0" cy="77673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87"/>
          <p:cNvSpPr txBox="1"/>
          <p:nvPr/>
        </p:nvSpPr>
        <p:spPr>
          <a:xfrm>
            <a:off x="4648587" y="1785690"/>
            <a:ext cx="208676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8" name="直接连接符 77"/>
          <p:cNvCxnSpPr/>
          <p:nvPr/>
        </p:nvCxnSpPr>
        <p:spPr>
          <a:xfrm>
            <a:off x="4210407" y="1446241"/>
            <a:ext cx="0" cy="1466758"/>
          </a:xfrm>
          <a:prstGeom prst="line">
            <a:avLst/>
          </a:prstGeom>
          <a:ln>
            <a:solidFill>
              <a:srgbClr val="1C3D5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89"/>
          <p:cNvSpPr txBox="1"/>
          <p:nvPr/>
        </p:nvSpPr>
        <p:spPr>
          <a:xfrm>
            <a:off x="1549390" y="1447427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7209478" y="4331820"/>
            <a:ext cx="899472" cy="1387605"/>
            <a:chOff x="3763963" y="460375"/>
            <a:chExt cx="1878012" cy="2897188"/>
          </a:xfrm>
        </p:grpSpPr>
        <p:sp>
          <p:nvSpPr>
            <p:cNvPr id="81" name="AutoShape 69"/>
            <p:cNvSpPr>
              <a:spLocks noChangeAspect="1" noChangeArrowheads="1" noTextEdit="1"/>
            </p:cNvSpPr>
            <p:nvPr/>
          </p:nvSpPr>
          <p:spPr bwMode="auto">
            <a:xfrm>
              <a:off x="3779838" y="476250"/>
              <a:ext cx="1862137" cy="288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2" name="Freeform 71"/>
            <p:cNvSpPr/>
            <p:nvPr/>
          </p:nvSpPr>
          <p:spPr bwMode="auto">
            <a:xfrm>
              <a:off x="4657725" y="776288"/>
              <a:ext cx="182562" cy="179388"/>
            </a:xfrm>
            <a:custGeom>
              <a:avLst/>
              <a:gdLst>
                <a:gd name="T0" fmla="*/ 0 w 12"/>
                <a:gd name="T1" fmla="*/ 1 h 12"/>
                <a:gd name="T2" fmla="*/ 0 w 12"/>
                <a:gd name="T3" fmla="*/ 6 h 12"/>
                <a:gd name="T4" fmla="*/ 4 w 12"/>
                <a:gd name="T5" fmla="*/ 12 h 12"/>
                <a:gd name="T6" fmla="*/ 10 w 12"/>
                <a:gd name="T7" fmla="*/ 10 h 12"/>
                <a:gd name="T8" fmla="*/ 12 w 12"/>
                <a:gd name="T9" fmla="*/ 6 h 12"/>
                <a:gd name="T10" fmla="*/ 12 w 12"/>
                <a:gd name="T11" fmla="*/ 1 h 12"/>
                <a:gd name="T12" fmla="*/ 0 w 12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cubicBezTo>
                    <a:pt x="0" y="1"/>
                    <a:pt x="0" y="6"/>
                    <a:pt x="0" y="6"/>
                  </a:cubicBezTo>
                  <a:cubicBezTo>
                    <a:pt x="0" y="6"/>
                    <a:pt x="3" y="12"/>
                    <a:pt x="4" y="12"/>
                  </a:cubicBezTo>
                  <a:cubicBezTo>
                    <a:pt x="6" y="12"/>
                    <a:pt x="10" y="11"/>
                    <a:pt x="10" y="10"/>
                  </a:cubicBezTo>
                  <a:cubicBezTo>
                    <a:pt x="11" y="10"/>
                    <a:pt x="12" y="6"/>
                    <a:pt x="12" y="6"/>
                  </a:cubicBezTo>
                  <a:cubicBezTo>
                    <a:pt x="12" y="6"/>
                    <a:pt x="12" y="2"/>
                    <a:pt x="12" y="1"/>
                  </a:cubicBezTo>
                  <a:cubicBezTo>
                    <a:pt x="12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3" name="Freeform 72"/>
            <p:cNvSpPr/>
            <p:nvPr/>
          </p:nvSpPr>
          <p:spPr bwMode="auto">
            <a:xfrm>
              <a:off x="3779838" y="955675"/>
              <a:ext cx="120650" cy="104775"/>
            </a:xfrm>
            <a:custGeom>
              <a:avLst/>
              <a:gdLst>
                <a:gd name="T0" fmla="*/ 2 w 8"/>
                <a:gd name="T1" fmla="*/ 6 h 7"/>
                <a:gd name="T2" fmla="*/ 3 w 8"/>
                <a:gd name="T3" fmla="*/ 1 h 7"/>
                <a:gd name="T4" fmla="*/ 8 w 8"/>
                <a:gd name="T5" fmla="*/ 4 h 7"/>
                <a:gd name="T6" fmla="*/ 2 w 8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2" y="6"/>
                    <a:pt x="0" y="2"/>
                    <a:pt x="3" y="1"/>
                  </a:cubicBezTo>
                  <a:cubicBezTo>
                    <a:pt x="7" y="0"/>
                    <a:pt x="8" y="4"/>
                    <a:pt x="8" y="4"/>
                  </a:cubicBezTo>
                  <a:cubicBezTo>
                    <a:pt x="8" y="4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Freeform 73"/>
            <p:cNvSpPr/>
            <p:nvPr/>
          </p:nvSpPr>
          <p:spPr bwMode="auto">
            <a:xfrm>
              <a:off x="5505450" y="1016000"/>
              <a:ext cx="106362" cy="1190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8 h 8"/>
                <a:gd name="T4" fmla="*/ 7 w 7"/>
                <a:gd name="T5" fmla="*/ 6 h 8"/>
                <a:gd name="T6" fmla="*/ 5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1" y="8"/>
                    <a:pt x="3" y="8"/>
                  </a:cubicBezTo>
                  <a:cubicBezTo>
                    <a:pt x="4" y="8"/>
                    <a:pt x="7" y="7"/>
                    <a:pt x="7" y="6"/>
                  </a:cubicBezTo>
                  <a:cubicBezTo>
                    <a:pt x="7" y="5"/>
                    <a:pt x="7" y="3"/>
                    <a:pt x="5" y="1"/>
                  </a:cubicBezTo>
                  <a:cubicBezTo>
                    <a:pt x="4" y="0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Freeform 74"/>
            <p:cNvSpPr/>
            <p:nvPr/>
          </p:nvSpPr>
          <p:spPr bwMode="auto">
            <a:xfrm>
              <a:off x="4310063" y="1525588"/>
              <a:ext cx="877887" cy="434975"/>
            </a:xfrm>
            <a:custGeom>
              <a:avLst/>
              <a:gdLst>
                <a:gd name="T0" fmla="*/ 0 w 58"/>
                <a:gd name="T1" fmla="*/ 26 h 29"/>
                <a:gd name="T2" fmla="*/ 17 w 58"/>
                <a:gd name="T3" fmla="*/ 29 h 29"/>
                <a:gd name="T4" fmla="*/ 58 w 58"/>
                <a:gd name="T5" fmla="*/ 27 h 29"/>
                <a:gd name="T6" fmla="*/ 58 w 58"/>
                <a:gd name="T7" fmla="*/ 27 h 29"/>
                <a:gd name="T8" fmla="*/ 50 w 58"/>
                <a:gd name="T9" fmla="*/ 1 h 29"/>
                <a:gd name="T10" fmla="*/ 11 w 58"/>
                <a:gd name="T11" fmla="*/ 0 h 29"/>
                <a:gd name="T12" fmla="*/ 0 w 58"/>
                <a:gd name="T13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9">
                  <a:moveTo>
                    <a:pt x="0" y="26"/>
                  </a:moveTo>
                  <a:cubicBezTo>
                    <a:pt x="0" y="26"/>
                    <a:pt x="6" y="29"/>
                    <a:pt x="17" y="29"/>
                  </a:cubicBezTo>
                  <a:cubicBezTo>
                    <a:pt x="29" y="29"/>
                    <a:pt x="58" y="27"/>
                    <a:pt x="58" y="27"/>
                  </a:cubicBezTo>
                  <a:cubicBezTo>
                    <a:pt x="58" y="28"/>
                    <a:pt x="58" y="27"/>
                    <a:pt x="58" y="27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21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Freeform 75"/>
            <p:cNvSpPr/>
            <p:nvPr/>
          </p:nvSpPr>
          <p:spPr bwMode="auto">
            <a:xfrm>
              <a:off x="4446588" y="1601788"/>
              <a:ext cx="635000" cy="1604963"/>
            </a:xfrm>
            <a:custGeom>
              <a:avLst/>
              <a:gdLst>
                <a:gd name="T0" fmla="*/ 0 w 42"/>
                <a:gd name="T1" fmla="*/ 8 h 107"/>
                <a:gd name="T2" fmla="*/ 2 w 42"/>
                <a:gd name="T3" fmla="*/ 32 h 107"/>
                <a:gd name="T4" fmla="*/ 5 w 42"/>
                <a:gd name="T5" fmla="*/ 44 h 107"/>
                <a:gd name="T6" fmla="*/ 7 w 42"/>
                <a:gd name="T7" fmla="*/ 71 h 107"/>
                <a:gd name="T8" fmla="*/ 11 w 42"/>
                <a:gd name="T9" fmla="*/ 101 h 107"/>
                <a:gd name="T10" fmla="*/ 11 w 42"/>
                <a:gd name="T11" fmla="*/ 107 h 107"/>
                <a:gd name="T12" fmla="*/ 23 w 42"/>
                <a:gd name="T13" fmla="*/ 107 h 107"/>
                <a:gd name="T14" fmla="*/ 23 w 42"/>
                <a:gd name="T15" fmla="*/ 103 h 107"/>
                <a:gd name="T16" fmla="*/ 21 w 42"/>
                <a:gd name="T17" fmla="*/ 99 h 107"/>
                <a:gd name="T18" fmla="*/ 24 w 42"/>
                <a:gd name="T19" fmla="*/ 93 h 107"/>
                <a:gd name="T20" fmla="*/ 21 w 42"/>
                <a:gd name="T21" fmla="*/ 38 h 107"/>
                <a:gd name="T22" fmla="*/ 24 w 42"/>
                <a:gd name="T23" fmla="*/ 50 h 107"/>
                <a:gd name="T24" fmla="*/ 26 w 42"/>
                <a:gd name="T25" fmla="*/ 63 h 107"/>
                <a:gd name="T26" fmla="*/ 26 w 42"/>
                <a:gd name="T27" fmla="*/ 87 h 107"/>
                <a:gd name="T28" fmla="*/ 28 w 42"/>
                <a:gd name="T29" fmla="*/ 96 h 107"/>
                <a:gd name="T30" fmla="*/ 36 w 42"/>
                <a:gd name="T31" fmla="*/ 97 h 107"/>
                <a:gd name="T32" fmla="*/ 38 w 42"/>
                <a:gd name="T33" fmla="*/ 91 h 107"/>
                <a:gd name="T34" fmla="*/ 38 w 42"/>
                <a:gd name="T35" fmla="*/ 85 h 107"/>
                <a:gd name="T36" fmla="*/ 39 w 42"/>
                <a:gd name="T37" fmla="*/ 60 h 107"/>
                <a:gd name="T38" fmla="*/ 39 w 42"/>
                <a:gd name="T39" fmla="*/ 52 h 107"/>
                <a:gd name="T40" fmla="*/ 41 w 42"/>
                <a:gd name="T41" fmla="*/ 20 h 107"/>
                <a:gd name="T42" fmla="*/ 40 w 42"/>
                <a:gd name="T43" fmla="*/ 2 h 107"/>
                <a:gd name="T44" fmla="*/ 2 w 42"/>
                <a:gd name="T45" fmla="*/ 0 h 107"/>
                <a:gd name="T46" fmla="*/ 0 w 42"/>
                <a:gd name="T47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07">
                  <a:moveTo>
                    <a:pt x="0" y="8"/>
                  </a:moveTo>
                  <a:cubicBezTo>
                    <a:pt x="0" y="8"/>
                    <a:pt x="1" y="28"/>
                    <a:pt x="2" y="32"/>
                  </a:cubicBezTo>
                  <a:cubicBezTo>
                    <a:pt x="4" y="35"/>
                    <a:pt x="5" y="43"/>
                    <a:pt x="5" y="44"/>
                  </a:cubicBezTo>
                  <a:cubicBezTo>
                    <a:pt x="5" y="45"/>
                    <a:pt x="4" y="65"/>
                    <a:pt x="7" y="71"/>
                  </a:cubicBezTo>
                  <a:cubicBezTo>
                    <a:pt x="7" y="71"/>
                    <a:pt x="9" y="100"/>
                    <a:pt x="11" y="101"/>
                  </a:cubicBezTo>
                  <a:cubicBezTo>
                    <a:pt x="11" y="101"/>
                    <a:pt x="8" y="106"/>
                    <a:pt x="11" y="107"/>
                  </a:cubicBezTo>
                  <a:cubicBezTo>
                    <a:pt x="11" y="107"/>
                    <a:pt x="21" y="106"/>
                    <a:pt x="23" y="107"/>
                  </a:cubicBezTo>
                  <a:cubicBezTo>
                    <a:pt x="23" y="107"/>
                    <a:pt x="24" y="104"/>
                    <a:pt x="23" y="103"/>
                  </a:cubicBezTo>
                  <a:cubicBezTo>
                    <a:pt x="22" y="102"/>
                    <a:pt x="21" y="99"/>
                    <a:pt x="21" y="99"/>
                  </a:cubicBezTo>
                  <a:cubicBezTo>
                    <a:pt x="21" y="99"/>
                    <a:pt x="25" y="94"/>
                    <a:pt x="24" y="93"/>
                  </a:cubicBezTo>
                  <a:cubicBezTo>
                    <a:pt x="23" y="91"/>
                    <a:pt x="19" y="43"/>
                    <a:pt x="21" y="38"/>
                  </a:cubicBezTo>
                  <a:cubicBezTo>
                    <a:pt x="21" y="38"/>
                    <a:pt x="23" y="50"/>
                    <a:pt x="24" y="50"/>
                  </a:cubicBezTo>
                  <a:cubicBezTo>
                    <a:pt x="24" y="50"/>
                    <a:pt x="25" y="62"/>
                    <a:pt x="26" y="63"/>
                  </a:cubicBezTo>
                  <a:cubicBezTo>
                    <a:pt x="26" y="63"/>
                    <a:pt x="30" y="84"/>
                    <a:pt x="26" y="87"/>
                  </a:cubicBezTo>
                  <a:cubicBezTo>
                    <a:pt x="26" y="87"/>
                    <a:pt x="25" y="95"/>
                    <a:pt x="28" y="96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8" y="92"/>
                    <a:pt x="38" y="91"/>
                  </a:cubicBezTo>
                  <a:cubicBezTo>
                    <a:pt x="39" y="89"/>
                    <a:pt x="39" y="87"/>
                    <a:pt x="38" y="85"/>
                  </a:cubicBezTo>
                  <a:cubicBezTo>
                    <a:pt x="38" y="84"/>
                    <a:pt x="37" y="61"/>
                    <a:pt x="39" y="60"/>
                  </a:cubicBezTo>
                  <a:cubicBezTo>
                    <a:pt x="41" y="58"/>
                    <a:pt x="42" y="55"/>
                    <a:pt x="39" y="52"/>
                  </a:cubicBezTo>
                  <a:cubicBezTo>
                    <a:pt x="39" y="52"/>
                    <a:pt x="42" y="24"/>
                    <a:pt x="41" y="20"/>
                  </a:cubicBezTo>
                  <a:cubicBezTo>
                    <a:pt x="40" y="17"/>
                    <a:pt x="40" y="2"/>
                    <a:pt x="40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7" name="Freeform 76"/>
            <p:cNvSpPr/>
            <p:nvPr/>
          </p:nvSpPr>
          <p:spPr bwMode="auto">
            <a:xfrm>
              <a:off x="4446588" y="1601788"/>
              <a:ext cx="271462" cy="223838"/>
            </a:xfrm>
            <a:custGeom>
              <a:avLst/>
              <a:gdLst>
                <a:gd name="T0" fmla="*/ 2 w 18"/>
                <a:gd name="T1" fmla="*/ 2 h 15"/>
                <a:gd name="T2" fmla="*/ 0 w 18"/>
                <a:gd name="T3" fmla="*/ 8 h 15"/>
                <a:gd name="T4" fmla="*/ 0 w 18"/>
                <a:gd name="T5" fmla="*/ 15 h 15"/>
                <a:gd name="T6" fmla="*/ 4 w 18"/>
                <a:gd name="T7" fmla="*/ 11 h 15"/>
                <a:gd name="T8" fmla="*/ 7 w 18"/>
                <a:gd name="T9" fmla="*/ 7 h 15"/>
                <a:gd name="T10" fmla="*/ 18 w 18"/>
                <a:gd name="T11" fmla="*/ 10 h 15"/>
                <a:gd name="T12" fmla="*/ 5 w 18"/>
                <a:gd name="T13" fmla="*/ 0 h 15"/>
                <a:gd name="T14" fmla="*/ 4 w 18"/>
                <a:gd name="T15" fmla="*/ 0 h 15"/>
                <a:gd name="T16" fmla="*/ 2 w 18"/>
                <a:gd name="T1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5">
                  <a:moveTo>
                    <a:pt x="2" y="2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1"/>
                    <a:pt x="0" y="15"/>
                  </a:cubicBezTo>
                  <a:cubicBezTo>
                    <a:pt x="1" y="13"/>
                    <a:pt x="3" y="12"/>
                    <a:pt x="4" y="11"/>
                  </a:cubicBezTo>
                  <a:cubicBezTo>
                    <a:pt x="7" y="8"/>
                    <a:pt x="4" y="8"/>
                    <a:pt x="7" y="7"/>
                  </a:cubicBezTo>
                  <a:cubicBezTo>
                    <a:pt x="10" y="7"/>
                    <a:pt x="15" y="11"/>
                    <a:pt x="18" y="1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8" name="Freeform 77"/>
            <p:cNvSpPr/>
            <p:nvPr/>
          </p:nvSpPr>
          <p:spPr bwMode="auto">
            <a:xfrm>
              <a:off x="4551363" y="1616075"/>
              <a:ext cx="530225" cy="1590675"/>
            </a:xfrm>
            <a:custGeom>
              <a:avLst/>
              <a:gdLst>
                <a:gd name="T0" fmla="*/ 27 w 35"/>
                <a:gd name="T1" fmla="*/ 84 h 106"/>
                <a:gd name="T2" fmla="*/ 25 w 35"/>
                <a:gd name="T3" fmla="*/ 71 h 106"/>
                <a:gd name="T4" fmla="*/ 19 w 35"/>
                <a:gd name="T5" fmla="*/ 36 h 106"/>
                <a:gd name="T6" fmla="*/ 17 w 35"/>
                <a:gd name="T7" fmla="*/ 23 h 106"/>
                <a:gd name="T8" fmla="*/ 29 w 35"/>
                <a:gd name="T9" fmla="*/ 25 h 106"/>
                <a:gd name="T10" fmla="*/ 33 w 35"/>
                <a:gd name="T11" fmla="*/ 37 h 106"/>
                <a:gd name="T12" fmla="*/ 34 w 35"/>
                <a:gd name="T13" fmla="*/ 19 h 106"/>
                <a:gd name="T14" fmla="*/ 33 w 35"/>
                <a:gd name="T15" fmla="*/ 1 h 106"/>
                <a:gd name="T16" fmla="*/ 8 w 35"/>
                <a:gd name="T17" fmla="*/ 0 h 106"/>
                <a:gd name="T18" fmla="*/ 0 w 35"/>
                <a:gd name="T19" fmla="*/ 3 h 106"/>
                <a:gd name="T20" fmla="*/ 12 w 35"/>
                <a:gd name="T21" fmla="*/ 17 h 106"/>
                <a:gd name="T22" fmla="*/ 0 w 35"/>
                <a:gd name="T23" fmla="*/ 19 h 106"/>
                <a:gd name="T24" fmla="*/ 4 w 35"/>
                <a:gd name="T25" fmla="*/ 20 h 106"/>
                <a:gd name="T26" fmla="*/ 7 w 35"/>
                <a:gd name="T27" fmla="*/ 25 h 106"/>
                <a:gd name="T28" fmla="*/ 0 w 35"/>
                <a:gd name="T29" fmla="*/ 25 h 106"/>
                <a:gd name="T30" fmla="*/ 9 w 35"/>
                <a:gd name="T31" fmla="*/ 29 h 106"/>
                <a:gd name="T32" fmla="*/ 0 w 35"/>
                <a:gd name="T33" fmla="*/ 30 h 106"/>
                <a:gd name="T34" fmla="*/ 7 w 35"/>
                <a:gd name="T35" fmla="*/ 30 h 106"/>
                <a:gd name="T36" fmla="*/ 9 w 35"/>
                <a:gd name="T37" fmla="*/ 56 h 106"/>
                <a:gd name="T38" fmla="*/ 13 w 35"/>
                <a:gd name="T39" fmla="*/ 76 h 106"/>
                <a:gd name="T40" fmla="*/ 11 w 35"/>
                <a:gd name="T41" fmla="*/ 85 h 106"/>
                <a:gd name="T42" fmla="*/ 4 w 35"/>
                <a:gd name="T43" fmla="*/ 39 h 106"/>
                <a:gd name="T44" fmla="*/ 9 w 35"/>
                <a:gd name="T45" fmla="*/ 86 h 106"/>
                <a:gd name="T46" fmla="*/ 12 w 35"/>
                <a:gd name="T47" fmla="*/ 96 h 106"/>
                <a:gd name="T48" fmla="*/ 12 w 35"/>
                <a:gd name="T49" fmla="*/ 100 h 106"/>
                <a:gd name="T50" fmla="*/ 2 w 35"/>
                <a:gd name="T51" fmla="*/ 94 h 106"/>
                <a:gd name="T52" fmla="*/ 4 w 35"/>
                <a:gd name="T53" fmla="*/ 100 h 106"/>
                <a:gd name="T54" fmla="*/ 4 w 35"/>
                <a:gd name="T55" fmla="*/ 106 h 106"/>
                <a:gd name="T56" fmla="*/ 16 w 35"/>
                <a:gd name="T57" fmla="*/ 106 h 106"/>
                <a:gd name="T58" fmla="*/ 17 w 35"/>
                <a:gd name="T59" fmla="*/ 101 h 106"/>
                <a:gd name="T60" fmla="*/ 17 w 35"/>
                <a:gd name="T61" fmla="*/ 98 h 106"/>
                <a:gd name="T62" fmla="*/ 17 w 35"/>
                <a:gd name="T63" fmla="*/ 92 h 106"/>
                <a:gd name="T64" fmla="*/ 14 w 35"/>
                <a:gd name="T65" fmla="*/ 37 h 106"/>
                <a:gd name="T66" fmla="*/ 16 w 35"/>
                <a:gd name="T67" fmla="*/ 49 h 106"/>
                <a:gd name="T68" fmla="*/ 19 w 35"/>
                <a:gd name="T69" fmla="*/ 63 h 106"/>
                <a:gd name="T70" fmla="*/ 19 w 35"/>
                <a:gd name="T71" fmla="*/ 86 h 106"/>
                <a:gd name="T72" fmla="*/ 21 w 35"/>
                <a:gd name="T73" fmla="*/ 95 h 106"/>
                <a:gd name="T74" fmla="*/ 29 w 35"/>
                <a:gd name="T75" fmla="*/ 96 h 106"/>
                <a:gd name="T76" fmla="*/ 31 w 35"/>
                <a:gd name="T77" fmla="*/ 90 h 106"/>
                <a:gd name="T78" fmla="*/ 31 w 35"/>
                <a:gd name="T79" fmla="*/ 84 h 106"/>
                <a:gd name="T80" fmla="*/ 31 w 35"/>
                <a:gd name="T81" fmla="*/ 84 h 106"/>
                <a:gd name="T82" fmla="*/ 27 w 35"/>
                <a:gd name="T83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" h="106">
                  <a:moveTo>
                    <a:pt x="27" y="84"/>
                  </a:moveTo>
                  <a:cubicBezTo>
                    <a:pt x="27" y="84"/>
                    <a:pt x="25" y="74"/>
                    <a:pt x="25" y="71"/>
                  </a:cubicBezTo>
                  <a:cubicBezTo>
                    <a:pt x="27" y="63"/>
                    <a:pt x="20" y="39"/>
                    <a:pt x="19" y="36"/>
                  </a:cubicBezTo>
                  <a:cubicBezTo>
                    <a:pt x="19" y="33"/>
                    <a:pt x="18" y="25"/>
                    <a:pt x="17" y="23"/>
                  </a:cubicBezTo>
                  <a:cubicBezTo>
                    <a:pt x="16" y="21"/>
                    <a:pt x="26" y="24"/>
                    <a:pt x="29" y="25"/>
                  </a:cubicBezTo>
                  <a:cubicBezTo>
                    <a:pt x="31" y="26"/>
                    <a:pt x="33" y="32"/>
                    <a:pt x="33" y="37"/>
                  </a:cubicBezTo>
                  <a:cubicBezTo>
                    <a:pt x="34" y="29"/>
                    <a:pt x="35" y="21"/>
                    <a:pt x="34" y="19"/>
                  </a:cubicBezTo>
                  <a:cubicBezTo>
                    <a:pt x="33" y="16"/>
                    <a:pt x="33" y="1"/>
                    <a:pt x="33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6" y="14"/>
                    <a:pt x="12" y="17"/>
                  </a:cubicBezTo>
                  <a:cubicBezTo>
                    <a:pt x="9" y="21"/>
                    <a:pt x="0" y="19"/>
                    <a:pt x="0" y="19"/>
                  </a:cubicBezTo>
                  <a:cubicBezTo>
                    <a:pt x="0" y="19"/>
                    <a:pt x="0" y="19"/>
                    <a:pt x="4" y="20"/>
                  </a:cubicBezTo>
                  <a:cubicBezTo>
                    <a:pt x="8" y="22"/>
                    <a:pt x="7" y="25"/>
                    <a:pt x="7" y="25"/>
                  </a:cubicBezTo>
                  <a:cubicBezTo>
                    <a:pt x="1" y="23"/>
                    <a:pt x="0" y="25"/>
                    <a:pt x="0" y="25"/>
                  </a:cubicBezTo>
                  <a:cubicBezTo>
                    <a:pt x="5" y="26"/>
                    <a:pt x="9" y="29"/>
                    <a:pt x="9" y="29"/>
                  </a:cubicBezTo>
                  <a:cubicBezTo>
                    <a:pt x="3" y="26"/>
                    <a:pt x="0" y="30"/>
                    <a:pt x="0" y="30"/>
                  </a:cubicBezTo>
                  <a:cubicBezTo>
                    <a:pt x="0" y="30"/>
                    <a:pt x="5" y="27"/>
                    <a:pt x="7" y="30"/>
                  </a:cubicBezTo>
                  <a:cubicBezTo>
                    <a:pt x="8" y="34"/>
                    <a:pt x="9" y="53"/>
                    <a:pt x="9" y="56"/>
                  </a:cubicBezTo>
                  <a:cubicBezTo>
                    <a:pt x="9" y="59"/>
                    <a:pt x="12" y="74"/>
                    <a:pt x="13" y="76"/>
                  </a:cubicBezTo>
                  <a:cubicBezTo>
                    <a:pt x="14" y="78"/>
                    <a:pt x="13" y="87"/>
                    <a:pt x="11" y="85"/>
                  </a:cubicBezTo>
                  <a:cubicBezTo>
                    <a:pt x="10" y="83"/>
                    <a:pt x="4" y="39"/>
                    <a:pt x="4" y="39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6"/>
                    <a:pt x="10" y="93"/>
                    <a:pt x="12" y="96"/>
                  </a:cubicBezTo>
                  <a:cubicBezTo>
                    <a:pt x="14" y="99"/>
                    <a:pt x="12" y="100"/>
                    <a:pt x="12" y="100"/>
                  </a:cubicBezTo>
                  <a:cubicBezTo>
                    <a:pt x="11" y="100"/>
                    <a:pt x="6" y="97"/>
                    <a:pt x="2" y="94"/>
                  </a:cubicBezTo>
                  <a:cubicBezTo>
                    <a:pt x="3" y="98"/>
                    <a:pt x="3" y="100"/>
                    <a:pt x="4" y="100"/>
                  </a:cubicBezTo>
                  <a:cubicBezTo>
                    <a:pt x="4" y="100"/>
                    <a:pt x="1" y="105"/>
                    <a:pt x="4" y="106"/>
                  </a:cubicBezTo>
                  <a:cubicBezTo>
                    <a:pt x="4" y="106"/>
                    <a:pt x="14" y="105"/>
                    <a:pt x="16" y="106"/>
                  </a:cubicBezTo>
                  <a:cubicBezTo>
                    <a:pt x="16" y="106"/>
                    <a:pt x="18" y="102"/>
                    <a:pt x="17" y="101"/>
                  </a:cubicBezTo>
                  <a:cubicBezTo>
                    <a:pt x="16" y="100"/>
                    <a:pt x="17" y="98"/>
                    <a:pt x="17" y="98"/>
                  </a:cubicBezTo>
                  <a:cubicBezTo>
                    <a:pt x="17" y="98"/>
                    <a:pt x="18" y="93"/>
                    <a:pt x="17" y="92"/>
                  </a:cubicBezTo>
                  <a:cubicBezTo>
                    <a:pt x="16" y="90"/>
                    <a:pt x="12" y="42"/>
                    <a:pt x="14" y="37"/>
                  </a:cubicBezTo>
                  <a:cubicBezTo>
                    <a:pt x="14" y="37"/>
                    <a:pt x="15" y="49"/>
                    <a:pt x="16" y="49"/>
                  </a:cubicBezTo>
                  <a:cubicBezTo>
                    <a:pt x="16" y="49"/>
                    <a:pt x="17" y="62"/>
                    <a:pt x="19" y="63"/>
                  </a:cubicBezTo>
                  <a:cubicBezTo>
                    <a:pt x="19" y="63"/>
                    <a:pt x="21" y="83"/>
                    <a:pt x="19" y="86"/>
                  </a:cubicBezTo>
                  <a:cubicBezTo>
                    <a:pt x="19" y="86"/>
                    <a:pt x="18" y="94"/>
                    <a:pt x="21" y="95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91"/>
                    <a:pt x="31" y="90"/>
                  </a:cubicBezTo>
                  <a:cubicBezTo>
                    <a:pt x="32" y="88"/>
                    <a:pt x="32" y="86"/>
                    <a:pt x="31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4"/>
                    <a:pt x="27" y="84"/>
                    <a:pt x="27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9" name="Freeform 78"/>
            <p:cNvSpPr/>
            <p:nvPr/>
          </p:nvSpPr>
          <p:spPr bwMode="auto">
            <a:xfrm>
              <a:off x="4657725" y="790575"/>
              <a:ext cx="136525" cy="165100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5 h 11"/>
                <a:gd name="T4" fmla="*/ 4 w 9"/>
                <a:gd name="T5" fmla="*/ 11 h 11"/>
                <a:gd name="T6" fmla="*/ 5 w 9"/>
                <a:gd name="T7" fmla="*/ 11 h 11"/>
                <a:gd name="T8" fmla="*/ 6 w 9"/>
                <a:gd name="T9" fmla="*/ 9 h 11"/>
                <a:gd name="T10" fmla="*/ 6 w 9"/>
                <a:gd name="T11" fmla="*/ 7 h 11"/>
                <a:gd name="T12" fmla="*/ 8 w 9"/>
                <a:gd name="T13" fmla="*/ 6 h 11"/>
                <a:gd name="T14" fmla="*/ 9 w 9"/>
                <a:gd name="T15" fmla="*/ 4 h 11"/>
                <a:gd name="T16" fmla="*/ 2 w 9"/>
                <a:gd name="T17" fmla="*/ 0 h 11"/>
                <a:gd name="T18" fmla="*/ 0 w 9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cubicBezTo>
                    <a:pt x="0" y="0"/>
                    <a:pt x="0" y="5"/>
                    <a:pt x="0" y="5"/>
                  </a:cubicBezTo>
                  <a:cubicBezTo>
                    <a:pt x="0" y="5"/>
                    <a:pt x="3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6" y="7"/>
                    <a:pt x="8" y="7"/>
                    <a:pt x="8" y="6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4"/>
                    <a:pt x="5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0" name="Freeform 79"/>
            <p:cNvSpPr/>
            <p:nvPr/>
          </p:nvSpPr>
          <p:spPr bwMode="auto">
            <a:xfrm>
              <a:off x="4446588" y="865188"/>
              <a:ext cx="635000" cy="901700"/>
            </a:xfrm>
            <a:custGeom>
              <a:avLst/>
              <a:gdLst>
                <a:gd name="T0" fmla="*/ 0 w 42"/>
                <a:gd name="T1" fmla="*/ 49 h 60"/>
                <a:gd name="T2" fmla="*/ 21 w 42"/>
                <a:gd name="T3" fmla="*/ 59 h 60"/>
                <a:gd name="T4" fmla="*/ 41 w 42"/>
                <a:gd name="T5" fmla="*/ 49 h 60"/>
                <a:gd name="T6" fmla="*/ 35 w 42"/>
                <a:gd name="T7" fmla="*/ 12 h 60"/>
                <a:gd name="T8" fmla="*/ 26 w 42"/>
                <a:gd name="T9" fmla="*/ 0 h 60"/>
                <a:gd name="T10" fmla="*/ 21 w 42"/>
                <a:gd name="T11" fmla="*/ 4 h 60"/>
                <a:gd name="T12" fmla="*/ 18 w 42"/>
                <a:gd name="T13" fmla="*/ 3 h 60"/>
                <a:gd name="T14" fmla="*/ 15 w 42"/>
                <a:gd name="T15" fmla="*/ 0 h 60"/>
                <a:gd name="T16" fmla="*/ 13 w 42"/>
                <a:gd name="T17" fmla="*/ 0 h 60"/>
                <a:gd name="T18" fmla="*/ 5 w 42"/>
                <a:gd name="T19" fmla="*/ 20 h 60"/>
                <a:gd name="T20" fmla="*/ 0 w 42"/>
                <a:gd name="T21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60">
                  <a:moveTo>
                    <a:pt x="0" y="49"/>
                  </a:moveTo>
                  <a:cubicBezTo>
                    <a:pt x="0" y="49"/>
                    <a:pt x="13" y="60"/>
                    <a:pt x="21" y="59"/>
                  </a:cubicBezTo>
                  <a:cubicBezTo>
                    <a:pt x="28" y="59"/>
                    <a:pt x="41" y="53"/>
                    <a:pt x="41" y="49"/>
                  </a:cubicBezTo>
                  <a:cubicBezTo>
                    <a:pt x="42" y="45"/>
                    <a:pt x="35" y="12"/>
                    <a:pt x="35" y="1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20"/>
                    <a:pt x="5" y="20"/>
                    <a:pt x="5" y="20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F2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1" name="Freeform 80"/>
            <p:cNvSpPr/>
            <p:nvPr/>
          </p:nvSpPr>
          <p:spPr bwMode="auto">
            <a:xfrm>
              <a:off x="4446588" y="881063"/>
              <a:ext cx="241300" cy="749300"/>
            </a:xfrm>
            <a:custGeom>
              <a:avLst/>
              <a:gdLst>
                <a:gd name="T0" fmla="*/ 9 w 16"/>
                <a:gd name="T1" fmla="*/ 47 h 50"/>
                <a:gd name="T2" fmla="*/ 7 w 16"/>
                <a:gd name="T3" fmla="*/ 40 h 50"/>
                <a:gd name="T4" fmla="*/ 11 w 16"/>
                <a:gd name="T5" fmla="*/ 46 h 50"/>
                <a:gd name="T6" fmla="*/ 7 w 16"/>
                <a:gd name="T7" fmla="*/ 30 h 50"/>
                <a:gd name="T8" fmla="*/ 13 w 16"/>
                <a:gd name="T9" fmla="*/ 43 h 50"/>
                <a:gd name="T10" fmla="*/ 11 w 16"/>
                <a:gd name="T11" fmla="*/ 32 h 50"/>
                <a:gd name="T12" fmla="*/ 14 w 16"/>
                <a:gd name="T13" fmla="*/ 33 h 50"/>
                <a:gd name="T14" fmla="*/ 11 w 16"/>
                <a:gd name="T15" fmla="*/ 24 h 50"/>
                <a:gd name="T16" fmla="*/ 12 w 16"/>
                <a:gd name="T17" fmla="*/ 3 h 50"/>
                <a:gd name="T18" fmla="*/ 16 w 16"/>
                <a:gd name="T19" fmla="*/ 6 h 50"/>
                <a:gd name="T20" fmla="*/ 12 w 16"/>
                <a:gd name="T21" fmla="*/ 0 h 50"/>
                <a:gd name="T22" fmla="*/ 7 w 16"/>
                <a:gd name="T23" fmla="*/ 13 h 50"/>
                <a:gd name="T24" fmla="*/ 4 w 16"/>
                <a:gd name="T25" fmla="*/ 23 h 50"/>
                <a:gd name="T26" fmla="*/ 0 w 16"/>
                <a:gd name="T27" fmla="*/ 48 h 50"/>
                <a:gd name="T28" fmla="*/ 3 w 16"/>
                <a:gd name="T29" fmla="*/ 50 h 50"/>
                <a:gd name="T30" fmla="*/ 9 w 16"/>
                <a:gd name="T31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50">
                  <a:moveTo>
                    <a:pt x="9" y="47"/>
                  </a:moveTo>
                  <a:cubicBezTo>
                    <a:pt x="9" y="47"/>
                    <a:pt x="5" y="46"/>
                    <a:pt x="7" y="40"/>
                  </a:cubicBezTo>
                  <a:cubicBezTo>
                    <a:pt x="7" y="40"/>
                    <a:pt x="7" y="45"/>
                    <a:pt x="11" y="46"/>
                  </a:cubicBezTo>
                  <a:cubicBezTo>
                    <a:pt x="11" y="46"/>
                    <a:pt x="6" y="42"/>
                    <a:pt x="7" y="30"/>
                  </a:cubicBezTo>
                  <a:cubicBezTo>
                    <a:pt x="7" y="30"/>
                    <a:pt x="8" y="41"/>
                    <a:pt x="13" y="43"/>
                  </a:cubicBezTo>
                  <a:cubicBezTo>
                    <a:pt x="13" y="43"/>
                    <a:pt x="7" y="36"/>
                    <a:pt x="11" y="32"/>
                  </a:cubicBezTo>
                  <a:cubicBezTo>
                    <a:pt x="11" y="32"/>
                    <a:pt x="11" y="35"/>
                    <a:pt x="14" y="33"/>
                  </a:cubicBezTo>
                  <a:cubicBezTo>
                    <a:pt x="14" y="33"/>
                    <a:pt x="9" y="32"/>
                    <a:pt x="11" y="24"/>
                  </a:cubicBezTo>
                  <a:cubicBezTo>
                    <a:pt x="12" y="16"/>
                    <a:pt x="12" y="3"/>
                    <a:pt x="12" y="3"/>
                  </a:cubicBezTo>
                  <a:cubicBezTo>
                    <a:pt x="12" y="3"/>
                    <a:pt x="14" y="6"/>
                    <a:pt x="16" y="6"/>
                  </a:cubicBezTo>
                  <a:cubicBezTo>
                    <a:pt x="16" y="6"/>
                    <a:pt x="12" y="5"/>
                    <a:pt x="12" y="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6"/>
                    <a:pt x="5" y="19"/>
                    <a:pt x="4" y="2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1" y="49"/>
                    <a:pt x="3" y="50"/>
                  </a:cubicBezTo>
                  <a:cubicBezTo>
                    <a:pt x="4" y="49"/>
                    <a:pt x="6" y="46"/>
                    <a:pt x="9" y="47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2" name="Freeform 81"/>
            <p:cNvSpPr/>
            <p:nvPr/>
          </p:nvSpPr>
          <p:spPr bwMode="auto">
            <a:xfrm>
              <a:off x="4794250" y="895350"/>
              <a:ext cx="76200" cy="74613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5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3" y="2"/>
                    <a:pt x="2" y="4"/>
                    <a:pt x="0" y="5"/>
                  </a:cubicBezTo>
                  <a:cubicBezTo>
                    <a:pt x="0" y="5"/>
                    <a:pt x="2" y="4"/>
                    <a:pt x="5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3" name="Freeform 82"/>
            <p:cNvSpPr/>
            <p:nvPr/>
          </p:nvSpPr>
          <p:spPr bwMode="auto">
            <a:xfrm>
              <a:off x="4840288" y="925513"/>
              <a:ext cx="241300" cy="750888"/>
            </a:xfrm>
            <a:custGeom>
              <a:avLst/>
              <a:gdLst>
                <a:gd name="T0" fmla="*/ 15 w 16"/>
                <a:gd name="T1" fmla="*/ 45 h 50"/>
                <a:gd name="T2" fmla="*/ 9 w 16"/>
                <a:gd name="T3" fmla="*/ 8 h 50"/>
                <a:gd name="T4" fmla="*/ 4 w 16"/>
                <a:gd name="T5" fmla="*/ 0 h 50"/>
                <a:gd name="T6" fmla="*/ 0 w 16"/>
                <a:gd name="T7" fmla="*/ 10 h 50"/>
                <a:gd name="T8" fmla="*/ 4 w 16"/>
                <a:gd name="T9" fmla="*/ 6 h 50"/>
                <a:gd name="T10" fmla="*/ 4 w 16"/>
                <a:gd name="T11" fmla="*/ 28 h 50"/>
                <a:gd name="T12" fmla="*/ 9 w 16"/>
                <a:gd name="T13" fmla="*/ 22 h 50"/>
                <a:gd name="T14" fmla="*/ 6 w 16"/>
                <a:gd name="T15" fmla="*/ 36 h 50"/>
                <a:gd name="T16" fmla="*/ 6 w 16"/>
                <a:gd name="T17" fmla="*/ 49 h 50"/>
                <a:gd name="T18" fmla="*/ 9 w 16"/>
                <a:gd name="T19" fmla="*/ 45 h 50"/>
                <a:gd name="T20" fmla="*/ 10 w 16"/>
                <a:gd name="T21" fmla="*/ 50 h 50"/>
                <a:gd name="T22" fmla="*/ 15 w 16"/>
                <a:gd name="T23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50">
                  <a:moveTo>
                    <a:pt x="15" y="45"/>
                  </a:moveTo>
                  <a:cubicBezTo>
                    <a:pt x="16" y="41"/>
                    <a:pt x="9" y="8"/>
                    <a:pt x="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3" y="8"/>
                    <a:pt x="0" y="10"/>
                  </a:cubicBezTo>
                  <a:cubicBezTo>
                    <a:pt x="1" y="9"/>
                    <a:pt x="3" y="8"/>
                    <a:pt x="4" y="6"/>
                  </a:cubicBezTo>
                  <a:cubicBezTo>
                    <a:pt x="4" y="6"/>
                    <a:pt x="7" y="20"/>
                    <a:pt x="4" y="2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1" y="34"/>
                    <a:pt x="6" y="36"/>
                  </a:cubicBezTo>
                  <a:cubicBezTo>
                    <a:pt x="6" y="36"/>
                    <a:pt x="7" y="46"/>
                    <a:pt x="6" y="49"/>
                  </a:cubicBezTo>
                  <a:cubicBezTo>
                    <a:pt x="6" y="49"/>
                    <a:pt x="8" y="43"/>
                    <a:pt x="9" y="45"/>
                  </a:cubicBezTo>
                  <a:cubicBezTo>
                    <a:pt x="10" y="46"/>
                    <a:pt x="11" y="48"/>
                    <a:pt x="10" y="50"/>
                  </a:cubicBezTo>
                  <a:cubicBezTo>
                    <a:pt x="13" y="48"/>
                    <a:pt x="15" y="47"/>
                    <a:pt x="15" y="45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4" name="Freeform 83"/>
            <p:cNvSpPr/>
            <p:nvPr/>
          </p:nvSpPr>
          <p:spPr bwMode="auto">
            <a:xfrm>
              <a:off x="5445125" y="955675"/>
              <a:ext cx="106362" cy="150813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3 h 10"/>
                <a:gd name="T4" fmla="*/ 7 w 7"/>
                <a:gd name="T5" fmla="*/ 10 h 10"/>
                <a:gd name="T6" fmla="*/ 7 w 7"/>
                <a:gd name="T7" fmla="*/ 9 h 10"/>
                <a:gd name="T8" fmla="*/ 7 w 7"/>
                <a:gd name="T9" fmla="*/ 8 h 10"/>
                <a:gd name="T10" fmla="*/ 7 w 7"/>
                <a:gd name="T11" fmla="*/ 7 h 10"/>
                <a:gd name="T12" fmla="*/ 5 w 7"/>
                <a:gd name="T13" fmla="*/ 4 h 10"/>
                <a:gd name="T14" fmla="*/ 4 w 7"/>
                <a:gd name="T15" fmla="*/ 2 h 10"/>
                <a:gd name="T16" fmla="*/ 3 w 7"/>
                <a:gd name="T17" fmla="*/ 1 h 10"/>
                <a:gd name="T18" fmla="*/ 0 w 7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2" y="5"/>
                    <a:pt x="7" y="10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7" y="6"/>
                    <a:pt x="6" y="4"/>
                    <a:pt x="5" y="4"/>
                  </a:cubicBezTo>
                  <a:cubicBezTo>
                    <a:pt x="5" y="4"/>
                    <a:pt x="5" y="2"/>
                    <a:pt x="4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5" name="Freeform 84"/>
            <p:cNvSpPr/>
            <p:nvPr/>
          </p:nvSpPr>
          <p:spPr bwMode="auto">
            <a:xfrm>
              <a:off x="4597400" y="504825"/>
              <a:ext cx="303212" cy="376238"/>
            </a:xfrm>
            <a:custGeom>
              <a:avLst/>
              <a:gdLst>
                <a:gd name="T0" fmla="*/ 10 w 20"/>
                <a:gd name="T1" fmla="*/ 25 h 25"/>
                <a:gd name="T2" fmla="*/ 13 w 20"/>
                <a:gd name="T3" fmla="*/ 24 h 25"/>
                <a:gd name="T4" fmla="*/ 16 w 20"/>
                <a:gd name="T5" fmla="*/ 20 h 25"/>
                <a:gd name="T6" fmla="*/ 17 w 20"/>
                <a:gd name="T7" fmla="*/ 16 h 25"/>
                <a:gd name="T8" fmla="*/ 19 w 20"/>
                <a:gd name="T9" fmla="*/ 15 h 25"/>
                <a:gd name="T10" fmla="*/ 19 w 20"/>
                <a:gd name="T11" fmla="*/ 10 h 25"/>
                <a:gd name="T12" fmla="*/ 16 w 20"/>
                <a:gd name="T13" fmla="*/ 2 h 25"/>
                <a:gd name="T14" fmla="*/ 7 w 20"/>
                <a:gd name="T15" fmla="*/ 1 h 25"/>
                <a:gd name="T16" fmla="*/ 2 w 20"/>
                <a:gd name="T17" fmla="*/ 8 h 25"/>
                <a:gd name="T18" fmla="*/ 2 w 20"/>
                <a:gd name="T19" fmla="*/ 11 h 25"/>
                <a:gd name="T20" fmla="*/ 0 w 20"/>
                <a:gd name="T21" fmla="*/ 11 h 25"/>
                <a:gd name="T22" fmla="*/ 2 w 20"/>
                <a:gd name="T23" fmla="*/ 16 h 25"/>
                <a:gd name="T24" fmla="*/ 3 w 20"/>
                <a:gd name="T25" fmla="*/ 16 h 25"/>
                <a:gd name="T26" fmla="*/ 4 w 20"/>
                <a:gd name="T27" fmla="*/ 20 h 25"/>
                <a:gd name="T28" fmla="*/ 10 w 20"/>
                <a:gd name="T2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5">
                  <a:moveTo>
                    <a:pt x="10" y="25"/>
                  </a:moveTo>
                  <a:cubicBezTo>
                    <a:pt x="11" y="24"/>
                    <a:pt x="13" y="24"/>
                    <a:pt x="13" y="24"/>
                  </a:cubicBezTo>
                  <a:cubicBezTo>
                    <a:pt x="13" y="23"/>
                    <a:pt x="16" y="21"/>
                    <a:pt x="16" y="20"/>
                  </a:cubicBezTo>
                  <a:cubicBezTo>
                    <a:pt x="17" y="20"/>
                    <a:pt x="17" y="16"/>
                    <a:pt x="17" y="16"/>
                  </a:cubicBezTo>
                  <a:cubicBezTo>
                    <a:pt x="17" y="16"/>
                    <a:pt x="18" y="16"/>
                    <a:pt x="19" y="15"/>
                  </a:cubicBezTo>
                  <a:cubicBezTo>
                    <a:pt x="19" y="15"/>
                    <a:pt x="20" y="11"/>
                    <a:pt x="19" y="10"/>
                  </a:cubicBezTo>
                  <a:cubicBezTo>
                    <a:pt x="18" y="9"/>
                    <a:pt x="18" y="3"/>
                    <a:pt x="16" y="2"/>
                  </a:cubicBezTo>
                  <a:cubicBezTo>
                    <a:pt x="14" y="1"/>
                    <a:pt x="8" y="0"/>
                    <a:pt x="7" y="1"/>
                  </a:cubicBezTo>
                  <a:cubicBezTo>
                    <a:pt x="5" y="2"/>
                    <a:pt x="2" y="7"/>
                    <a:pt x="2" y="8"/>
                  </a:cubicBezTo>
                  <a:cubicBezTo>
                    <a:pt x="2" y="9"/>
                    <a:pt x="2" y="11"/>
                    <a:pt x="2" y="11"/>
                  </a:cubicBezTo>
                  <a:cubicBezTo>
                    <a:pt x="2" y="11"/>
                    <a:pt x="0" y="11"/>
                    <a:pt x="0" y="11"/>
                  </a:cubicBezTo>
                  <a:cubicBezTo>
                    <a:pt x="0" y="11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6"/>
                    <a:pt x="3" y="19"/>
                    <a:pt x="4" y="20"/>
                  </a:cubicBezTo>
                  <a:cubicBezTo>
                    <a:pt x="5" y="21"/>
                    <a:pt x="7" y="25"/>
                    <a:pt x="10" y="25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" name="Freeform 85"/>
            <p:cNvSpPr/>
            <p:nvPr/>
          </p:nvSpPr>
          <p:spPr bwMode="auto">
            <a:xfrm>
              <a:off x="5430838" y="865188"/>
              <a:ext cx="196850" cy="211138"/>
            </a:xfrm>
            <a:custGeom>
              <a:avLst/>
              <a:gdLst>
                <a:gd name="T0" fmla="*/ 0 w 13"/>
                <a:gd name="T1" fmla="*/ 4 h 14"/>
                <a:gd name="T2" fmla="*/ 0 w 13"/>
                <a:gd name="T3" fmla="*/ 4 h 14"/>
                <a:gd name="T4" fmla="*/ 0 w 13"/>
                <a:gd name="T5" fmla="*/ 4 h 14"/>
                <a:gd name="T6" fmla="*/ 0 w 13"/>
                <a:gd name="T7" fmla="*/ 4 h 14"/>
                <a:gd name="T8" fmla="*/ 0 w 13"/>
                <a:gd name="T9" fmla="*/ 5 h 14"/>
                <a:gd name="T10" fmla="*/ 1 w 13"/>
                <a:gd name="T11" fmla="*/ 5 h 14"/>
                <a:gd name="T12" fmla="*/ 1 w 13"/>
                <a:gd name="T13" fmla="*/ 7 h 14"/>
                <a:gd name="T14" fmla="*/ 1 w 13"/>
                <a:gd name="T15" fmla="*/ 7 h 14"/>
                <a:gd name="T16" fmla="*/ 4 w 13"/>
                <a:gd name="T17" fmla="*/ 7 h 14"/>
                <a:gd name="T18" fmla="*/ 5 w 13"/>
                <a:gd name="T19" fmla="*/ 8 h 14"/>
                <a:gd name="T20" fmla="*/ 6 w 13"/>
                <a:gd name="T21" fmla="*/ 10 h 14"/>
                <a:gd name="T22" fmla="*/ 8 w 13"/>
                <a:gd name="T23" fmla="*/ 13 h 14"/>
                <a:gd name="T24" fmla="*/ 8 w 13"/>
                <a:gd name="T25" fmla="*/ 14 h 14"/>
                <a:gd name="T26" fmla="*/ 8 w 13"/>
                <a:gd name="T27" fmla="*/ 14 h 14"/>
                <a:gd name="T28" fmla="*/ 9 w 13"/>
                <a:gd name="T29" fmla="*/ 14 h 14"/>
                <a:gd name="T30" fmla="*/ 9 w 13"/>
                <a:gd name="T31" fmla="*/ 14 h 14"/>
                <a:gd name="T32" fmla="*/ 9 w 13"/>
                <a:gd name="T33" fmla="*/ 14 h 14"/>
                <a:gd name="T34" fmla="*/ 9 w 13"/>
                <a:gd name="T35" fmla="*/ 14 h 14"/>
                <a:gd name="T36" fmla="*/ 10 w 13"/>
                <a:gd name="T37" fmla="*/ 13 h 14"/>
                <a:gd name="T38" fmla="*/ 11 w 13"/>
                <a:gd name="T39" fmla="*/ 12 h 14"/>
                <a:gd name="T40" fmla="*/ 11 w 13"/>
                <a:gd name="T41" fmla="*/ 12 h 14"/>
                <a:gd name="T42" fmla="*/ 11 w 13"/>
                <a:gd name="T43" fmla="*/ 12 h 14"/>
                <a:gd name="T44" fmla="*/ 11 w 13"/>
                <a:gd name="T45" fmla="*/ 12 h 14"/>
                <a:gd name="T46" fmla="*/ 11 w 13"/>
                <a:gd name="T47" fmla="*/ 12 h 14"/>
                <a:gd name="T48" fmla="*/ 11 w 13"/>
                <a:gd name="T49" fmla="*/ 12 h 14"/>
                <a:gd name="T50" fmla="*/ 11 w 13"/>
                <a:gd name="T51" fmla="*/ 12 h 14"/>
                <a:gd name="T52" fmla="*/ 11 w 13"/>
                <a:gd name="T53" fmla="*/ 11 h 14"/>
                <a:gd name="T54" fmla="*/ 12 w 13"/>
                <a:gd name="T55" fmla="*/ 11 h 14"/>
                <a:gd name="T56" fmla="*/ 12 w 13"/>
                <a:gd name="T57" fmla="*/ 11 h 14"/>
                <a:gd name="T58" fmla="*/ 12 w 13"/>
                <a:gd name="T59" fmla="*/ 11 h 14"/>
                <a:gd name="T60" fmla="*/ 12 w 13"/>
                <a:gd name="T61" fmla="*/ 10 h 14"/>
                <a:gd name="T62" fmla="*/ 12 w 13"/>
                <a:gd name="T63" fmla="*/ 10 h 14"/>
                <a:gd name="T64" fmla="*/ 12 w 13"/>
                <a:gd name="T65" fmla="*/ 8 h 14"/>
                <a:gd name="T66" fmla="*/ 12 w 13"/>
                <a:gd name="T67" fmla="*/ 8 h 14"/>
                <a:gd name="T68" fmla="*/ 13 w 13"/>
                <a:gd name="T69" fmla="*/ 8 h 14"/>
                <a:gd name="T70" fmla="*/ 13 w 13"/>
                <a:gd name="T71" fmla="*/ 7 h 14"/>
                <a:gd name="T72" fmla="*/ 13 w 13"/>
                <a:gd name="T73" fmla="*/ 7 h 14"/>
                <a:gd name="T74" fmla="*/ 13 w 13"/>
                <a:gd name="T75" fmla="*/ 7 h 14"/>
                <a:gd name="T76" fmla="*/ 12 w 13"/>
                <a:gd name="T77" fmla="*/ 5 h 14"/>
                <a:gd name="T78" fmla="*/ 12 w 13"/>
                <a:gd name="T79" fmla="*/ 4 h 14"/>
                <a:gd name="T80" fmla="*/ 11 w 13"/>
                <a:gd name="T81" fmla="*/ 3 h 14"/>
                <a:gd name="T82" fmla="*/ 11 w 13"/>
                <a:gd name="T83" fmla="*/ 2 h 14"/>
                <a:gd name="T84" fmla="*/ 9 w 13"/>
                <a:gd name="T85" fmla="*/ 2 h 14"/>
                <a:gd name="T86" fmla="*/ 9 w 13"/>
                <a:gd name="T87" fmla="*/ 1 h 14"/>
                <a:gd name="T88" fmla="*/ 5 w 13"/>
                <a:gd name="T89" fmla="*/ 1 h 14"/>
                <a:gd name="T90" fmla="*/ 4 w 13"/>
                <a:gd name="T91" fmla="*/ 1 h 14"/>
                <a:gd name="T92" fmla="*/ 4 w 13"/>
                <a:gd name="T93" fmla="*/ 1 h 14"/>
                <a:gd name="T94" fmla="*/ 4 w 13"/>
                <a:gd name="T95" fmla="*/ 1 h 14"/>
                <a:gd name="T96" fmla="*/ 4 w 13"/>
                <a:gd name="T97" fmla="*/ 1 h 14"/>
                <a:gd name="T98" fmla="*/ 4 w 13"/>
                <a:gd name="T99" fmla="*/ 1 h 14"/>
                <a:gd name="T100" fmla="*/ 4 w 13"/>
                <a:gd name="T101" fmla="*/ 1 h 14"/>
                <a:gd name="T102" fmla="*/ 4 w 13"/>
                <a:gd name="T103" fmla="*/ 2 h 14"/>
                <a:gd name="T104" fmla="*/ 4 w 13"/>
                <a:gd name="T105" fmla="*/ 2 h 14"/>
                <a:gd name="T106" fmla="*/ 4 w 13"/>
                <a:gd name="T107" fmla="*/ 2 h 14"/>
                <a:gd name="T108" fmla="*/ 4 w 13"/>
                <a:gd name="T109" fmla="*/ 2 h 14"/>
                <a:gd name="T110" fmla="*/ 4 w 13"/>
                <a:gd name="T111" fmla="*/ 2 h 14"/>
                <a:gd name="T112" fmla="*/ 3 w 13"/>
                <a:gd name="T113" fmla="*/ 2 h 14"/>
                <a:gd name="T114" fmla="*/ 1 w 13"/>
                <a:gd name="T115" fmla="*/ 3 h 14"/>
                <a:gd name="T116" fmla="*/ 1 w 13"/>
                <a:gd name="T117" fmla="*/ 3 h 14"/>
                <a:gd name="T118" fmla="*/ 0 w 13"/>
                <a:gd name="T119" fmla="*/ 3 h 14"/>
                <a:gd name="T120" fmla="*/ 0 w 13"/>
                <a:gd name="T121" fmla="*/ 3 h 14"/>
                <a:gd name="T122" fmla="*/ 0 w 13"/>
                <a:gd name="T12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" h="1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6" y="8"/>
                    <a:pt x="6" y="10"/>
                    <a:pt x="6" y="10"/>
                  </a:cubicBezTo>
                  <a:cubicBezTo>
                    <a:pt x="7" y="10"/>
                    <a:pt x="8" y="12"/>
                    <a:pt x="8" y="13"/>
                  </a:cubicBezTo>
                  <a:cubicBezTo>
                    <a:pt x="8" y="13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10" y="13"/>
                  </a:cubicBezTo>
                  <a:cubicBezTo>
                    <a:pt x="10" y="13"/>
                    <a:pt x="10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1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0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7" name="Freeform 86"/>
            <p:cNvSpPr/>
            <p:nvPr/>
          </p:nvSpPr>
          <p:spPr bwMode="auto">
            <a:xfrm>
              <a:off x="5430838" y="881063"/>
              <a:ext cx="196850" cy="195263"/>
            </a:xfrm>
            <a:custGeom>
              <a:avLst/>
              <a:gdLst>
                <a:gd name="T0" fmla="*/ 0 w 13"/>
                <a:gd name="T1" fmla="*/ 3 h 13"/>
                <a:gd name="T2" fmla="*/ 0 w 13"/>
                <a:gd name="T3" fmla="*/ 3 h 13"/>
                <a:gd name="T4" fmla="*/ 0 w 13"/>
                <a:gd name="T5" fmla="*/ 3 h 13"/>
                <a:gd name="T6" fmla="*/ 0 w 13"/>
                <a:gd name="T7" fmla="*/ 3 h 13"/>
                <a:gd name="T8" fmla="*/ 0 w 13"/>
                <a:gd name="T9" fmla="*/ 4 h 13"/>
                <a:gd name="T10" fmla="*/ 1 w 13"/>
                <a:gd name="T11" fmla="*/ 4 h 13"/>
                <a:gd name="T12" fmla="*/ 1 w 13"/>
                <a:gd name="T13" fmla="*/ 6 h 13"/>
                <a:gd name="T14" fmla="*/ 1 w 13"/>
                <a:gd name="T15" fmla="*/ 6 h 13"/>
                <a:gd name="T16" fmla="*/ 4 w 13"/>
                <a:gd name="T17" fmla="*/ 6 h 13"/>
                <a:gd name="T18" fmla="*/ 5 w 13"/>
                <a:gd name="T19" fmla="*/ 7 h 13"/>
                <a:gd name="T20" fmla="*/ 6 w 13"/>
                <a:gd name="T21" fmla="*/ 9 h 13"/>
                <a:gd name="T22" fmla="*/ 8 w 13"/>
                <a:gd name="T23" fmla="*/ 12 h 13"/>
                <a:gd name="T24" fmla="*/ 8 w 13"/>
                <a:gd name="T25" fmla="*/ 13 h 13"/>
                <a:gd name="T26" fmla="*/ 8 w 13"/>
                <a:gd name="T27" fmla="*/ 13 h 13"/>
                <a:gd name="T28" fmla="*/ 9 w 13"/>
                <a:gd name="T29" fmla="*/ 13 h 13"/>
                <a:gd name="T30" fmla="*/ 9 w 13"/>
                <a:gd name="T31" fmla="*/ 13 h 13"/>
                <a:gd name="T32" fmla="*/ 9 w 13"/>
                <a:gd name="T33" fmla="*/ 13 h 13"/>
                <a:gd name="T34" fmla="*/ 9 w 13"/>
                <a:gd name="T35" fmla="*/ 13 h 13"/>
                <a:gd name="T36" fmla="*/ 10 w 13"/>
                <a:gd name="T37" fmla="*/ 12 h 13"/>
                <a:gd name="T38" fmla="*/ 11 w 13"/>
                <a:gd name="T39" fmla="*/ 11 h 13"/>
                <a:gd name="T40" fmla="*/ 11 w 13"/>
                <a:gd name="T41" fmla="*/ 11 h 13"/>
                <a:gd name="T42" fmla="*/ 11 w 13"/>
                <a:gd name="T43" fmla="*/ 11 h 13"/>
                <a:gd name="T44" fmla="*/ 11 w 13"/>
                <a:gd name="T45" fmla="*/ 11 h 13"/>
                <a:gd name="T46" fmla="*/ 11 w 13"/>
                <a:gd name="T47" fmla="*/ 11 h 13"/>
                <a:gd name="T48" fmla="*/ 11 w 13"/>
                <a:gd name="T49" fmla="*/ 11 h 13"/>
                <a:gd name="T50" fmla="*/ 11 w 13"/>
                <a:gd name="T51" fmla="*/ 11 h 13"/>
                <a:gd name="T52" fmla="*/ 11 w 13"/>
                <a:gd name="T53" fmla="*/ 10 h 13"/>
                <a:gd name="T54" fmla="*/ 12 w 13"/>
                <a:gd name="T55" fmla="*/ 10 h 13"/>
                <a:gd name="T56" fmla="*/ 12 w 13"/>
                <a:gd name="T57" fmla="*/ 10 h 13"/>
                <a:gd name="T58" fmla="*/ 12 w 13"/>
                <a:gd name="T59" fmla="*/ 10 h 13"/>
                <a:gd name="T60" fmla="*/ 12 w 13"/>
                <a:gd name="T61" fmla="*/ 9 h 13"/>
                <a:gd name="T62" fmla="*/ 12 w 13"/>
                <a:gd name="T63" fmla="*/ 9 h 13"/>
                <a:gd name="T64" fmla="*/ 12 w 13"/>
                <a:gd name="T65" fmla="*/ 7 h 13"/>
                <a:gd name="T66" fmla="*/ 12 w 13"/>
                <a:gd name="T67" fmla="*/ 7 h 13"/>
                <a:gd name="T68" fmla="*/ 13 w 13"/>
                <a:gd name="T69" fmla="*/ 7 h 13"/>
                <a:gd name="T70" fmla="*/ 13 w 13"/>
                <a:gd name="T71" fmla="*/ 6 h 13"/>
                <a:gd name="T72" fmla="*/ 13 w 13"/>
                <a:gd name="T73" fmla="*/ 6 h 13"/>
                <a:gd name="T74" fmla="*/ 10 w 13"/>
                <a:gd name="T75" fmla="*/ 6 h 13"/>
                <a:gd name="T76" fmla="*/ 9 w 13"/>
                <a:gd name="T77" fmla="*/ 5 h 13"/>
                <a:gd name="T78" fmla="*/ 11 w 13"/>
                <a:gd name="T79" fmla="*/ 4 h 13"/>
                <a:gd name="T80" fmla="*/ 8 w 13"/>
                <a:gd name="T81" fmla="*/ 4 h 13"/>
                <a:gd name="T82" fmla="*/ 7 w 13"/>
                <a:gd name="T83" fmla="*/ 3 h 13"/>
                <a:gd name="T84" fmla="*/ 10 w 13"/>
                <a:gd name="T85" fmla="*/ 2 h 13"/>
                <a:gd name="T86" fmla="*/ 7 w 13"/>
                <a:gd name="T87" fmla="*/ 2 h 13"/>
                <a:gd name="T88" fmla="*/ 6 w 13"/>
                <a:gd name="T89" fmla="*/ 1 h 13"/>
                <a:gd name="T90" fmla="*/ 4 w 13"/>
                <a:gd name="T91" fmla="*/ 0 h 13"/>
                <a:gd name="T92" fmla="*/ 4 w 13"/>
                <a:gd name="T93" fmla="*/ 0 h 13"/>
                <a:gd name="T94" fmla="*/ 4 w 13"/>
                <a:gd name="T95" fmla="*/ 0 h 13"/>
                <a:gd name="T96" fmla="*/ 4 w 13"/>
                <a:gd name="T97" fmla="*/ 0 h 13"/>
                <a:gd name="T98" fmla="*/ 4 w 13"/>
                <a:gd name="T99" fmla="*/ 0 h 13"/>
                <a:gd name="T100" fmla="*/ 4 w 13"/>
                <a:gd name="T101" fmla="*/ 0 h 13"/>
                <a:gd name="T102" fmla="*/ 4 w 13"/>
                <a:gd name="T103" fmla="*/ 1 h 13"/>
                <a:gd name="T104" fmla="*/ 4 w 13"/>
                <a:gd name="T105" fmla="*/ 1 h 13"/>
                <a:gd name="T106" fmla="*/ 4 w 13"/>
                <a:gd name="T107" fmla="*/ 1 h 13"/>
                <a:gd name="T108" fmla="*/ 4 w 13"/>
                <a:gd name="T109" fmla="*/ 1 h 13"/>
                <a:gd name="T110" fmla="*/ 4 w 13"/>
                <a:gd name="T111" fmla="*/ 1 h 13"/>
                <a:gd name="T112" fmla="*/ 4 w 13"/>
                <a:gd name="T113" fmla="*/ 1 h 13"/>
                <a:gd name="T114" fmla="*/ 3 w 13"/>
                <a:gd name="T115" fmla="*/ 2 h 13"/>
                <a:gd name="T116" fmla="*/ 1 w 13"/>
                <a:gd name="T117" fmla="*/ 2 h 13"/>
                <a:gd name="T118" fmla="*/ 1 w 13"/>
                <a:gd name="T119" fmla="*/ 2 h 13"/>
                <a:gd name="T120" fmla="*/ 0 w 13"/>
                <a:gd name="T121" fmla="*/ 2 h 13"/>
                <a:gd name="T122" fmla="*/ 0 w 13"/>
                <a:gd name="T123" fmla="*/ 2 h 13"/>
                <a:gd name="T124" fmla="*/ 0 w 13"/>
                <a:gd name="T12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" h="1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3" y="7"/>
                    <a:pt x="4" y="6"/>
                  </a:cubicBezTo>
                  <a:cubicBezTo>
                    <a:pt x="5" y="5"/>
                    <a:pt x="5" y="7"/>
                    <a:pt x="5" y="7"/>
                  </a:cubicBezTo>
                  <a:cubicBezTo>
                    <a:pt x="6" y="7"/>
                    <a:pt x="6" y="9"/>
                    <a:pt x="6" y="9"/>
                  </a:cubicBezTo>
                  <a:cubicBezTo>
                    <a:pt x="7" y="9"/>
                    <a:pt x="8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0" y="6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5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8" y="3"/>
                    <a:pt x="7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8" name="Freeform 87"/>
            <p:cNvSpPr/>
            <p:nvPr/>
          </p:nvSpPr>
          <p:spPr bwMode="auto">
            <a:xfrm>
              <a:off x="4597400" y="520700"/>
              <a:ext cx="303212" cy="360363"/>
            </a:xfrm>
            <a:custGeom>
              <a:avLst/>
              <a:gdLst>
                <a:gd name="T0" fmla="*/ 16 w 20"/>
                <a:gd name="T1" fmla="*/ 1 h 24"/>
                <a:gd name="T2" fmla="*/ 13 w 20"/>
                <a:gd name="T3" fmla="*/ 0 h 24"/>
                <a:gd name="T4" fmla="*/ 15 w 20"/>
                <a:gd name="T5" fmla="*/ 5 h 24"/>
                <a:gd name="T6" fmla="*/ 16 w 20"/>
                <a:gd name="T7" fmla="*/ 9 h 24"/>
                <a:gd name="T8" fmla="*/ 17 w 20"/>
                <a:gd name="T9" fmla="*/ 11 h 24"/>
                <a:gd name="T10" fmla="*/ 16 w 20"/>
                <a:gd name="T11" fmla="*/ 14 h 24"/>
                <a:gd name="T12" fmla="*/ 16 w 20"/>
                <a:gd name="T13" fmla="*/ 16 h 24"/>
                <a:gd name="T14" fmla="*/ 16 w 20"/>
                <a:gd name="T15" fmla="*/ 19 h 24"/>
                <a:gd name="T16" fmla="*/ 13 w 20"/>
                <a:gd name="T17" fmla="*/ 22 h 24"/>
                <a:gd name="T18" fmla="*/ 9 w 20"/>
                <a:gd name="T19" fmla="*/ 23 h 24"/>
                <a:gd name="T20" fmla="*/ 8 w 20"/>
                <a:gd name="T21" fmla="*/ 21 h 24"/>
                <a:gd name="T22" fmla="*/ 5 w 20"/>
                <a:gd name="T23" fmla="*/ 18 h 24"/>
                <a:gd name="T24" fmla="*/ 5 w 20"/>
                <a:gd name="T25" fmla="*/ 15 h 24"/>
                <a:gd name="T26" fmla="*/ 6 w 20"/>
                <a:gd name="T27" fmla="*/ 13 h 24"/>
                <a:gd name="T28" fmla="*/ 6 w 20"/>
                <a:gd name="T29" fmla="*/ 12 h 24"/>
                <a:gd name="T30" fmla="*/ 4 w 20"/>
                <a:gd name="T31" fmla="*/ 10 h 24"/>
                <a:gd name="T32" fmla="*/ 6 w 20"/>
                <a:gd name="T33" fmla="*/ 8 h 24"/>
                <a:gd name="T34" fmla="*/ 7 w 20"/>
                <a:gd name="T35" fmla="*/ 6 h 24"/>
                <a:gd name="T36" fmla="*/ 8 w 20"/>
                <a:gd name="T37" fmla="*/ 1 h 24"/>
                <a:gd name="T38" fmla="*/ 7 w 20"/>
                <a:gd name="T39" fmla="*/ 0 h 24"/>
                <a:gd name="T40" fmla="*/ 7 w 20"/>
                <a:gd name="T41" fmla="*/ 0 h 24"/>
                <a:gd name="T42" fmla="*/ 2 w 20"/>
                <a:gd name="T43" fmla="*/ 7 h 24"/>
                <a:gd name="T44" fmla="*/ 2 w 20"/>
                <a:gd name="T45" fmla="*/ 10 h 24"/>
                <a:gd name="T46" fmla="*/ 0 w 20"/>
                <a:gd name="T47" fmla="*/ 10 h 24"/>
                <a:gd name="T48" fmla="*/ 1 w 20"/>
                <a:gd name="T49" fmla="*/ 15 h 24"/>
                <a:gd name="T50" fmla="*/ 3 w 20"/>
                <a:gd name="T51" fmla="*/ 15 h 24"/>
                <a:gd name="T52" fmla="*/ 4 w 20"/>
                <a:gd name="T53" fmla="*/ 19 h 24"/>
                <a:gd name="T54" fmla="*/ 10 w 20"/>
                <a:gd name="T55" fmla="*/ 24 h 24"/>
                <a:gd name="T56" fmla="*/ 13 w 20"/>
                <a:gd name="T57" fmla="*/ 23 h 24"/>
                <a:gd name="T58" fmla="*/ 16 w 20"/>
                <a:gd name="T59" fmla="*/ 19 h 24"/>
                <a:gd name="T60" fmla="*/ 17 w 20"/>
                <a:gd name="T61" fmla="*/ 15 h 24"/>
                <a:gd name="T62" fmla="*/ 19 w 20"/>
                <a:gd name="T63" fmla="*/ 14 h 24"/>
                <a:gd name="T64" fmla="*/ 19 w 20"/>
                <a:gd name="T65" fmla="*/ 9 h 24"/>
                <a:gd name="T66" fmla="*/ 16 w 20"/>
                <a:gd name="T6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4">
                  <a:moveTo>
                    <a:pt x="16" y="1"/>
                  </a:moveTo>
                  <a:cubicBezTo>
                    <a:pt x="15" y="1"/>
                    <a:pt x="14" y="1"/>
                    <a:pt x="13" y="0"/>
                  </a:cubicBezTo>
                  <a:cubicBezTo>
                    <a:pt x="13" y="1"/>
                    <a:pt x="14" y="4"/>
                    <a:pt x="15" y="5"/>
                  </a:cubicBezTo>
                  <a:cubicBezTo>
                    <a:pt x="16" y="6"/>
                    <a:pt x="16" y="9"/>
                    <a:pt x="16" y="9"/>
                  </a:cubicBezTo>
                  <a:cubicBezTo>
                    <a:pt x="16" y="9"/>
                    <a:pt x="17" y="10"/>
                    <a:pt x="17" y="11"/>
                  </a:cubicBezTo>
                  <a:cubicBezTo>
                    <a:pt x="17" y="11"/>
                    <a:pt x="17" y="13"/>
                    <a:pt x="16" y="14"/>
                  </a:cubicBezTo>
                  <a:cubicBezTo>
                    <a:pt x="15" y="16"/>
                    <a:pt x="16" y="16"/>
                    <a:pt x="16" y="16"/>
                  </a:cubicBezTo>
                  <a:cubicBezTo>
                    <a:pt x="16" y="16"/>
                    <a:pt x="16" y="18"/>
                    <a:pt x="16" y="19"/>
                  </a:cubicBezTo>
                  <a:cubicBezTo>
                    <a:pt x="15" y="19"/>
                    <a:pt x="13" y="21"/>
                    <a:pt x="13" y="22"/>
                  </a:cubicBezTo>
                  <a:cubicBezTo>
                    <a:pt x="13" y="22"/>
                    <a:pt x="11" y="23"/>
                    <a:pt x="9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6" y="20"/>
                    <a:pt x="5" y="18"/>
                  </a:cubicBezTo>
                  <a:cubicBezTo>
                    <a:pt x="5" y="17"/>
                    <a:pt x="6" y="16"/>
                    <a:pt x="5" y="15"/>
                  </a:cubicBezTo>
                  <a:cubicBezTo>
                    <a:pt x="5" y="14"/>
                    <a:pt x="6" y="13"/>
                    <a:pt x="6" y="13"/>
                  </a:cubicBezTo>
                  <a:cubicBezTo>
                    <a:pt x="6" y="13"/>
                    <a:pt x="6" y="12"/>
                    <a:pt x="6" y="12"/>
                  </a:cubicBezTo>
                  <a:cubicBezTo>
                    <a:pt x="6" y="12"/>
                    <a:pt x="4" y="11"/>
                    <a:pt x="4" y="10"/>
                  </a:cubicBezTo>
                  <a:cubicBezTo>
                    <a:pt x="4" y="9"/>
                    <a:pt x="7" y="8"/>
                    <a:pt x="6" y="8"/>
                  </a:cubicBezTo>
                  <a:cubicBezTo>
                    <a:pt x="6" y="8"/>
                    <a:pt x="8" y="7"/>
                    <a:pt x="7" y="6"/>
                  </a:cubicBezTo>
                  <a:cubicBezTo>
                    <a:pt x="7" y="5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2" y="6"/>
                    <a:pt x="2" y="7"/>
                  </a:cubicBezTo>
                  <a:cubicBezTo>
                    <a:pt x="2" y="8"/>
                    <a:pt x="2" y="10"/>
                    <a:pt x="2" y="10"/>
                  </a:cubicBezTo>
                  <a:cubicBezTo>
                    <a:pt x="2" y="10"/>
                    <a:pt x="0" y="10"/>
                    <a:pt x="0" y="10"/>
                  </a:cubicBezTo>
                  <a:cubicBezTo>
                    <a:pt x="0" y="10"/>
                    <a:pt x="1" y="14"/>
                    <a:pt x="1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3" y="15"/>
                    <a:pt x="3" y="18"/>
                    <a:pt x="4" y="19"/>
                  </a:cubicBezTo>
                  <a:cubicBezTo>
                    <a:pt x="5" y="20"/>
                    <a:pt x="7" y="24"/>
                    <a:pt x="10" y="24"/>
                  </a:cubicBezTo>
                  <a:cubicBezTo>
                    <a:pt x="11" y="23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9"/>
                    <a:pt x="17" y="15"/>
                    <a:pt x="17" y="15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19" y="14"/>
                    <a:pt x="20" y="10"/>
                    <a:pt x="19" y="9"/>
                  </a:cubicBezTo>
                  <a:cubicBezTo>
                    <a:pt x="18" y="8"/>
                    <a:pt x="18" y="2"/>
                    <a:pt x="16" y="1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9" name="Freeform 88"/>
            <p:cNvSpPr/>
            <p:nvPr/>
          </p:nvSpPr>
          <p:spPr bwMode="auto">
            <a:xfrm>
              <a:off x="3825875" y="881063"/>
              <a:ext cx="104775" cy="149225"/>
            </a:xfrm>
            <a:custGeom>
              <a:avLst/>
              <a:gdLst>
                <a:gd name="T0" fmla="*/ 7 w 7"/>
                <a:gd name="T1" fmla="*/ 1 h 10"/>
                <a:gd name="T2" fmla="*/ 7 w 7"/>
                <a:gd name="T3" fmla="*/ 3 h 10"/>
                <a:gd name="T4" fmla="*/ 1 w 7"/>
                <a:gd name="T5" fmla="*/ 10 h 10"/>
                <a:gd name="T6" fmla="*/ 0 w 7"/>
                <a:gd name="T7" fmla="*/ 9 h 10"/>
                <a:gd name="T8" fmla="*/ 0 w 7"/>
                <a:gd name="T9" fmla="*/ 9 h 10"/>
                <a:gd name="T10" fmla="*/ 1 w 7"/>
                <a:gd name="T11" fmla="*/ 7 h 10"/>
                <a:gd name="T12" fmla="*/ 2 w 7"/>
                <a:gd name="T13" fmla="*/ 5 h 10"/>
                <a:gd name="T14" fmla="*/ 3 w 7"/>
                <a:gd name="T15" fmla="*/ 2 h 10"/>
                <a:gd name="T16" fmla="*/ 5 w 7"/>
                <a:gd name="T17" fmla="*/ 1 h 10"/>
                <a:gd name="T18" fmla="*/ 7 w 7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7" y="1"/>
                  </a:moveTo>
                  <a:cubicBezTo>
                    <a:pt x="7" y="2"/>
                    <a:pt x="7" y="3"/>
                    <a:pt x="7" y="3"/>
                  </a:cubicBezTo>
                  <a:cubicBezTo>
                    <a:pt x="6" y="6"/>
                    <a:pt x="1" y="10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2" y="5"/>
                    <a:pt x="2" y="5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4" y="2"/>
                    <a:pt x="4" y="0"/>
                    <a:pt x="5" y="1"/>
                  </a:cubicBezTo>
                  <a:cubicBezTo>
                    <a:pt x="6" y="2"/>
                    <a:pt x="7" y="2"/>
                    <a:pt x="7" y="1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Freeform 89"/>
            <p:cNvSpPr/>
            <p:nvPr/>
          </p:nvSpPr>
          <p:spPr bwMode="auto">
            <a:xfrm>
              <a:off x="3763963" y="806450"/>
              <a:ext cx="182562" cy="209550"/>
            </a:xfrm>
            <a:custGeom>
              <a:avLst/>
              <a:gdLst>
                <a:gd name="T0" fmla="*/ 12 w 12"/>
                <a:gd name="T1" fmla="*/ 3 h 14"/>
                <a:gd name="T2" fmla="*/ 12 w 12"/>
                <a:gd name="T3" fmla="*/ 3 h 14"/>
                <a:gd name="T4" fmla="*/ 12 w 12"/>
                <a:gd name="T5" fmla="*/ 3 h 14"/>
                <a:gd name="T6" fmla="*/ 12 w 12"/>
                <a:gd name="T7" fmla="*/ 4 h 14"/>
                <a:gd name="T8" fmla="*/ 12 w 12"/>
                <a:gd name="T9" fmla="*/ 4 h 14"/>
                <a:gd name="T10" fmla="*/ 12 w 12"/>
                <a:gd name="T11" fmla="*/ 4 h 14"/>
                <a:gd name="T12" fmla="*/ 11 w 12"/>
                <a:gd name="T13" fmla="*/ 6 h 14"/>
                <a:gd name="T14" fmla="*/ 11 w 12"/>
                <a:gd name="T15" fmla="*/ 6 h 14"/>
                <a:gd name="T16" fmla="*/ 9 w 12"/>
                <a:gd name="T17" fmla="*/ 6 h 14"/>
                <a:gd name="T18" fmla="*/ 7 w 12"/>
                <a:gd name="T19" fmla="*/ 7 h 14"/>
                <a:gd name="T20" fmla="*/ 6 w 12"/>
                <a:gd name="T21" fmla="*/ 10 h 14"/>
                <a:gd name="T22" fmla="*/ 5 w 12"/>
                <a:gd name="T23" fmla="*/ 12 h 14"/>
                <a:gd name="T24" fmla="*/ 4 w 12"/>
                <a:gd name="T25" fmla="*/ 14 h 14"/>
                <a:gd name="T26" fmla="*/ 4 w 12"/>
                <a:gd name="T27" fmla="*/ 14 h 14"/>
                <a:gd name="T28" fmla="*/ 4 w 12"/>
                <a:gd name="T29" fmla="*/ 14 h 14"/>
                <a:gd name="T30" fmla="*/ 4 w 12"/>
                <a:gd name="T31" fmla="*/ 13 h 14"/>
                <a:gd name="T32" fmla="*/ 4 w 12"/>
                <a:gd name="T33" fmla="*/ 13 h 14"/>
                <a:gd name="T34" fmla="*/ 3 w 12"/>
                <a:gd name="T35" fmla="*/ 13 h 14"/>
                <a:gd name="T36" fmla="*/ 3 w 12"/>
                <a:gd name="T37" fmla="*/ 13 h 14"/>
                <a:gd name="T38" fmla="*/ 2 w 12"/>
                <a:gd name="T39" fmla="*/ 12 h 14"/>
                <a:gd name="T40" fmla="*/ 2 w 12"/>
                <a:gd name="T41" fmla="*/ 11 h 14"/>
                <a:gd name="T42" fmla="*/ 2 w 12"/>
                <a:gd name="T43" fmla="*/ 11 h 14"/>
                <a:gd name="T44" fmla="*/ 2 w 12"/>
                <a:gd name="T45" fmla="*/ 11 h 14"/>
                <a:gd name="T46" fmla="*/ 2 w 12"/>
                <a:gd name="T47" fmla="*/ 11 h 14"/>
                <a:gd name="T48" fmla="*/ 1 w 12"/>
                <a:gd name="T49" fmla="*/ 11 h 14"/>
                <a:gd name="T50" fmla="*/ 1 w 12"/>
                <a:gd name="T51" fmla="*/ 11 h 14"/>
                <a:gd name="T52" fmla="*/ 1 w 12"/>
                <a:gd name="T53" fmla="*/ 11 h 14"/>
                <a:gd name="T54" fmla="*/ 1 w 12"/>
                <a:gd name="T55" fmla="*/ 10 h 14"/>
                <a:gd name="T56" fmla="*/ 1 w 12"/>
                <a:gd name="T57" fmla="*/ 10 h 14"/>
                <a:gd name="T58" fmla="*/ 1 w 12"/>
                <a:gd name="T59" fmla="*/ 10 h 14"/>
                <a:gd name="T60" fmla="*/ 1 w 12"/>
                <a:gd name="T61" fmla="*/ 9 h 14"/>
                <a:gd name="T62" fmla="*/ 1 w 12"/>
                <a:gd name="T63" fmla="*/ 9 h 14"/>
                <a:gd name="T64" fmla="*/ 0 w 12"/>
                <a:gd name="T65" fmla="*/ 8 h 14"/>
                <a:gd name="T66" fmla="*/ 0 w 12"/>
                <a:gd name="T67" fmla="*/ 8 h 14"/>
                <a:gd name="T68" fmla="*/ 0 w 12"/>
                <a:gd name="T69" fmla="*/ 7 h 14"/>
                <a:gd name="T70" fmla="*/ 0 w 12"/>
                <a:gd name="T71" fmla="*/ 7 h 14"/>
                <a:gd name="T72" fmla="*/ 0 w 12"/>
                <a:gd name="T73" fmla="*/ 6 h 14"/>
                <a:gd name="T74" fmla="*/ 0 w 12"/>
                <a:gd name="T75" fmla="*/ 6 h 14"/>
                <a:gd name="T76" fmla="*/ 1 w 12"/>
                <a:gd name="T77" fmla="*/ 5 h 14"/>
                <a:gd name="T78" fmla="*/ 1 w 12"/>
                <a:gd name="T79" fmla="*/ 4 h 14"/>
                <a:gd name="T80" fmla="*/ 2 w 12"/>
                <a:gd name="T81" fmla="*/ 3 h 14"/>
                <a:gd name="T82" fmla="*/ 2 w 12"/>
                <a:gd name="T83" fmla="*/ 1 h 14"/>
                <a:gd name="T84" fmla="*/ 4 w 12"/>
                <a:gd name="T85" fmla="*/ 1 h 14"/>
                <a:gd name="T86" fmla="*/ 4 w 12"/>
                <a:gd name="T87" fmla="*/ 0 h 14"/>
                <a:gd name="T88" fmla="*/ 8 w 12"/>
                <a:gd name="T89" fmla="*/ 0 h 14"/>
                <a:gd name="T90" fmla="*/ 8 w 12"/>
                <a:gd name="T91" fmla="*/ 0 h 14"/>
                <a:gd name="T92" fmla="*/ 9 w 12"/>
                <a:gd name="T93" fmla="*/ 0 h 14"/>
                <a:gd name="T94" fmla="*/ 9 w 12"/>
                <a:gd name="T95" fmla="*/ 1 h 14"/>
                <a:gd name="T96" fmla="*/ 9 w 12"/>
                <a:gd name="T97" fmla="*/ 1 h 14"/>
                <a:gd name="T98" fmla="*/ 9 w 12"/>
                <a:gd name="T99" fmla="*/ 1 h 14"/>
                <a:gd name="T100" fmla="*/ 9 w 12"/>
                <a:gd name="T101" fmla="*/ 1 h 14"/>
                <a:gd name="T102" fmla="*/ 9 w 12"/>
                <a:gd name="T103" fmla="*/ 1 h 14"/>
                <a:gd name="T104" fmla="*/ 9 w 12"/>
                <a:gd name="T105" fmla="*/ 1 h 14"/>
                <a:gd name="T106" fmla="*/ 9 w 12"/>
                <a:gd name="T107" fmla="*/ 1 h 14"/>
                <a:gd name="T108" fmla="*/ 9 w 12"/>
                <a:gd name="T109" fmla="*/ 1 h 14"/>
                <a:gd name="T110" fmla="*/ 9 w 12"/>
                <a:gd name="T111" fmla="*/ 1 h 14"/>
                <a:gd name="T112" fmla="*/ 10 w 12"/>
                <a:gd name="T113" fmla="*/ 1 h 14"/>
                <a:gd name="T114" fmla="*/ 12 w 12"/>
                <a:gd name="T115" fmla="*/ 2 h 14"/>
                <a:gd name="T116" fmla="*/ 12 w 12"/>
                <a:gd name="T117" fmla="*/ 2 h 14"/>
                <a:gd name="T118" fmla="*/ 12 w 12"/>
                <a:gd name="T119" fmla="*/ 2 h 14"/>
                <a:gd name="T120" fmla="*/ 12 w 12"/>
                <a:gd name="T121" fmla="*/ 3 h 14"/>
                <a:gd name="T122" fmla="*/ 12 w 12"/>
                <a:gd name="T12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" h="14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0" y="7"/>
                    <a:pt x="9" y="6"/>
                  </a:cubicBezTo>
                  <a:cubicBezTo>
                    <a:pt x="8" y="5"/>
                    <a:pt x="8" y="7"/>
                    <a:pt x="7" y="7"/>
                  </a:cubicBezTo>
                  <a:cubicBezTo>
                    <a:pt x="7" y="8"/>
                    <a:pt x="7" y="10"/>
                    <a:pt x="6" y="10"/>
                  </a:cubicBezTo>
                  <a:cubicBezTo>
                    <a:pt x="6" y="10"/>
                    <a:pt x="5" y="12"/>
                    <a:pt x="5" y="12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1" name="Freeform 90"/>
            <p:cNvSpPr/>
            <p:nvPr/>
          </p:nvSpPr>
          <p:spPr bwMode="auto">
            <a:xfrm>
              <a:off x="3763963" y="806450"/>
              <a:ext cx="182562" cy="209550"/>
            </a:xfrm>
            <a:custGeom>
              <a:avLst/>
              <a:gdLst>
                <a:gd name="T0" fmla="*/ 12 w 12"/>
                <a:gd name="T1" fmla="*/ 3 h 14"/>
                <a:gd name="T2" fmla="*/ 12 w 12"/>
                <a:gd name="T3" fmla="*/ 3 h 14"/>
                <a:gd name="T4" fmla="*/ 12 w 12"/>
                <a:gd name="T5" fmla="*/ 3 h 14"/>
                <a:gd name="T6" fmla="*/ 12 w 12"/>
                <a:gd name="T7" fmla="*/ 4 h 14"/>
                <a:gd name="T8" fmla="*/ 12 w 12"/>
                <a:gd name="T9" fmla="*/ 4 h 14"/>
                <a:gd name="T10" fmla="*/ 12 w 12"/>
                <a:gd name="T11" fmla="*/ 4 h 14"/>
                <a:gd name="T12" fmla="*/ 11 w 12"/>
                <a:gd name="T13" fmla="*/ 6 h 14"/>
                <a:gd name="T14" fmla="*/ 11 w 12"/>
                <a:gd name="T15" fmla="*/ 6 h 14"/>
                <a:gd name="T16" fmla="*/ 9 w 12"/>
                <a:gd name="T17" fmla="*/ 6 h 14"/>
                <a:gd name="T18" fmla="*/ 7 w 12"/>
                <a:gd name="T19" fmla="*/ 7 h 14"/>
                <a:gd name="T20" fmla="*/ 6 w 12"/>
                <a:gd name="T21" fmla="*/ 10 h 14"/>
                <a:gd name="T22" fmla="*/ 5 w 12"/>
                <a:gd name="T23" fmla="*/ 12 h 14"/>
                <a:gd name="T24" fmla="*/ 4 w 12"/>
                <a:gd name="T25" fmla="*/ 14 h 14"/>
                <a:gd name="T26" fmla="*/ 4 w 12"/>
                <a:gd name="T27" fmla="*/ 14 h 14"/>
                <a:gd name="T28" fmla="*/ 4 w 12"/>
                <a:gd name="T29" fmla="*/ 14 h 14"/>
                <a:gd name="T30" fmla="*/ 4 w 12"/>
                <a:gd name="T31" fmla="*/ 13 h 14"/>
                <a:gd name="T32" fmla="*/ 4 w 12"/>
                <a:gd name="T33" fmla="*/ 13 h 14"/>
                <a:gd name="T34" fmla="*/ 3 w 12"/>
                <a:gd name="T35" fmla="*/ 13 h 14"/>
                <a:gd name="T36" fmla="*/ 3 w 12"/>
                <a:gd name="T37" fmla="*/ 13 h 14"/>
                <a:gd name="T38" fmla="*/ 2 w 12"/>
                <a:gd name="T39" fmla="*/ 12 h 14"/>
                <a:gd name="T40" fmla="*/ 2 w 12"/>
                <a:gd name="T41" fmla="*/ 11 h 14"/>
                <a:gd name="T42" fmla="*/ 2 w 12"/>
                <a:gd name="T43" fmla="*/ 11 h 14"/>
                <a:gd name="T44" fmla="*/ 2 w 12"/>
                <a:gd name="T45" fmla="*/ 11 h 14"/>
                <a:gd name="T46" fmla="*/ 2 w 12"/>
                <a:gd name="T47" fmla="*/ 11 h 14"/>
                <a:gd name="T48" fmla="*/ 1 w 12"/>
                <a:gd name="T49" fmla="*/ 11 h 14"/>
                <a:gd name="T50" fmla="*/ 1 w 12"/>
                <a:gd name="T51" fmla="*/ 11 h 14"/>
                <a:gd name="T52" fmla="*/ 1 w 12"/>
                <a:gd name="T53" fmla="*/ 11 h 14"/>
                <a:gd name="T54" fmla="*/ 1 w 12"/>
                <a:gd name="T55" fmla="*/ 10 h 14"/>
                <a:gd name="T56" fmla="*/ 1 w 12"/>
                <a:gd name="T57" fmla="*/ 10 h 14"/>
                <a:gd name="T58" fmla="*/ 1 w 12"/>
                <a:gd name="T59" fmla="*/ 10 h 14"/>
                <a:gd name="T60" fmla="*/ 1 w 12"/>
                <a:gd name="T61" fmla="*/ 9 h 14"/>
                <a:gd name="T62" fmla="*/ 1 w 12"/>
                <a:gd name="T63" fmla="*/ 9 h 14"/>
                <a:gd name="T64" fmla="*/ 0 w 12"/>
                <a:gd name="T65" fmla="*/ 8 h 14"/>
                <a:gd name="T66" fmla="*/ 0 w 12"/>
                <a:gd name="T67" fmla="*/ 8 h 14"/>
                <a:gd name="T68" fmla="*/ 0 w 12"/>
                <a:gd name="T69" fmla="*/ 7 h 14"/>
                <a:gd name="T70" fmla="*/ 0 w 12"/>
                <a:gd name="T71" fmla="*/ 7 h 14"/>
                <a:gd name="T72" fmla="*/ 0 w 12"/>
                <a:gd name="T73" fmla="*/ 6 h 14"/>
                <a:gd name="T74" fmla="*/ 3 w 12"/>
                <a:gd name="T75" fmla="*/ 6 h 14"/>
                <a:gd name="T76" fmla="*/ 4 w 12"/>
                <a:gd name="T77" fmla="*/ 6 h 14"/>
                <a:gd name="T78" fmla="*/ 2 w 12"/>
                <a:gd name="T79" fmla="*/ 5 h 14"/>
                <a:gd name="T80" fmla="*/ 5 w 12"/>
                <a:gd name="T81" fmla="*/ 5 h 14"/>
                <a:gd name="T82" fmla="*/ 6 w 12"/>
                <a:gd name="T83" fmla="*/ 4 h 14"/>
                <a:gd name="T84" fmla="*/ 3 w 12"/>
                <a:gd name="T85" fmla="*/ 3 h 14"/>
                <a:gd name="T86" fmla="*/ 6 w 12"/>
                <a:gd name="T87" fmla="*/ 3 h 14"/>
                <a:gd name="T88" fmla="*/ 7 w 12"/>
                <a:gd name="T89" fmla="*/ 1 h 14"/>
                <a:gd name="T90" fmla="*/ 8 w 12"/>
                <a:gd name="T91" fmla="*/ 0 h 14"/>
                <a:gd name="T92" fmla="*/ 9 w 12"/>
                <a:gd name="T93" fmla="*/ 0 h 14"/>
                <a:gd name="T94" fmla="*/ 9 w 12"/>
                <a:gd name="T95" fmla="*/ 1 h 14"/>
                <a:gd name="T96" fmla="*/ 9 w 12"/>
                <a:gd name="T97" fmla="*/ 1 h 14"/>
                <a:gd name="T98" fmla="*/ 9 w 12"/>
                <a:gd name="T99" fmla="*/ 1 h 14"/>
                <a:gd name="T100" fmla="*/ 9 w 12"/>
                <a:gd name="T101" fmla="*/ 1 h 14"/>
                <a:gd name="T102" fmla="*/ 9 w 12"/>
                <a:gd name="T103" fmla="*/ 1 h 14"/>
                <a:gd name="T104" fmla="*/ 9 w 12"/>
                <a:gd name="T105" fmla="*/ 1 h 14"/>
                <a:gd name="T106" fmla="*/ 9 w 12"/>
                <a:gd name="T107" fmla="*/ 1 h 14"/>
                <a:gd name="T108" fmla="*/ 9 w 12"/>
                <a:gd name="T109" fmla="*/ 1 h 14"/>
                <a:gd name="T110" fmla="*/ 9 w 12"/>
                <a:gd name="T111" fmla="*/ 1 h 14"/>
                <a:gd name="T112" fmla="*/ 9 w 12"/>
                <a:gd name="T113" fmla="*/ 1 h 14"/>
                <a:gd name="T114" fmla="*/ 9 w 12"/>
                <a:gd name="T115" fmla="*/ 3 h 14"/>
                <a:gd name="T116" fmla="*/ 12 w 12"/>
                <a:gd name="T117" fmla="*/ 2 h 14"/>
                <a:gd name="T118" fmla="*/ 12 w 12"/>
                <a:gd name="T119" fmla="*/ 2 h 14"/>
                <a:gd name="T120" fmla="*/ 12 w 12"/>
                <a:gd name="T121" fmla="*/ 2 h 14"/>
                <a:gd name="T122" fmla="*/ 12 w 12"/>
                <a:gd name="T123" fmla="*/ 3 h 14"/>
                <a:gd name="T124" fmla="*/ 12 w 12"/>
                <a:gd name="T12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" h="14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0" y="7"/>
                    <a:pt x="9" y="6"/>
                  </a:cubicBezTo>
                  <a:cubicBezTo>
                    <a:pt x="8" y="5"/>
                    <a:pt x="8" y="7"/>
                    <a:pt x="7" y="7"/>
                  </a:cubicBezTo>
                  <a:cubicBezTo>
                    <a:pt x="7" y="8"/>
                    <a:pt x="7" y="10"/>
                    <a:pt x="6" y="10"/>
                  </a:cubicBezTo>
                  <a:cubicBezTo>
                    <a:pt x="6" y="10"/>
                    <a:pt x="5" y="12"/>
                    <a:pt x="5" y="12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7" y="2"/>
                    <a:pt x="6" y="1"/>
                    <a:pt x="7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2" name="Freeform 91"/>
            <p:cNvSpPr/>
            <p:nvPr/>
          </p:nvSpPr>
          <p:spPr bwMode="auto">
            <a:xfrm>
              <a:off x="3763963" y="865188"/>
              <a:ext cx="879475" cy="1141413"/>
            </a:xfrm>
            <a:custGeom>
              <a:avLst/>
              <a:gdLst>
                <a:gd name="T0" fmla="*/ 35 w 58"/>
                <a:gd name="T1" fmla="*/ 76 h 76"/>
                <a:gd name="T2" fmla="*/ 51 w 58"/>
                <a:gd name="T3" fmla="*/ 47 h 76"/>
                <a:gd name="T4" fmla="*/ 58 w 58"/>
                <a:gd name="T5" fmla="*/ 0 h 76"/>
                <a:gd name="T6" fmla="*/ 52 w 58"/>
                <a:gd name="T7" fmla="*/ 3 h 76"/>
                <a:gd name="T8" fmla="*/ 42 w 58"/>
                <a:gd name="T9" fmla="*/ 4 h 76"/>
                <a:gd name="T10" fmla="*/ 33 w 58"/>
                <a:gd name="T11" fmla="*/ 12 h 76"/>
                <a:gd name="T12" fmla="*/ 21 w 58"/>
                <a:gd name="T13" fmla="*/ 16 h 76"/>
                <a:gd name="T14" fmla="*/ 11 w 58"/>
                <a:gd name="T15" fmla="*/ 4 h 76"/>
                <a:gd name="T16" fmla="*/ 3 w 58"/>
                <a:gd name="T17" fmla="*/ 11 h 76"/>
                <a:gd name="T18" fmla="*/ 3 w 58"/>
                <a:gd name="T19" fmla="*/ 8 h 76"/>
                <a:gd name="T20" fmla="*/ 1 w 58"/>
                <a:gd name="T21" fmla="*/ 12 h 76"/>
                <a:gd name="T22" fmla="*/ 17 w 58"/>
                <a:gd name="T23" fmla="*/ 28 h 76"/>
                <a:gd name="T24" fmla="*/ 41 w 58"/>
                <a:gd name="T25" fmla="*/ 23 h 76"/>
                <a:gd name="T26" fmla="*/ 39 w 58"/>
                <a:gd name="T27" fmla="*/ 48 h 76"/>
                <a:gd name="T28" fmla="*/ 35 w 58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76">
                  <a:moveTo>
                    <a:pt x="35" y="76"/>
                  </a:moveTo>
                  <a:cubicBezTo>
                    <a:pt x="35" y="76"/>
                    <a:pt x="50" y="58"/>
                    <a:pt x="51" y="47"/>
                  </a:cubicBezTo>
                  <a:cubicBezTo>
                    <a:pt x="53" y="37"/>
                    <a:pt x="56" y="4"/>
                    <a:pt x="58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34" y="12"/>
                    <a:pt x="33" y="12"/>
                  </a:cubicBezTo>
                  <a:cubicBezTo>
                    <a:pt x="32" y="13"/>
                    <a:pt x="21" y="16"/>
                    <a:pt x="21" y="16"/>
                  </a:cubicBezTo>
                  <a:cubicBezTo>
                    <a:pt x="21" y="16"/>
                    <a:pt x="14" y="14"/>
                    <a:pt x="11" y="4"/>
                  </a:cubicBezTo>
                  <a:cubicBezTo>
                    <a:pt x="11" y="4"/>
                    <a:pt x="5" y="13"/>
                    <a:pt x="3" y="1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0" y="11"/>
                    <a:pt x="1" y="12"/>
                  </a:cubicBezTo>
                  <a:cubicBezTo>
                    <a:pt x="1" y="12"/>
                    <a:pt x="14" y="29"/>
                    <a:pt x="17" y="28"/>
                  </a:cubicBezTo>
                  <a:cubicBezTo>
                    <a:pt x="19" y="28"/>
                    <a:pt x="33" y="29"/>
                    <a:pt x="41" y="23"/>
                  </a:cubicBezTo>
                  <a:cubicBezTo>
                    <a:pt x="41" y="23"/>
                    <a:pt x="40" y="43"/>
                    <a:pt x="39" y="48"/>
                  </a:cubicBezTo>
                  <a:cubicBezTo>
                    <a:pt x="38" y="54"/>
                    <a:pt x="33" y="71"/>
                    <a:pt x="35" y="76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3" name="Freeform 92"/>
            <p:cNvSpPr/>
            <p:nvPr/>
          </p:nvSpPr>
          <p:spPr bwMode="auto">
            <a:xfrm>
              <a:off x="4840288" y="865188"/>
              <a:ext cx="787400" cy="1125538"/>
            </a:xfrm>
            <a:custGeom>
              <a:avLst/>
              <a:gdLst>
                <a:gd name="T0" fmla="*/ 0 w 52"/>
                <a:gd name="T1" fmla="*/ 0 h 75"/>
                <a:gd name="T2" fmla="*/ 9 w 52"/>
                <a:gd name="T3" fmla="*/ 37 h 75"/>
                <a:gd name="T4" fmla="*/ 20 w 52"/>
                <a:gd name="T5" fmla="*/ 73 h 75"/>
                <a:gd name="T6" fmla="*/ 23 w 52"/>
                <a:gd name="T7" fmla="*/ 75 h 75"/>
                <a:gd name="T8" fmla="*/ 20 w 52"/>
                <a:gd name="T9" fmla="*/ 46 h 75"/>
                <a:gd name="T10" fmla="*/ 19 w 52"/>
                <a:gd name="T11" fmla="*/ 24 h 75"/>
                <a:gd name="T12" fmla="*/ 19 w 52"/>
                <a:gd name="T13" fmla="*/ 23 h 75"/>
                <a:gd name="T14" fmla="*/ 39 w 52"/>
                <a:gd name="T15" fmla="*/ 27 h 75"/>
                <a:gd name="T16" fmla="*/ 52 w 52"/>
                <a:gd name="T17" fmla="*/ 16 h 75"/>
                <a:gd name="T18" fmla="*/ 50 w 52"/>
                <a:gd name="T19" fmla="*/ 12 h 75"/>
                <a:gd name="T20" fmla="*/ 49 w 52"/>
                <a:gd name="T21" fmla="*/ 17 h 75"/>
                <a:gd name="T22" fmla="*/ 41 w 52"/>
                <a:gd name="T23" fmla="*/ 9 h 75"/>
                <a:gd name="T24" fmla="*/ 35 w 52"/>
                <a:gd name="T25" fmla="*/ 15 h 75"/>
                <a:gd name="T26" fmla="*/ 28 w 52"/>
                <a:gd name="T27" fmla="*/ 12 h 75"/>
                <a:gd name="T28" fmla="*/ 24 w 52"/>
                <a:gd name="T29" fmla="*/ 11 h 75"/>
                <a:gd name="T30" fmla="*/ 18 w 52"/>
                <a:gd name="T31" fmla="*/ 6 h 75"/>
                <a:gd name="T32" fmla="*/ 19 w 52"/>
                <a:gd name="T33" fmla="*/ 6 h 75"/>
                <a:gd name="T34" fmla="*/ 16 w 52"/>
                <a:gd name="T35" fmla="*/ 4 h 75"/>
                <a:gd name="T36" fmla="*/ 8 w 52"/>
                <a:gd name="T37" fmla="*/ 3 h 75"/>
                <a:gd name="T38" fmla="*/ 4 w 52"/>
                <a:gd name="T39" fmla="*/ 2 h 75"/>
                <a:gd name="T40" fmla="*/ 0 w 52"/>
                <a:gd name="T4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75">
                  <a:moveTo>
                    <a:pt x="0" y="0"/>
                  </a:moveTo>
                  <a:cubicBezTo>
                    <a:pt x="0" y="0"/>
                    <a:pt x="7" y="33"/>
                    <a:pt x="9" y="37"/>
                  </a:cubicBezTo>
                  <a:cubicBezTo>
                    <a:pt x="11" y="41"/>
                    <a:pt x="20" y="71"/>
                    <a:pt x="20" y="73"/>
                  </a:cubicBezTo>
                  <a:cubicBezTo>
                    <a:pt x="20" y="73"/>
                    <a:pt x="22" y="75"/>
                    <a:pt x="23" y="75"/>
                  </a:cubicBezTo>
                  <a:cubicBezTo>
                    <a:pt x="23" y="75"/>
                    <a:pt x="20" y="50"/>
                    <a:pt x="20" y="46"/>
                  </a:cubicBezTo>
                  <a:cubicBezTo>
                    <a:pt x="20" y="43"/>
                    <a:pt x="17" y="28"/>
                    <a:pt x="19" y="24"/>
                  </a:cubicBezTo>
                  <a:cubicBezTo>
                    <a:pt x="20" y="21"/>
                    <a:pt x="19" y="23"/>
                    <a:pt x="19" y="23"/>
                  </a:cubicBezTo>
                  <a:cubicBezTo>
                    <a:pt x="19" y="23"/>
                    <a:pt x="31" y="30"/>
                    <a:pt x="39" y="27"/>
                  </a:cubicBezTo>
                  <a:cubicBezTo>
                    <a:pt x="47" y="24"/>
                    <a:pt x="52" y="16"/>
                    <a:pt x="52" y="16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1" y="17"/>
                    <a:pt x="49" y="17"/>
                  </a:cubicBezTo>
                  <a:cubicBezTo>
                    <a:pt x="49" y="17"/>
                    <a:pt x="42" y="9"/>
                    <a:pt x="41" y="9"/>
                  </a:cubicBezTo>
                  <a:cubicBezTo>
                    <a:pt x="41" y="9"/>
                    <a:pt x="36" y="14"/>
                    <a:pt x="35" y="15"/>
                  </a:cubicBezTo>
                  <a:cubicBezTo>
                    <a:pt x="35" y="15"/>
                    <a:pt x="30" y="12"/>
                    <a:pt x="28" y="12"/>
                  </a:cubicBezTo>
                  <a:cubicBezTo>
                    <a:pt x="28" y="12"/>
                    <a:pt x="25" y="10"/>
                    <a:pt x="24" y="11"/>
                  </a:cubicBezTo>
                  <a:cubicBezTo>
                    <a:pt x="24" y="11"/>
                    <a:pt x="19" y="6"/>
                    <a:pt x="18" y="6"/>
                  </a:cubicBezTo>
                  <a:cubicBezTo>
                    <a:pt x="16" y="6"/>
                    <a:pt x="19" y="6"/>
                    <a:pt x="19" y="6"/>
                  </a:cubicBezTo>
                  <a:cubicBezTo>
                    <a:pt x="19" y="6"/>
                    <a:pt x="18" y="6"/>
                    <a:pt x="16" y="4"/>
                  </a:cubicBezTo>
                  <a:cubicBezTo>
                    <a:pt x="14" y="3"/>
                    <a:pt x="9" y="4"/>
                    <a:pt x="8" y="3"/>
                  </a:cubicBezTo>
                  <a:cubicBezTo>
                    <a:pt x="7" y="3"/>
                    <a:pt x="4" y="2"/>
                    <a:pt x="4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4" name="Freeform 93"/>
            <p:cNvSpPr/>
            <p:nvPr/>
          </p:nvSpPr>
          <p:spPr bwMode="auto">
            <a:xfrm>
              <a:off x="4930775" y="969963"/>
              <a:ext cx="696912" cy="1020763"/>
            </a:xfrm>
            <a:custGeom>
              <a:avLst/>
              <a:gdLst>
                <a:gd name="T0" fmla="*/ 43 w 46"/>
                <a:gd name="T1" fmla="*/ 10 h 68"/>
                <a:gd name="T2" fmla="*/ 38 w 46"/>
                <a:gd name="T3" fmla="*/ 4 h 68"/>
                <a:gd name="T4" fmla="*/ 31 w 46"/>
                <a:gd name="T5" fmla="*/ 13 h 68"/>
                <a:gd name="T6" fmla="*/ 22 w 46"/>
                <a:gd name="T7" fmla="*/ 16 h 68"/>
                <a:gd name="T8" fmla="*/ 26 w 46"/>
                <a:gd name="T9" fmla="*/ 12 h 68"/>
                <a:gd name="T10" fmla="*/ 20 w 46"/>
                <a:gd name="T11" fmla="*/ 12 h 68"/>
                <a:gd name="T12" fmla="*/ 14 w 46"/>
                <a:gd name="T13" fmla="*/ 11 h 68"/>
                <a:gd name="T14" fmla="*/ 12 w 46"/>
                <a:gd name="T15" fmla="*/ 6 h 68"/>
                <a:gd name="T16" fmla="*/ 9 w 46"/>
                <a:gd name="T17" fmla="*/ 0 h 68"/>
                <a:gd name="T18" fmla="*/ 11 w 46"/>
                <a:gd name="T19" fmla="*/ 9 h 68"/>
                <a:gd name="T20" fmla="*/ 9 w 46"/>
                <a:gd name="T21" fmla="*/ 4 h 68"/>
                <a:gd name="T22" fmla="*/ 9 w 46"/>
                <a:gd name="T23" fmla="*/ 17 h 68"/>
                <a:gd name="T24" fmla="*/ 8 w 46"/>
                <a:gd name="T25" fmla="*/ 34 h 68"/>
                <a:gd name="T26" fmla="*/ 3 w 46"/>
                <a:gd name="T27" fmla="*/ 21 h 68"/>
                <a:gd name="T28" fmla="*/ 3 w 46"/>
                <a:gd name="T29" fmla="*/ 1 h 68"/>
                <a:gd name="T30" fmla="*/ 0 w 46"/>
                <a:gd name="T31" fmla="*/ 22 h 68"/>
                <a:gd name="T32" fmla="*/ 3 w 46"/>
                <a:gd name="T33" fmla="*/ 30 h 68"/>
                <a:gd name="T34" fmla="*/ 14 w 46"/>
                <a:gd name="T35" fmla="*/ 66 h 68"/>
                <a:gd name="T36" fmla="*/ 17 w 46"/>
                <a:gd name="T37" fmla="*/ 68 h 68"/>
                <a:gd name="T38" fmla="*/ 14 w 46"/>
                <a:gd name="T39" fmla="*/ 39 h 68"/>
                <a:gd name="T40" fmla="*/ 13 w 46"/>
                <a:gd name="T41" fmla="*/ 17 h 68"/>
                <a:gd name="T42" fmla="*/ 13 w 46"/>
                <a:gd name="T43" fmla="*/ 16 h 68"/>
                <a:gd name="T44" fmla="*/ 33 w 46"/>
                <a:gd name="T45" fmla="*/ 20 h 68"/>
                <a:gd name="T46" fmla="*/ 46 w 46"/>
                <a:gd name="T47" fmla="*/ 9 h 68"/>
                <a:gd name="T48" fmla="*/ 44 w 46"/>
                <a:gd name="T49" fmla="*/ 5 h 68"/>
                <a:gd name="T50" fmla="*/ 43 w 46"/>
                <a:gd name="T51" fmla="*/ 1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68">
                  <a:moveTo>
                    <a:pt x="43" y="10"/>
                  </a:moveTo>
                  <a:cubicBezTo>
                    <a:pt x="43" y="10"/>
                    <a:pt x="40" y="6"/>
                    <a:pt x="38" y="4"/>
                  </a:cubicBezTo>
                  <a:cubicBezTo>
                    <a:pt x="35" y="7"/>
                    <a:pt x="33" y="12"/>
                    <a:pt x="31" y="13"/>
                  </a:cubicBezTo>
                  <a:cubicBezTo>
                    <a:pt x="28" y="15"/>
                    <a:pt x="25" y="15"/>
                    <a:pt x="22" y="16"/>
                  </a:cubicBezTo>
                  <a:cubicBezTo>
                    <a:pt x="20" y="16"/>
                    <a:pt x="25" y="14"/>
                    <a:pt x="26" y="12"/>
                  </a:cubicBezTo>
                  <a:cubicBezTo>
                    <a:pt x="26" y="12"/>
                    <a:pt x="22" y="13"/>
                    <a:pt x="20" y="12"/>
                  </a:cubicBezTo>
                  <a:cubicBezTo>
                    <a:pt x="18" y="11"/>
                    <a:pt x="15" y="10"/>
                    <a:pt x="14" y="11"/>
                  </a:cubicBezTo>
                  <a:cubicBezTo>
                    <a:pt x="14" y="11"/>
                    <a:pt x="13" y="7"/>
                    <a:pt x="12" y="6"/>
                  </a:cubicBezTo>
                  <a:cubicBezTo>
                    <a:pt x="11" y="4"/>
                    <a:pt x="9" y="0"/>
                    <a:pt x="9" y="0"/>
                  </a:cubicBezTo>
                  <a:cubicBezTo>
                    <a:pt x="9" y="0"/>
                    <a:pt x="13" y="7"/>
                    <a:pt x="11" y="9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7" y="14"/>
                    <a:pt x="9" y="17"/>
                  </a:cubicBezTo>
                  <a:cubicBezTo>
                    <a:pt x="10" y="21"/>
                    <a:pt x="10" y="33"/>
                    <a:pt x="8" y="34"/>
                  </a:cubicBezTo>
                  <a:cubicBezTo>
                    <a:pt x="8" y="34"/>
                    <a:pt x="4" y="24"/>
                    <a:pt x="3" y="21"/>
                  </a:cubicBezTo>
                  <a:cubicBezTo>
                    <a:pt x="3" y="21"/>
                    <a:pt x="3" y="3"/>
                    <a:pt x="3" y="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2" y="29"/>
                    <a:pt x="3" y="30"/>
                  </a:cubicBezTo>
                  <a:cubicBezTo>
                    <a:pt x="5" y="34"/>
                    <a:pt x="14" y="64"/>
                    <a:pt x="14" y="66"/>
                  </a:cubicBezTo>
                  <a:cubicBezTo>
                    <a:pt x="14" y="66"/>
                    <a:pt x="16" y="68"/>
                    <a:pt x="17" y="68"/>
                  </a:cubicBezTo>
                  <a:cubicBezTo>
                    <a:pt x="17" y="68"/>
                    <a:pt x="14" y="43"/>
                    <a:pt x="14" y="39"/>
                  </a:cubicBezTo>
                  <a:cubicBezTo>
                    <a:pt x="14" y="36"/>
                    <a:pt x="11" y="21"/>
                    <a:pt x="13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5" y="17"/>
                    <a:pt x="26" y="22"/>
                    <a:pt x="33" y="20"/>
                  </a:cubicBezTo>
                  <a:cubicBezTo>
                    <a:pt x="41" y="17"/>
                    <a:pt x="46" y="9"/>
                    <a:pt x="46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5" y="10"/>
                    <a:pt x="4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5" name="Freeform 94"/>
            <p:cNvSpPr/>
            <p:nvPr/>
          </p:nvSpPr>
          <p:spPr bwMode="auto">
            <a:xfrm>
              <a:off x="4460875" y="985838"/>
              <a:ext cx="152400" cy="495300"/>
            </a:xfrm>
            <a:custGeom>
              <a:avLst/>
              <a:gdLst>
                <a:gd name="T0" fmla="*/ 7 w 10"/>
                <a:gd name="T1" fmla="*/ 24 h 33"/>
                <a:gd name="T2" fmla="*/ 10 w 10"/>
                <a:gd name="T3" fmla="*/ 4 h 33"/>
                <a:gd name="T4" fmla="*/ 6 w 10"/>
                <a:gd name="T5" fmla="*/ 12 h 33"/>
                <a:gd name="T6" fmla="*/ 5 w 10"/>
                <a:gd name="T7" fmla="*/ 0 h 33"/>
                <a:gd name="T8" fmla="*/ 4 w 10"/>
                <a:gd name="T9" fmla="*/ 12 h 33"/>
                <a:gd name="T10" fmla="*/ 2 w 10"/>
                <a:gd name="T11" fmla="*/ 33 h 33"/>
                <a:gd name="T12" fmla="*/ 5 w 10"/>
                <a:gd name="T13" fmla="*/ 16 h 33"/>
                <a:gd name="T14" fmla="*/ 7 w 10"/>
                <a:gd name="T15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3">
                  <a:moveTo>
                    <a:pt x="7" y="24"/>
                  </a:moveTo>
                  <a:cubicBezTo>
                    <a:pt x="8" y="18"/>
                    <a:pt x="9" y="10"/>
                    <a:pt x="10" y="4"/>
                  </a:cubicBezTo>
                  <a:cubicBezTo>
                    <a:pt x="7" y="7"/>
                    <a:pt x="6" y="12"/>
                    <a:pt x="6" y="12"/>
                  </a:cubicBezTo>
                  <a:cubicBezTo>
                    <a:pt x="4" y="9"/>
                    <a:pt x="5" y="0"/>
                    <a:pt x="5" y="0"/>
                  </a:cubicBezTo>
                  <a:cubicBezTo>
                    <a:pt x="4" y="2"/>
                    <a:pt x="4" y="12"/>
                    <a:pt x="4" y="12"/>
                  </a:cubicBezTo>
                  <a:cubicBezTo>
                    <a:pt x="0" y="16"/>
                    <a:pt x="2" y="33"/>
                    <a:pt x="2" y="33"/>
                  </a:cubicBezTo>
                  <a:cubicBezTo>
                    <a:pt x="1" y="27"/>
                    <a:pt x="5" y="16"/>
                    <a:pt x="5" y="16"/>
                  </a:cubicBezTo>
                  <a:cubicBezTo>
                    <a:pt x="5" y="19"/>
                    <a:pt x="6" y="22"/>
                    <a:pt x="7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Freeform 95"/>
            <p:cNvSpPr/>
            <p:nvPr/>
          </p:nvSpPr>
          <p:spPr bwMode="auto">
            <a:xfrm>
              <a:off x="3763963" y="955675"/>
              <a:ext cx="636587" cy="344488"/>
            </a:xfrm>
            <a:custGeom>
              <a:avLst/>
              <a:gdLst>
                <a:gd name="T0" fmla="*/ 42 w 42"/>
                <a:gd name="T1" fmla="*/ 0 h 23"/>
                <a:gd name="T2" fmla="*/ 39 w 42"/>
                <a:gd name="T3" fmla="*/ 8 h 23"/>
                <a:gd name="T4" fmla="*/ 34 w 42"/>
                <a:gd name="T5" fmla="*/ 6 h 23"/>
                <a:gd name="T6" fmla="*/ 34 w 42"/>
                <a:gd name="T7" fmla="*/ 6 h 23"/>
                <a:gd name="T8" fmla="*/ 37 w 42"/>
                <a:gd name="T9" fmla="*/ 9 h 23"/>
                <a:gd name="T10" fmla="*/ 32 w 42"/>
                <a:gd name="T11" fmla="*/ 14 h 23"/>
                <a:gd name="T12" fmla="*/ 25 w 42"/>
                <a:gd name="T13" fmla="*/ 11 h 23"/>
                <a:gd name="T14" fmla="*/ 27 w 42"/>
                <a:gd name="T15" fmla="*/ 16 h 23"/>
                <a:gd name="T16" fmla="*/ 17 w 42"/>
                <a:gd name="T17" fmla="*/ 8 h 23"/>
                <a:gd name="T18" fmla="*/ 16 w 42"/>
                <a:gd name="T19" fmla="*/ 7 h 23"/>
                <a:gd name="T20" fmla="*/ 16 w 42"/>
                <a:gd name="T21" fmla="*/ 7 h 23"/>
                <a:gd name="T22" fmla="*/ 21 w 42"/>
                <a:gd name="T23" fmla="*/ 18 h 23"/>
                <a:gd name="T24" fmla="*/ 17 w 42"/>
                <a:gd name="T25" fmla="*/ 12 h 23"/>
                <a:gd name="T26" fmla="*/ 15 w 42"/>
                <a:gd name="T27" fmla="*/ 14 h 23"/>
                <a:gd name="T28" fmla="*/ 9 w 42"/>
                <a:gd name="T29" fmla="*/ 1 h 23"/>
                <a:gd name="T30" fmla="*/ 2 w 42"/>
                <a:gd name="T31" fmla="*/ 5 h 23"/>
                <a:gd name="T32" fmla="*/ 3 w 42"/>
                <a:gd name="T33" fmla="*/ 2 h 23"/>
                <a:gd name="T34" fmla="*/ 1 w 42"/>
                <a:gd name="T35" fmla="*/ 6 h 23"/>
                <a:gd name="T36" fmla="*/ 17 w 42"/>
                <a:gd name="T37" fmla="*/ 22 h 23"/>
                <a:gd name="T38" fmla="*/ 41 w 42"/>
                <a:gd name="T39" fmla="*/ 17 h 23"/>
                <a:gd name="T40" fmla="*/ 42 w 42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23">
                  <a:moveTo>
                    <a:pt x="42" y="0"/>
                  </a:moveTo>
                  <a:cubicBezTo>
                    <a:pt x="41" y="2"/>
                    <a:pt x="39" y="8"/>
                    <a:pt x="39" y="8"/>
                  </a:cubicBezTo>
                  <a:cubicBezTo>
                    <a:pt x="37" y="8"/>
                    <a:pt x="34" y="6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5" y="10"/>
                    <a:pt x="37" y="13"/>
                    <a:pt x="32" y="14"/>
                  </a:cubicBezTo>
                  <a:cubicBezTo>
                    <a:pt x="27" y="15"/>
                    <a:pt x="25" y="11"/>
                    <a:pt x="25" y="1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2" y="14"/>
                    <a:pt x="21" y="18"/>
                    <a:pt x="21" y="18"/>
                  </a:cubicBezTo>
                  <a:cubicBezTo>
                    <a:pt x="21" y="16"/>
                    <a:pt x="17" y="12"/>
                    <a:pt x="17" y="1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3"/>
                    <a:pt x="10" y="6"/>
                    <a:pt x="9" y="1"/>
                  </a:cubicBezTo>
                  <a:cubicBezTo>
                    <a:pt x="7" y="3"/>
                    <a:pt x="4" y="7"/>
                    <a:pt x="2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0" y="5"/>
                    <a:pt x="1" y="6"/>
                  </a:cubicBezTo>
                  <a:cubicBezTo>
                    <a:pt x="1" y="6"/>
                    <a:pt x="14" y="23"/>
                    <a:pt x="17" y="22"/>
                  </a:cubicBezTo>
                  <a:cubicBezTo>
                    <a:pt x="19" y="22"/>
                    <a:pt x="33" y="23"/>
                    <a:pt x="41" y="17"/>
                  </a:cubicBezTo>
                  <a:cubicBezTo>
                    <a:pt x="41" y="13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7" name="Freeform 96"/>
            <p:cNvSpPr/>
            <p:nvPr/>
          </p:nvSpPr>
          <p:spPr bwMode="auto">
            <a:xfrm>
              <a:off x="4687888" y="911225"/>
              <a:ext cx="152400" cy="795338"/>
            </a:xfrm>
            <a:custGeom>
              <a:avLst/>
              <a:gdLst>
                <a:gd name="T0" fmla="*/ 0 w 96"/>
                <a:gd name="T1" fmla="*/ 37 h 501"/>
                <a:gd name="T2" fmla="*/ 29 w 96"/>
                <a:gd name="T3" fmla="*/ 66 h 501"/>
                <a:gd name="T4" fmla="*/ 10 w 96"/>
                <a:gd name="T5" fmla="*/ 113 h 501"/>
                <a:gd name="T6" fmla="*/ 10 w 96"/>
                <a:gd name="T7" fmla="*/ 463 h 501"/>
                <a:gd name="T8" fmla="*/ 48 w 96"/>
                <a:gd name="T9" fmla="*/ 501 h 501"/>
                <a:gd name="T10" fmla="*/ 96 w 96"/>
                <a:gd name="T11" fmla="*/ 463 h 501"/>
                <a:gd name="T12" fmla="*/ 77 w 96"/>
                <a:gd name="T13" fmla="*/ 113 h 501"/>
                <a:gd name="T14" fmla="*/ 48 w 96"/>
                <a:gd name="T15" fmla="*/ 66 h 501"/>
                <a:gd name="T16" fmla="*/ 67 w 96"/>
                <a:gd name="T17" fmla="*/ 37 h 501"/>
                <a:gd name="T18" fmla="*/ 48 w 96"/>
                <a:gd name="T19" fmla="*/ 9 h 501"/>
                <a:gd name="T20" fmla="*/ 19 w 96"/>
                <a:gd name="T21" fmla="*/ 0 h 501"/>
                <a:gd name="T22" fmla="*/ 0 w 96"/>
                <a:gd name="T23" fmla="*/ 3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01">
                  <a:moveTo>
                    <a:pt x="0" y="37"/>
                  </a:moveTo>
                  <a:lnTo>
                    <a:pt x="29" y="66"/>
                  </a:lnTo>
                  <a:lnTo>
                    <a:pt x="10" y="113"/>
                  </a:lnTo>
                  <a:lnTo>
                    <a:pt x="10" y="463"/>
                  </a:lnTo>
                  <a:lnTo>
                    <a:pt x="48" y="501"/>
                  </a:lnTo>
                  <a:lnTo>
                    <a:pt x="96" y="463"/>
                  </a:lnTo>
                  <a:lnTo>
                    <a:pt x="77" y="113"/>
                  </a:lnTo>
                  <a:lnTo>
                    <a:pt x="48" y="66"/>
                  </a:lnTo>
                  <a:lnTo>
                    <a:pt x="67" y="37"/>
                  </a:lnTo>
                  <a:lnTo>
                    <a:pt x="48" y="9"/>
                  </a:lnTo>
                  <a:lnTo>
                    <a:pt x="19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8" name="Freeform 97"/>
            <p:cNvSpPr/>
            <p:nvPr/>
          </p:nvSpPr>
          <p:spPr bwMode="auto">
            <a:xfrm>
              <a:off x="4613275" y="3146425"/>
              <a:ext cx="196850" cy="211138"/>
            </a:xfrm>
            <a:custGeom>
              <a:avLst/>
              <a:gdLst>
                <a:gd name="T0" fmla="*/ 2 w 13"/>
                <a:gd name="T1" fmla="*/ 2 h 14"/>
                <a:gd name="T2" fmla="*/ 2 w 13"/>
                <a:gd name="T3" fmla="*/ 8 h 14"/>
                <a:gd name="T4" fmla="*/ 0 w 13"/>
                <a:gd name="T5" fmla="*/ 13 h 14"/>
                <a:gd name="T6" fmla="*/ 8 w 13"/>
                <a:gd name="T7" fmla="*/ 14 h 14"/>
                <a:gd name="T8" fmla="*/ 12 w 13"/>
                <a:gd name="T9" fmla="*/ 11 h 14"/>
                <a:gd name="T10" fmla="*/ 12 w 13"/>
                <a:gd name="T11" fmla="*/ 2 h 14"/>
                <a:gd name="T12" fmla="*/ 2 w 1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3" y="7"/>
                    <a:pt x="2" y="8"/>
                  </a:cubicBezTo>
                  <a:cubicBezTo>
                    <a:pt x="1" y="8"/>
                    <a:pt x="0" y="11"/>
                    <a:pt x="0" y="13"/>
                  </a:cubicBezTo>
                  <a:cubicBezTo>
                    <a:pt x="0" y="13"/>
                    <a:pt x="5" y="14"/>
                    <a:pt x="8" y="14"/>
                  </a:cubicBezTo>
                  <a:cubicBezTo>
                    <a:pt x="11" y="13"/>
                    <a:pt x="13" y="13"/>
                    <a:pt x="12" y="11"/>
                  </a:cubicBezTo>
                  <a:cubicBezTo>
                    <a:pt x="11" y="8"/>
                    <a:pt x="11" y="5"/>
                    <a:pt x="12" y="2"/>
                  </a:cubicBezTo>
                  <a:cubicBezTo>
                    <a:pt x="13" y="0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9" name="Freeform 98"/>
            <p:cNvSpPr/>
            <p:nvPr/>
          </p:nvSpPr>
          <p:spPr bwMode="auto">
            <a:xfrm>
              <a:off x="4840288" y="2981325"/>
              <a:ext cx="211137" cy="269875"/>
            </a:xfrm>
            <a:custGeom>
              <a:avLst/>
              <a:gdLst>
                <a:gd name="T0" fmla="*/ 3 w 14"/>
                <a:gd name="T1" fmla="*/ 2 h 18"/>
                <a:gd name="T2" fmla="*/ 2 w 14"/>
                <a:gd name="T3" fmla="*/ 8 h 18"/>
                <a:gd name="T4" fmla="*/ 2 w 14"/>
                <a:gd name="T5" fmla="*/ 15 h 18"/>
                <a:gd name="T6" fmla="*/ 12 w 14"/>
                <a:gd name="T7" fmla="*/ 17 h 18"/>
                <a:gd name="T8" fmla="*/ 12 w 14"/>
                <a:gd name="T9" fmla="*/ 7 h 18"/>
                <a:gd name="T10" fmla="*/ 9 w 14"/>
                <a:gd name="T11" fmla="*/ 1 h 18"/>
                <a:gd name="T12" fmla="*/ 3 w 1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3" y="2"/>
                  </a:moveTo>
                  <a:cubicBezTo>
                    <a:pt x="3" y="2"/>
                    <a:pt x="2" y="7"/>
                    <a:pt x="2" y="8"/>
                  </a:cubicBezTo>
                  <a:cubicBezTo>
                    <a:pt x="2" y="9"/>
                    <a:pt x="0" y="13"/>
                    <a:pt x="2" y="15"/>
                  </a:cubicBezTo>
                  <a:cubicBezTo>
                    <a:pt x="5" y="17"/>
                    <a:pt x="10" y="18"/>
                    <a:pt x="12" y="17"/>
                  </a:cubicBezTo>
                  <a:cubicBezTo>
                    <a:pt x="12" y="17"/>
                    <a:pt x="14" y="9"/>
                    <a:pt x="12" y="7"/>
                  </a:cubicBezTo>
                  <a:cubicBezTo>
                    <a:pt x="11" y="6"/>
                    <a:pt x="9" y="1"/>
                    <a:pt x="9" y="1"/>
                  </a:cubicBezTo>
                  <a:cubicBezTo>
                    <a:pt x="10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0" name="Freeform 99"/>
            <p:cNvSpPr/>
            <p:nvPr/>
          </p:nvSpPr>
          <p:spPr bwMode="auto">
            <a:xfrm>
              <a:off x="4597400" y="460375"/>
              <a:ext cx="303212" cy="269875"/>
            </a:xfrm>
            <a:custGeom>
              <a:avLst/>
              <a:gdLst>
                <a:gd name="T0" fmla="*/ 3 w 20"/>
                <a:gd name="T1" fmla="*/ 18 h 18"/>
                <a:gd name="T2" fmla="*/ 3 w 20"/>
                <a:gd name="T3" fmla="*/ 12 h 18"/>
                <a:gd name="T4" fmla="*/ 4 w 20"/>
                <a:gd name="T5" fmla="*/ 8 h 18"/>
                <a:gd name="T6" fmla="*/ 11 w 20"/>
                <a:gd name="T7" fmla="*/ 6 h 18"/>
                <a:gd name="T8" fmla="*/ 16 w 20"/>
                <a:gd name="T9" fmla="*/ 8 h 18"/>
                <a:gd name="T10" fmla="*/ 17 w 20"/>
                <a:gd name="T11" fmla="*/ 13 h 18"/>
                <a:gd name="T12" fmla="*/ 17 w 20"/>
                <a:gd name="T13" fmla="*/ 18 h 18"/>
                <a:gd name="T14" fmla="*/ 18 w 20"/>
                <a:gd name="T15" fmla="*/ 18 h 18"/>
                <a:gd name="T16" fmla="*/ 19 w 20"/>
                <a:gd name="T17" fmla="*/ 14 h 18"/>
                <a:gd name="T18" fmla="*/ 20 w 20"/>
                <a:gd name="T19" fmla="*/ 10 h 18"/>
                <a:gd name="T20" fmla="*/ 16 w 20"/>
                <a:gd name="T21" fmla="*/ 4 h 18"/>
                <a:gd name="T22" fmla="*/ 11 w 20"/>
                <a:gd name="T23" fmla="*/ 0 h 18"/>
                <a:gd name="T24" fmla="*/ 4 w 20"/>
                <a:gd name="T25" fmla="*/ 3 h 18"/>
                <a:gd name="T26" fmla="*/ 0 w 20"/>
                <a:gd name="T27" fmla="*/ 9 h 18"/>
                <a:gd name="T28" fmla="*/ 1 w 20"/>
                <a:gd name="T29" fmla="*/ 14 h 18"/>
                <a:gd name="T30" fmla="*/ 2 w 20"/>
                <a:gd name="T31" fmla="*/ 18 h 18"/>
                <a:gd name="T32" fmla="*/ 3 w 20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8">
                  <a:moveTo>
                    <a:pt x="3" y="18"/>
                  </a:moveTo>
                  <a:cubicBezTo>
                    <a:pt x="3" y="18"/>
                    <a:pt x="3" y="13"/>
                    <a:pt x="3" y="12"/>
                  </a:cubicBezTo>
                  <a:cubicBezTo>
                    <a:pt x="3" y="11"/>
                    <a:pt x="3" y="9"/>
                    <a:pt x="4" y="8"/>
                  </a:cubicBezTo>
                  <a:cubicBezTo>
                    <a:pt x="5" y="7"/>
                    <a:pt x="7" y="6"/>
                    <a:pt x="11" y="6"/>
                  </a:cubicBezTo>
                  <a:cubicBezTo>
                    <a:pt x="11" y="6"/>
                    <a:pt x="15" y="6"/>
                    <a:pt x="16" y="8"/>
                  </a:cubicBezTo>
                  <a:cubicBezTo>
                    <a:pt x="16" y="8"/>
                    <a:pt x="17" y="12"/>
                    <a:pt x="17" y="13"/>
                  </a:cubicBezTo>
                  <a:cubicBezTo>
                    <a:pt x="17" y="13"/>
                    <a:pt x="18" y="17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7"/>
                    <a:pt x="19" y="14"/>
                    <a:pt x="19" y="14"/>
                  </a:cubicBezTo>
                  <a:cubicBezTo>
                    <a:pt x="20" y="13"/>
                    <a:pt x="20" y="11"/>
                    <a:pt x="20" y="10"/>
                  </a:cubicBezTo>
                  <a:cubicBezTo>
                    <a:pt x="20" y="9"/>
                    <a:pt x="19" y="4"/>
                    <a:pt x="16" y="4"/>
                  </a:cubicBezTo>
                  <a:cubicBezTo>
                    <a:pt x="16" y="4"/>
                    <a:pt x="15" y="1"/>
                    <a:pt x="11" y="0"/>
                  </a:cubicBezTo>
                  <a:cubicBezTo>
                    <a:pt x="8" y="0"/>
                    <a:pt x="5" y="2"/>
                    <a:pt x="4" y="3"/>
                  </a:cubicBezTo>
                  <a:cubicBezTo>
                    <a:pt x="2" y="4"/>
                    <a:pt x="1" y="8"/>
                    <a:pt x="0" y="9"/>
                  </a:cubicBezTo>
                  <a:cubicBezTo>
                    <a:pt x="0" y="10"/>
                    <a:pt x="1" y="13"/>
                    <a:pt x="1" y="14"/>
                  </a:cubicBezTo>
                  <a:cubicBezTo>
                    <a:pt x="1" y="14"/>
                    <a:pt x="2" y="14"/>
                    <a:pt x="2" y="18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022601" y="4425342"/>
            <a:ext cx="899472" cy="1387605"/>
            <a:chOff x="3763963" y="460375"/>
            <a:chExt cx="1878012" cy="2897188"/>
          </a:xfrm>
        </p:grpSpPr>
        <p:sp>
          <p:nvSpPr>
            <p:cNvPr id="112" name="AutoShape 69"/>
            <p:cNvSpPr>
              <a:spLocks noChangeAspect="1" noChangeArrowheads="1" noTextEdit="1"/>
            </p:cNvSpPr>
            <p:nvPr/>
          </p:nvSpPr>
          <p:spPr bwMode="auto">
            <a:xfrm>
              <a:off x="3779838" y="476250"/>
              <a:ext cx="1862137" cy="288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3" name="Freeform 71"/>
            <p:cNvSpPr/>
            <p:nvPr/>
          </p:nvSpPr>
          <p:spPr bwMode="auto">
            <a:xfrm>
              <a:off x="4657725" y="776288"/>
              <a:ext cx="182562" cy="179388"/>
            </a:xfrm>
            <a:custGeom>
              <a:avLst/>
              <a:gdLst>
                <a:gd name="T0" fmla="*/ 0 w 12"/>
                <a:gd name="T1" fmla="*/ 1 h 12"/>
                <a:gd name="T2" fmla="*/ 0 w 12"/>
                <a:gd name="T3" fmla="*/ 6 h 12"/>
                <a:gd name="T4" fmla="*/ 4 w 12"/>
                <a:gd name="T5" fmla="*/ 12 h 12"/>
                <a:gd name="T6" fmla="*/ 10 w 12"/>
                <a:gd name="T7" fmla="*/ 10 h 12"/>
                <a:gd name="T8" fmla="*/ 12 w 12"/>
                <a:gd name="T9" fmla="*/ 6 h 12"/>
                <a:gd name="T10" fmla="*/ 12 w 12"/>
                <a:gd name="T11" fmla="*/ 1 h 12"/>
                <a:gd name="T12" fmla="*/ 0 w 12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1"/>
                  </a:moveTo>
                  <a:cubicBezTo>
                    <a:pt x="0" y="1"/>
                    <a:pt x="0" y="6"/>
                    <a:pt x="0" y="6"/>
                  </a:cubicBezTo>
                  <a:cubicBezTo>
                    <a:pt x="0" y="6"/>
                    <a:pt x="3" y="12"/>
                    <a:pt x="4" y="12"/>
                  </a:cubicBezTo>
                  <a:cubicBezTo>
                    <a:pt x="6" y="12"/>
                    <a:pt x="10" y="11"/>
                    <a:pt x="10" y="10"/>
                  </a:cubicBezTo>
                  <a:cubicBezTo>
                    <a:pt x="11" y="10"/>
                    <a:pt x="12" y="6"/>
                    <a:pt x="12" y="6"/>
                  </a:cubicBezTo>
                  <a:cubicBezTo>
                    <a:pt x="12" y="6"/>
                    <a:pt x="12" y="2"/>
                    <a:pt x="12" y="1"/>
                  </a:cubicBezTo>
                  <a:cubicBezTo>
                    <a:pt x="12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4" name="Freeform 72"/>
            <p:cNvSpPr/>
            <p:nvPr/>
          </p:nvSpPr>
          <p:spPr bwMode="auto">
            <a:xfrm>
              <a:off x="3779838" y="955675"/>
              <a:ext cx="120650" cy="104775"/>
            </a:xfrm>
            <a:custGeom>
              <a:avLst/>
              <a:gdLst>
                <a:gd name="T0" fmla="*/ 2 w 8"/>
                <a:gd name="T1" fmla="*/ 6 h 7"/>
                <a:gd name="T2" fmla="*/ 3 w 8"/>
                <a:gd name="T3" fmla="*/ 1 h 7"/>
                <a:gd name="T4" fmla="*/ 8 w 8"/>
                <a:gd name="T5" fmla="*/ 4 h 7"/>
                <a:gd name="T6" fmla="*/ 2 w 8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2" y="6"/>
                    <a:pt x="0" y="2"/>
                    <a:pt x="3" y="1"/>
                  </a:cubicBezTo>
                  <a:cubicBezTo>
                    <a:pt x="7" y="0"/>
                    <a:pt x="8" y="4"/>
                    <a:pt x="8" y="4"/>
                  </a:cubicBezTo>
                  <a:cubicBezTo>
                    <a:pt x="8" y="4"/>
                    <a:pt x="2" y="7"/>
                    <a:pt x="2" y="6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5" name="Freeform 73"/>
            <p:cNvSpPr/>
            <p:nvPr/>
          </p:nvSpPr>
          <p:spPr bwMode="auto">
            <a:xfrm>
              <a:off x="5505450" y="1016000"/>
              <a:ext cx="106362" cy="119063"/>
            </a:xfrm>
            <a:custGeom>
              <a:avLst/>
              <a:gdLst>
                <a:gd name="T0" fmla="*/ 0 w 7"/>
                <a:gd name="T1" fmla="*/ 4 h 8"/>
                <a:gd name="T2" fmla="*/ 3 w 7"/>
                <a:gd name="T3" fmla="*/ 8 h 8"/>
                <a:gd name="T4" fmla="*/ 7 w 7"/>
                <a:gd name="T5" fmla="*/ 6 h 8"/>
                <a:gd name="T6" fmla="*/ 5 w 7"/>
                <a:gd name="T7" fmla="*/ 1 h 8"/>
                <a:gd name="T8" fmla="*/ 0 w 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4"/>
                    <a:pt x="1" y="8"/>
                    <a:pt x="3" y="8"/>
                  </a:cubicBezTo>
                  <a:cubicBezTo>
                    <a:pt x="4" y="8"/>
                    <a:pt x="7" y="7"/>
                    <a:pt x="7" y="6"/>
                  </a:cubicBezTo>
                  <a:cubicBezTo>
                    <a:pt x="7" y="5"/>
                    <a:pt x="7" y="3"/>
                    <a:pt x="5" y="1"/>
                  </a:cubicBezTo>
                  <a:cubicBezTo>
                    <a:pt x="4" y="0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6" name="Freeform 74"/>
            <p:cNvSpPr/>
            <p:nvPr/>
          </p:nvSpPr>
          <p:spPr bwMode="auto">
            <a:xfrm>
              <a:off x="4310063" y="1525588"/>
              <a:ext cx="877887" cy="434975"/>
            </a:xfrm>
            <a:custGeom>
              <a:avLst/>
              <a:gdLst>
                <a:gd name="T0" fmla="*/ 0 w 58"/>
                <a:gd name="T1" fmla="*/ 26 h 29"/>
                <a:gd name="T2" fmla="*/ 17 w 58"/>
                <a:gd name="T3" fmla="*/ 29 h 29"/>
                <a:gd name="T4" fmla="*/ 58 w 58"/>
                <a:gd name="T5" fmla="*/ 27 h 29"/>
                <a:gd name="T6" fmla="*/ 58 w 58"/>
                <a:gd name="T7" fmla="*/ 27 h 29"/>
                <a:gd name="T8" fmla="*/ 50 w 58"/>
                <a:gd name="T9" fmla="*/ 1 h 29"/>
                <a:gd name="T10" fmla="*/ 11 w 58"/>
                <a:gd name="T11" fmla="*/ 0 h 29"/>
                <a:gd name="T12" fmla="*/ 0 w 58"/>
                <a:gd name="T13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9">
                  <a:moveTo>
                    <a:pt x="0" y="26"/>
                  </a:moveTo>
                  <a:cubicBezTo>
                    <a:pt x="0" y="26"/>
                    <a:pt x="6" y="29"/>
                    <a:pt x="17" y="29"/>
                  </a:cubicBezTo>
                  <a:cubicBezTo>
                    <a:pt x="29" y="29"/>
                    <a:pt x="58" y="27"/>
                    <a:pt x="58" y="27"/>
                  </a:cubicBezTo>
                  <a:cubicBezTo>
                    <a:pt x="58" y="28"/>
                    <a:pt x="58" y="27"/>
                    <a:pt x="58" y="27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21"/>
                    <a:pt x="0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7" name="Freeform 75"/>
            <p:cNvSpPr/>
            <p:nvPr/>
          </p:nvSpPr>
          <p:spPr bwMode="auto">
            <a:xfrm>
              <a:off x="4446588" y="1601788"/>
              <a:ext cx="635000" cy="1604963"/>
            </a:xfrm>
            <a:custGeom>
              <a:avLst/>
              <a:gdLst>
                <a:gd name="T0" fmla="*/ 0 w 42"/>
                <a:gd name="T1" fmla="*/ 8 h 107"/>
                <a:gd name="T2" fmla="*/ 2 w 42"/>
                <a:gd name="T3" fmla="*/ 32 h 107"/>
                <a:gd name="T4" fmla="*/ 5 w 42"/>
                <a:gd name="T5" fmla="*/ 44 h 107"/>
                <a:gd name="T6" fmla="*/ 7 w 42"/>
                <a:gd name="T7" fmla="*/ 71 h 107"/>
                <a:gd name="T8" fmla="*/ 11 w 42"/>
                <a:gd name="T9" fmla="*/ 101 h 107"/>
                <a:gd name="T10" fmla="*/ 11 w 42"/>
                <a:gd name="T11" fmla="*/ 107 h 107"/>
                <a:gd name="T12" fmla="*/ 23 w 42"/>
                <a:gd name="T13" fmla="*/ 107 h 107"/>
                <a:gd name="T14" fmla="*/ 23 w 42"/>
                <a:gd name="T15" fmla="*/ 103 h 107"/>
                <a:gd name="T16" fmla="*/ 21 w 42"/>
                <a:gd name="T17" fmla="*/ 99 h 107"/>
                <a:gd name="T18" fmla="*/ 24 w 42"/>
                <a:gd name="T19" fmla="*/ 93 h 107"/>
                <a:gd name="T20" fmla="*/ 21 w 42"/>
                <a:gd name="T21" fmla="*/ 38 h 107"/>
                <a:gd name="T22" fmla="*/ 24 w 42"/>
                <a:gd name="T23" fmla="*/ 50 h 107"/>
                <a:gd name="T24" fmla="*/ 26 w 42"/>
                <a:gd name="T25" fmla="*/ 63 h 107"/>
                <a:gd name="T26" fmla="*/ 26 w 42"/>
                <a:gd name="T27" fmla="*/ 87 h 107"/>
                <a:gd name="T28" fmla="*/ 28 w 42"/>
                <a:gd name="T29" fmla="*/ 96 h 107"/>
                <a:gd name="T30" fmla="*/ 36 w 42"/>
                <a:gd name="T31" fmla="*/ 97 h 107"/>
                <a:gd name="T32" fmla="*/ 38 w 42"/>
                <a:gd name="T33" fmla="*/ 91 h 107"/>
                <a:gd name="T34" fmla="*/ 38 w 42"/>
                <a:gd name="T35" fmla="*/ 85 h 107"/>
                <a:gd name="T36" fmla="*/ 39 w 42"/>
                <a:gd name="T37" fmla="*/ 60 h 107"/>
                <a:gd name="T38" fmla="*/ 39 w 42"/>
                <a:gd name="T39" fmla="*/ 52 h 107"/>
                <a:gd name="T40" fmla="*/ 41 w 42"/>
                <a:gd name="T41" fmla="*/ 20 h 107"/>
                <a:gd name="T42" fmla="*/ 40 w 42"/>
                <a:gd name="T43" fmla="*/ 2 h 107"/>
                <a:gd name="T44" fmla="*/ 2 w 42"/>
                <a:gd name="T45" fmla="*/ 0 h 107"/>
                <a:gd name="T46" fmla="*/ 0 w 42"/>
                <a:gd name="T47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107">
                  <a:moveTo>
                    <a:pt x="0" y="8"/>
                  </a:moveTo>
                  <a:cubicBezTo>
                    <a:pt x="0" y="8"/>
                    <a:pt x="1" y="28"/>
                    <a:pt x="2" y="32"/>
                  </a:cubicBezTo>
                  <a:cubicBezTo>
                    <a:pt x="4" y="35"/>
                    <a:pt x="5" y="43"/>
                    <a:pt x="5" y="44"/>
                  </a:cubicBezTo>
                  <a:cubicBezTo>
                    <a:pt x="5" y="45"/>
                    <a:pt x="4" y="65"/>
                    <a:pt x="7" y="71"/>
                  </a:cubicBezTo>
                  <a:cubicBezTo>
                    <a:pt x="7" y="71"/>
                    <a:pt x="9" y="100"/>
                    <a:pt x="11" y="101"/>
                  </a:cubicBezTo>
                  <a:cubicBezTo>
                    <a:pt x="11" y="101"/>
                    <a:pt x="8" y="106"/>
                    <a:pt x="11" y="107"/>
                  </a:cubicBezTo>
                  <a:cubicBezTo>
                    <a:pt x="11" y="107"/>
                    <a:pt x="21" y="106"/>
                    <a:pt x="23" y="107"/>
                  </a:cubicBezTo>
                  <a:cubicBezTo>
                    <a:pt x="23" y="107"/>
                    <a:pt x="24" y="104"/>
                    <a:pt x="23" y="103"/>
                  </a:cubicBezTo>
                  <a:cubicBezTo>
                    <a:pt x="22" y="102"/>
                    <a:pt x="21" y="99"/>
                    <a:pt x="21" y="99"/>
                  </a:cubicBezTo>
                  <a:cubicBezTo>
                    <a:pt x="21" y="99"/>
                    <a:pt x="25" y="94"/>
                    <a:pt x="24" y="93"/>
                  </a:cubicBezTo>
                  <a:cubicBezTo>
                    <a:pt x="23" y="91"/>
                    <a:pt x="19" y="43"/>
                    <a:pt x="21" y="38"/>
                  </a:cubicBezTo>
                  <a:cubicBezTo>
                    <a:pt x="21" y="38"/>
                    <a:pt x="23" y="50"/>
                    <a:pt x="24" y="50"/>
                  </a:cubicBezTo>
                  <a:cubicBezTo>
                    <a:pt x="24" y="50"/>
                    <a:pt x="25" y="62"/>
                    <a:pt x="26" y="63"/>
                  </a:cubicBezTo>
                  <a:cubicBezTo>
                    <a:pt x="26" y="63"/>
                    <a:pt x="30" y="84"/>
                    <a:pt x="26" y="87"/>
                  </a:cubicBezTo>
                  <a:cubicBezTo>
                    <a:pt x="26" y="87"/>
                    <a:pt x="25" y="95"/>
                    <a:pt x="28" y="96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8" y="92"/>
                    <a:pt x="38" y="91"/>
                  </a:cubicBezTo>
                  <a:cubicBezTo>
                    <a:pt x="39" y="89"/>
                    <a:pt x="39" y="87"/>
                    <a:pt x="38" y="85"/>
                  </a:cubicBezTo>
                  <a:cubicBezTo>
                    <a:pt x="38" y="84"/>
                    <a:pt x="37" y="61"/>
                    <a:pt x="39" y="60"/>
                  </a:cubicBezTo>
                  <a:cubicBezTo>
                    <a:pt x="41" y="58"/>
                    <a:pt x="42" y="55"/>
                    <a:pt x="39" y="52"/>
                  </a:cubicBezTo>
                  <a:cubicBezTo>
                    <a:pt x="39" y="52"/>
                    <a:pt x="42" y="24"/>
                    <a:pt x="41" y="20"/>
                  </a:cubicBezTo>
                  <a:cubicBezTo>
                    <a:pt x="40" y="17"/>
                    <a:pt x="40" y="2"/>
                    <a:pt x="40" y="2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8" name="Freeform 76"/>
            <p:cNvSpPr/>
            <p:nvPr/>
          </p:nvSpPr>
          <p:spPr bwMode="auto">
            <a:xfrm>
              <a:off x="4446588" y="1601788"/>
              <a:ext cx="271462" cy="223838"/>
            </a:xfrm>
            <a:custGeom>
              <a:avLst/>
              <a:gdLst>
                <a:gd name="T0" fmla="*/ 2 w 18"/>
                <a:gd name="T1" fmla="*/ 2 h 15"/>
                <a:gd name="T2" fmla="*/ 0 w 18"/>
                <a:gd name="T3" fmla="*/ 8 h 15"/>
                <a:gd name="T4" fmla="*/ 0 w 18"/>
                <a:gd name="T5" fmla="*/ 15 h 15"/>
                <a:gd name="T6" fmla="*/ 4 w 18"/>
                <a:gd name="T7" fmla="*/ 11 h 15"/>
                <a:gd name="T8" fmla="*/ 7 w 18"/>
                <a:gd name="T9" fmla="*/ 7 h 15"/>
                <a:gd name="T10" fmla="*/ 18 w 18"/>
                <a:gd name="T11" fmla="*/ 10 h 15"/>
                <a:gd name="T12" fmla="*/ 5 w 18"/>
                <a:gd name="T13" fmla="*/ 0 h 15"/>
                <a:gd name="T14" fmla="*/ 4 w 18"/>
                <a:gd name="T15" fmla="*/ 0 h 15"/>
                <a:gd name="T16" fmla="*/ 2 w 18"/>
                <a:gd name="T1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5">
                  <a:moveTo>
                    <a:pt x="2" y="2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1"/>
                    <a:pt x="0" y="15"/>
                  </a:cubicBezTo>
                  <a:cubicBezTo>
                    <a:pt x="1" y="13"/>
                    <a:pt x="3" y="12"/>
                    <a:pt x="4" y="11"/>
                  </a:cubicBezTo>
                  <a:cubicBezTo>
                    <a:pt x="7" y="8"/>
                    <a:pt x="4" y="8"/>
                    <a:pt x="7" y="7"/>
                  </a:cubicBezTo>
                  <a:cubicBezTo>
                    <a:pt x="10" y="7"/>
                    <a:pt x="15" y="11"/>
                    <a:pt x="18" y="1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9" name="Freeform 77"/>
            <p:cNvSpPr/>
            <p:nvPr/>
          </p:nvSpPr>
          <p:spPr bwMode="auto">
            <a:xfrm>
              <a:off x="4551363" y="1616075"/>
              <a:ext cx="530225" cy="1590675"/>
            </a:xfrm>
            <a:custGeom>
              <a:avLst/>
              <a:gdLst>
                <a:gd name="T0" fmla="*/ 27 w 35"/>
                <a:gd name="T1" fmla="*/ 84 h 106"/>
                <a:gd name="T2" fmla="*/ 25 w 35"/>
                <a:gd name="T3" fmla="*/ 71 h 106"/>
                <a:gd name="T4" fmla="*/ 19 w 35"/>
                <a:gd name="T5" fmla="*/ 36 h 106"/>
                <a:gd name="T6" fmla="*/ 17 w 35"/>
                <a:gd name="T7" fmla="*/ 23 h 106"/>
                <a:gd name="T8" fmla="*/ 29 w 35"/>
                <a:gd name="T9" fmla="*/ 25 h 106"/>
                <a:gd name="T10" fmla="*/ 33 w 35"/>
                <a:gd name="T11" fmla="*/ 37 h 106"/>
                <a:gd name="T12" fmla="*/ 34 w 35"/>
                <a:gd name="T13" fmla="*/ 19 h 106"/>
                <a:gd name="T14" fmla="*/ 33 w 35"/>
                <a:gd name="T15" fmla="*/ 1 h 106"/>
                <a:gd name="T16" fmla="*/ 8 w 35"/>
                <a:gd name="T17" fmla="*/ 0 h 106"/>
                <a:gd name="T18" fmla="*/ 0 w 35"/>
                <a:gd name="T19" fmla="*/ 3 h 106"/>
                <a:gd name="T20" fmla="*/ 12 w 35"/>
                <a:gd name="T21" fmla="*/ 17 h 106"/>
                <a:gd name="T22" fmla="*/ 0 w 35"/>
                <a:gd name="T23" fmla="*/ 19 h 106"/>
                <a:gd name="T24" fmla="*/ 4 w 35"/>
                <a:gd name="T25" fmla="*/ 20 h 106"/>
                <a:gd name="T26" fmla="*/ 7 w 35"/>
                <a:gd name="T27" fmla="*/ 25 h 106"/>
                <a:gd name="T28" fmla="*/ 0 w 35"/>
                <a:gd name="T29" fmla="*/ 25 h 106"/>
                <a:gd name="T30" fmla="*/ 9 w 35"/>
                <a:gd name="T31" fmla="*/ 29 h 106"/>
                <a:gd name="T32" fmla="*/ 0 w 35"/>
                <a:gd name="T33" fmla="*/ 30 h 106"/>
                <a:gd name="T34" fmla="*/ 7 w 35"/>
                <a:gd name="T35" fmla="*/ 30 h 106"/>
                <a:gd name="T36" fmla="*/ 9 w 35"/>
                <a:gd name="T37" fmla="*/ 56 h 106"/>
                <a:gd name="T38" fmla="*/ 13 w 35"/>
                <a:gd name="T39" fmla="*/ 76 h 106"/>
                <a:gd name="T40" fmla="*/ 11 w 35"/>
                <a:gd name="T41" fmla="*/ 85 h 106"/>
                <a:gd name="T42" fmla="*/ 4 w 35"/>
                <a:gd name="T43" fmla="*/ 39 h 106"/>
                <a:gd name="T44" fmla="*/ 9 w 35"/>
                <a:gd name="T45" fmla="*/ 86 h 106"/>
                <a:gd name="T46" fmla="*/ 12 w 35"/>
                <a:gd name="T47" fmla="*/ 96 h 106"/>
                <a:gd name="T48" fmla="*/ 12 w 35"/>
                <a:gd name="T49" fmla="*/ 100 h 106"/>
                <a:gd name="T50" fmla="*/ 2 w 35"/>
                <a:gd name="T51" fmla="*/ 94 h 106"/>
                <a:gd name="T52" fmla="*/ 4 w 35"/>
                <a:gd name="T53" fmla="*/ 100 h 106"/>
                <a:gd name="T54" fmla="*/ 4 w 35"/>
                <a:gd name="T55" fmla="*/ 106 h 106"/>
                <a:gd name="T56" fmla="*/ 16 w 35"/>
                <a:gd name="T57" fmla="*/ 106 h 106"/>
                <a:gd name="T58" fmla="*/ 17 w 35"/>
                <a:gd name="T59" fmla="*/ 101 h 106"/>
                <a:gd name="T60" fmla="*/ 17 w 35"/>
                <a:gd name="T61" fmla="*/ 98 h 106"/>
                <a:gd name="T62" fmla="*/ 17 w 35"/>
                <a:gd name="T63" fmla="*/ 92 h 106"/>
                <a:gd name="T64" fmla="*/ 14 w 35"/>
                <a:gd name="T65" fmla="*/ 37 h 106"/>
                <a:gd name="T66" fmla="*/ 16 w 35"/>
                <a:gd name="T67" fmla="*/ 49 h 106"/>
                <a:gd name="T68" fmla="*/ 19 w 35"/>
                <a:gd name="T69" fmla="*/ 63 h 106"/>
                <a:gd name="T70" fmla="*/ 19 w 35"/>
                <a:gd name="T71" fmla="*/ 86 h 106"/>
                <a:gd name="T72" fmla="*/ 21 w 35"/>
                <a:gd name="T73" fmla="*/ 95 h 106"/>
                <a:gd name="T74" fmla="*/ 29 w 35"/>
                <a:gd name="T75" fmla="*/ 96 h 106"/>
                <a:gd name="T76" fmla="*/ 31 w 35"/>
                <a:gd name="T77" fmla="*/ 90 h 106"/>
                <a:gd name="T78" fmla="*/ 31 w 35"/>
                <a:gd name="T79" fmla="*/ 84 h 106"/>
                <a:gd name="T80" fmla="*/ 31 w 35"/>
                <a:gd name="T81" fmla="*/ 84 h 106"/>
                <a:gd name="T82" fmla="*/ 27 w 35"/>
                <a:gd name="T83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" h="106">
                  <a:moveTo>
                    <a:pt x="27" y="84"/>
                  </a:moveTo>
                  <a:cubicBezTo>
                    <a:pt x="27" y="84"/>
                    <a:pt x="25" y="74"/>
                    <a:pt x="25" y="71"/>
                  </a:cubicBezTo>
                  <a:cubicBezTo>
                    <a:pt x="27" y="63"/>
                    <a:pt x="20" y="39"/>
                    <a:pt x="19" y="36"/>
                  </a:cubicBezTo>
                  <a:cubicBezTo>
                    <a:pt x="19" y="33"/>
                    <a:pt x="18" y="25"/>
                    <a:pt x="17" y="23"/>
                  </a:cubicBezTo>
                  <a:cubicBezTo>
                    <a:pt x="16" y="21"/>
                    <a:pt x="26" y="24"/>
                    <a:pt x="29" y="25"/>
                  </a:cubicBezTo>
                  <a:cubicBezTo>
                    <a:pt x="31" y="26"/>
                    <a:pt x="33" y="32"/>
                    <a:pt x="33" y="37"/>
                  </a:cubicBezTo>
                  <a:cubicBezTo>
                    <a:pt x="34" y="29"/>
                    <a:pt x="35" y="21"/>
                    <a:pt x="34" y="19"/>
                  </a:cubicBezTo>
                  <a:cubicBezTo>
                    <a:pt x="33" y="16"/>
                    <a:pt x="33" y="1"/>
                    <a:pt x="33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6" y="14"/>
                    <a:pt x="12" y="17"/>
                  </a:cubicBezTo>
                  <a:cubicBezTo>
                    <a:pt x="9" y="21"/>
                    <a:pt x="0" y="19"/>
                    <a:pt x="0" y="19"/>
                  </a:cubicBezTo>
                  <a:cubicBezTo>
                    <a:pt x="0" y="19"/>
                    <a:pt x="0" y="19"/>
                    <a:pt x="4" y="20"/>
                  </a:cubicBezTo>
                  <a:cubicBezTo>
                    <a:pt x="8" y="22"/>
                    <a:pt x="7" y="25"/>
                    <a:pt x="7" y="25"/>
                  </a:cubicBezTo>
                  <a:cubicBezTo>
                    <a:pt x="1" y="23"/>
                    <a:pt x="0" y="25"/>
                    <a:pt x="0" y="25"/>
                  </a:cubicBezTo>
                  <a:cubicBezTo>
                    <a:pt x="5" y="26"/>
                    <a:pt x="9" y="29"/>
                    <a:pt x="9" y="29"/>
                  </a:cubicBezTo>
                  <a:cubicBezTo>
                    <a:pt x="3" y="26"/>
                    <a:pt x="0" y="30"/>
                    <a:pt x="0" y="30"/>
                  </a:cubicBezTo>
                  <a:cubicBezTo>
                    <a:pt x="0" y="30"/>
                    <a:pt x="5" y="27"/>
                    <a:pt x="7" y="30"/>
                  </a:cubicBezTo>
                  <a:cubicBezTo>
                    <a:pt x="8" y="34"/>
                    <a:pt x="9" y="53"/>
                    <a:pt x="9" y="56"/>
                  </a:cubicBezTo>
                  <a:cubicBezTo>
                    <a:pt x="9" y="59"/>
                    <a:pt x="12" y="74"/>
                    <a:pt x="13" y="76"/>
                  </a:cubicBezTo>
                  <a:cubicBezTo>
                    <a:pt x="14" y="78"/>
                    <a:pt x="13" y="87"/>
                    <a:pt x="11" y="85"/>
                  </a:cubicBezTo>
                  <a:cubicBezTo>
                    <a:pt x="10" y="83"/>
                    <a:pt x="4" y="39"/>
                    <a:pt x="4" y="39"/>
                  </a:cubicBezTo>
                  <a:cubicBezTo>
                    <a:pt x="9" y="86"/>
                    <a:pt x="9" y="86"/>
                    <a:pt x="9" y="86"/>
                  </a:cubicBezTo>
                  <a:cubicBezTo>
                    <a:pt x="9" y="86"/>
                    <a:pt x="10" y="93"/>
                    <a:pt x="12" y="96"/>
                  </a:cubicBezTo>
                  <a:cubicBezTo>
                    <a:pt x="14" y="99"/>
                    <a:pt x="12" y="100"/>
                    <a:pt x="12" y="100"/>
                  </a:cubicBezTo>
                  <a:cubicBezTo>
                    <a:pt x="11" y="100"/>
                    <a:pt x="6" y="97"/>
                    <a:pt x="2" y="94"/>
                  </a:cubicBezTo>
                  <a:cubicBezTo>
                    <a:pt x="3" y="98"/>
                    <a:pt x="3" y="100"/>
                    <a:pt x="4" y="100"/>
                  </a:cubicBezTo>
                  <a:cubicBezTo>
                    <a:pt x="4" y="100"/>
                    <a:pt x="1" y="105"/>
                    <a:pt x="4" y="106"/>
                  </a:cubicBezTo>
                  <a:cubicBezTo>
                    <a:pt x="4" y="106"/>
                    <a:pt x="14" y="105"/>
                    <a:pt x="16" y="106"/>
                  </a:cubicBezTo>
                  <a:cubicBezTo>
                    <a:pt x="16" y="106"/>
                    <a:pt x="18" y="102"/>
                    <a:pt x="17" y="101"/>
                  </a:cubicBezTo>
                  <a:cubicBezTo>
                    <a:pt x="16" y="100"/>
                    <a:pt x="17" y="98"/>
                    <a:pt x="17" y="98"/>
                  </a:cubicBezTo>
                  <a:cubicBezTo>
                    <a:pt x="17" y="98"/>
                    <a:pt x="18" y="93"/>
                    <a:pt x="17" y="92"/>
                  </a:cubicBezTo>
                  <a:cubicBezTo>
                    <a:pt x="16" y="90"/>
                    <a:pt x="12" y="42"/>
                    <a:pt x="14" y="37"/>
                  </a:cubicBezTo>
                  <a:cubicBezTo>
                    <a:pt x="14" y="37"/>
                    <a:pt x="15" y="49"/>
                    <a:pt x="16" y="49"/>
                  </a:cubicBezTo>
                  <a:cubicBezTo>
                    <a:pt x="16" y="49"/>
                    <a:pt x="17" y="62"/>
                    <a:pt x="19" y="63"/>
                  </a:cubicBezTo>
                  <a:cubicBezTo>
                    <a:pt x="19" y="63"/>
                    <a:pt x="21" y="83"/>
                    <a:pt x="19" y="86"/>
                  </a:cubicBezTo>
                  <a:cubicBezTo>
                    <a:pt x="19" y="86"/>
                    <a:pt x="18" y="94"/>
                    <a:pt x="21" y="95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91"/>
                    <a:pt x="31" y="90"/>
                  </a:cubicBezTo>
                  <a:cubicBezTo>
                    <a:pt x="32" y="88"/>
                    <a:pt x="32" y="86"/>
                    <a:pt x="31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29" y="84"/>
                    <a:pt x="27" y="84"/>
                    <a:pt x="27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0" name="Freeform 78"/>
            <p:cNvSpPr/>
            <p:nvPr/>
          </p:nvSpPr>
          <p:spPr bwMode="auto">
            <a:xfrm>
              <a:off x="4657725" y="790575"/>
              <a:ext cx="136525" cy="165100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5 h 11"/>
                <a:gd name="T4" fmla="*/ 4 w 9"/>
                <a:gd name="T5" fmla="*/ 11 h 11"/>
                <a:gd name="T6" fmla="*/ 5 w 9"/>
                <a:gd name="T7" fmla="*/ 11 h 11"/>
                <a:gd name="T8" fmla="*/ 6 w 9"/>
                <a:gd name="T9" fmla="*/ 9 h 11"/>
                <a:gd name="T10" fmla="*/ 6 w 9"/>
                <a:gd name="T11" fmla="*/ 7 h 11"/>
                <a:gd name="T12" fmla="*/ 8 w 9"/>
                <a:gd name="T13" fmla="*/ 6 h 11"/>
                <a:gd name="T14" fmla="*/ 9 w 9"/>
                <a:gd name="T15" fmla="*/ 4 h 11"/>
                <a:gd name="T16" fmla="*/ 2 w 9"/>
                <a:gd name="T17" fmla="*/ 0 h 11"/>
                <a:gd name="T18" fmla="*/ 0 w 9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cubicBezTo>
                    <a:pt x="0" y="0"/>
                    <a:pt x="0" y="5"/>
                    <a:pt x="0" y="5"/>
                  </a:cubicBezTo>
                  <a:cubicBezTo>
                    <a:pt x="0" y="5"/>
                    <a:pt x="3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6" y="7"/>
                    <a:pt x="8" y="7"/>
                    <a:pt x="8" y="6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4"/>
                    <a:pt x="5" y="2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1" name="Freeform 79"/>
            <p:cNvSpPr/>
            <p:nvPr/>
          </p:nvSpPr>
          <p:spPr bwMode="auto">
            <a:xfrm>
              <a:off x="4446588" y="865188"/>
              <a:ext cx="635000" cy="901700"/>
            </a:xfrm>
            <a:custGeom>
              <a:avLst/>
              <a:gdLst>
                <a:gd name="T0" fmla="*/ 0 w 42"/>
                <a:gd name="T1" fmla="*/ 49 h 60"/>
                <a:gd name="T2" fmla="*/ 21 w 42"/>
                <a:gd name="T3" fmla="*/ 59 h 60"/>
                <a:gd name="T4" fmla="*/ 41 w 42"/>
                <a:gd name="T5" fmla="*/ 49 h 60"/>
                <a:gd name="T6" fmla="*/ 35 w 42"/>
                <a:gd name="T7" fmla="*/ 12 h 60"/>
                <a:gd name="T8" fmla="*/ 26 w 42"/>
                <a:gd name="T9" fmla="*/ 0 h 60"/>
                <a:gd name="T10" fmla="*/ 21 w 42"/>
                <a:gd name="T11" fmla="*/ 4 h 60"/>
                <a:gd name="T12" fmla="*/ 18 w 42"/>
                <a:gd name="T13" fmla="*/ 3 h 60"/>
                <a:gd name="T14" fmla="*/ 15 w 42"/>
                <a:gd name="T15" fmla="*/ 0 h 60"/>
                <a:gd name="T16" fmla="*/ 13 w 42"/>
                <a:gd name="T17" fmla="*/ 0 h 60"/>
                <a:gd name="T18" fmla="*/ 5 w 42"/>
                <a:gd name="T19" fmla="*/ 20 h 60"/>
                <a:gd name="T20" fmla="*/ 0 w 42"/>
                <a:gd name="T21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60">
                  <a:moveTo>
                    <a:pt x="0" y="49"/>
                  </a:moveTo>
                  <a:cubicBezTo>
                    <a:pt x="0" y="49"/>
                    <a:pt x="13" y="60"/>
                    <a:pt x="21" y="59"/>
                  </a:cubicBezTo>
                  <a:cubicBezTo>
                    <a:pt x="28" y="59"/>
                    <a:pt x="41" y="53"/>
                    <a:pt x="41" y="49"/>
                  </a:cubicBezTo>
                  <a:cubicBezTo>
                    <a:pt x="42" y="45"/>
                    <a:pt x="35" y="12"/>
                    <a:pt x="35" y="1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20"/>
                    <a:pt x="5" y="20"/>
                    <a:pt x="5" y="20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F2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2" name="Freeform 80"/>
            <p:cNvSpPr/>
            <p:nvPr/>
          </p:nvSpPr>
          <p:spPr bwMode="auto">
            <a:xfrm>
              <a:off x="4446588" y="881063"/>
              <a:ext cx="241300" cy="749300"/>
            </a:xfrm>
            <a:custGeom>
              <a:avLst/>
              <a:gdLst>
                <a:gd name="T0" fmla="*/ 9 w 16"/>
                <a:gd name="T1" fmla="*/ 47 h 50"/>
                <a:gd name="T2" fmla="*/ 7 w 16"/>
                <a:gd name="T3" fmla="*/ 40 h 50"/>
                <a:gd name="T4" fmla="*/ 11 w 16"/>
                <a:gd name="T5" fmla="*/ 46 h 50"/>
                <a:gd name="T6" fmla="*/ 7 w 16"/>
                <a:gd name="T7" fmla="*/ 30 h 50"/>
                <a:gd name="T8" fmla="*/ 13 w 16"/>
                <a:gd name="T9" fmla="*/ 43 h 50"/>
                <a:gd name="T10" fmla="*/ 11 w 16"/>
                <a:gd name="T11" fmla="*/ 32 h 50"/>
                <a:gd name="T12" fmla="*/ 14 w 16"/>
                <a:gd name="T13" fmla="*/ 33 h 50"/>
                <a:gd name="T14" fmla="*/ 11 w 16"/>
                <a:gd name="T15" fmla="*/ 24 h 50"/>
                <a:gd name="T16" fmla="*/ 12 w 16"/>
                <a:gd name="T17" fmla="*/ 3 h 50"/>
                <a:gd name="T18" fmla="*/ 16 w 16"/>
                <a:gd name="T19" fmla="*/ 6 h 50"/>
                <a:gd name="T20" fmla="*/ 12 w 16"/>
                <a:gd name="T21" fmla="*/ 0 h 50"/>
                <a:gd name="T22" fmla="*/ 7 w 16"/>
                <a:gd name="T23" fmla="*/ 13 h 50"/>
                <a:gd name="T24" fmla="*/ 4 w 16"/>
                <a:gd name="T25" fmla="*/ 23 h 50"/>
                <a:gd name="T26" fmla="*/ 0 w 16"/>
                <a:gd name="T27" fmla="*/ 48 h 50"/>
                <a:gd name="T28" fmla="*/ 3 w 16"/>
                <a:gd name="T29" fmla="*/ 50 h 50"/>
                <a:gd name="T30" fmla="*/ 9 w 16"/>
                <a:gd name="T31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50">
                  <a:moveTo>
                    <a:pt x="9" y="47"/>
                  </a:moveTo>
                  <a:cubicBezTo>
                    <a:pt x="9" y="47"/>
                    <a:pt x="5" y="46"/>
                    <a:pt x="7" y="40"/>
                  </a:cubicBezTo>
                  <a:cubicBezTo>
                    <a:pt x="7" y="40"/>
                    <a:pt x="7" y="45"/>
                    <a:pt x="11" y="46"/>
                  </a:cubicBezTo>
                  <a:cubicBezTo>
                    <a:pt x="11" y="46"/>
                    <a:pt x="6" y="42"/>
                    <a:pt x="7" y="30"/>
                  </a:cubicBezTo>
                  <a:cubicBezTo>
                    <a:pt x="7" y="30"/>
                    <a:pt x="8" y="41"/>
                    <a:pt x="13" y="43"/>
                  </a:cubicBezTo>
                  <a:cubicBezTo>
                    <a:pt x="13" y="43"/>
                    <a:pt x="7" y="36"/>
                    <a:pt x="11" y="32"/>
                  </a:cubicBezTo>
                  <a:cubicBezTo>
                    <a:pt x="11" y="32"/>
                    <a:pt x="11" y="35"/>
                    <a:pt x="14" y="33"/>
                  </a:cubicBezTo>
                  <a:cubicBezTo>
                    <a:pt x="14" y="33"/>
                    <a:pt x="9" y="32"/>
                    <a:pt x="11" y="24"/>
                  </a:cubicBezTo>
                  <a:cubicBezTo>
                    <a:pt x="12" y="16"/>
                    <a:pt x="12" y="3"/>
                    <a:pt x="12" y="3"/>
                  </a:cubicBezTo>
                  <a:cubicBezTo>
                    <a:pt x="12" y="3"/>
                    <a:pt x="14" y="6"/>
                    <a:pt x="16" y="6"/>
                  </a:cubicBezTo>
                  <a:cubicBezTo>
                    <a:pt x="16" y="6"/>
                    <a:pt x="12" y="5"/>
                    <a:pt x="12" y="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6"/>
                    <a:pt x="5" y="19"/>
                    <a:pt x="4" y="2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1" y="49"/>
                    <a:pt x="3" y="50"/>
                  </a:cubicBezTo>
                  <a:cubicBezTo>
                    <a:pt x="4" y="49"/>
                    <a:pt x="6" y="46"/>
                    <a:pt x="9" y="47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3" name="Freeform 81"/>
            <p:cNvSpPr/>
            <p:nvPr/>
          </p:nvSpPr>
          <p:spPr bwMode="auto">
            <a:xfrm>
              <a:off x="4794250" y="895350"/>
              <a:ext cx="76200" cy="74613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5 h 5"/>
                <a:gd name="T4" fmla="*/ 5 w 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3" y="2"/>
                    <a:pt x="2" y="4"/>
                    <a:pt x="0" y="5"/>
                  </a:cubicBezTo>
                  <a:cubicBezTo>
                    <a:pt x="0" y="5"/>
                    <a:pt x="2" y="4"/>
                    <a:pt x="5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4" name="Freeform 82"/>
            <p:cNvSpPr/>
            <p:nvPr/>
          </p:nvSpPr>
          <p:spPr bwMode="auto">
            <a:xfrm>
              <a:off x="4840288" y="925513"/>
              <a:ext cx="241300" cy="750888"/>
            </a:xfrm>
            <a:custGeom>
              <a:avLst/>
              <a:gdLst>
                <a:gd name="T0" fmla="*/ 15 w 16"/>
                <a:gd name="T1" fmla="*/ 45 h 50"/>
                <a:gd name="T2" fmla="*/ 9 w 16"/>
                <a:gd name="T3" fmla="*/ 8 h 50"/>
                <a:gd name="T4" fmla="*/ 4 w 16"/>
                <a:gd name="T5" fmla="*/ 0 h 50"/>
                <a:gd name="T6" fmla="*/ 0 w 16"/>
                <a:gd name="T7" fmla="*/ 10 h 50"/>
                <a:gd name="T8" fmla="*/ 4 w 16"/>
                <a:gd name="T9" fmla="*/ 6 h 50"/>
                <a:gd name="T10" fmla="*/ 4 w 16"/>
                <a:gd name="T11" fmla="*/ 28 h 50"/>
                <a:gd name="T12" fmla="*/ 9 w 16"/>
                <a:gd name="T13" fmla="*/ 22 h 50"/>
                <a:gd name="T14" fmla="*/ 6 w 16"/>
                <a:gd name="T15" fmla="*/ 36 h 50"/>
                <a:gd name="T16" fmla="*/ 6 w 16"/>
                <a:gd name="T17" fmla="*/ 49 h 50"/>
                <a:gd name="T18" fmla="*/ 9 w 16"/>
                <a:gd name="T19" fmla="*/ 45 h 50"/>
                <a:gd name="T20" fmla="*/ 10 w 16"/>
                <a:gd name="T21" fmla="*/ 50 h 50"/>
                <a:gd name="T22" fmla="*/ 15 w 16"/>
                <a:gd name="T23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50">
                  <a:moveTo>
                    <a:pt x="15" y="45"/>
                  </a:moveTo>
                  <a:cubicBezTo>
                    <a:pt x="16" y="41"/>
                    <a:pt x="9" y="8"/>
                    <a:pt x="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3" y="8"/>
                    <a:pt x="0" y="10"/>
                  </a:cubicBezTo>
                  <a:cubicBezTo>
                    <a:pt x="1" y="9"/>
                    <a:pt x="3" y="8"/>
                    <a:pt x="4" y="6"/>
                  </a:cubicBezTo>
                  <a:cubicBezTo>
                    <a:pt x="4" y="6"/>
                    <a:pt x="7" y="20"/>
                    <a:pt x="4" y="2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1" y="34"/>
                    <a:pt x="6" y="36"/>
                  </a:cubicBezTo>
                  <a:cubicBezTo>
                    <a:pt x="6" y="36"/>
                    <a:pt x="7" y="46"/>
                    <a:pt x="6" y="49"/>
                  </a:cubicBezTo>
                  <a:cubicBezTo>
                    <a:pt x="6" y="49"/>
                    <a:pt x="8" y="43"/>
                    <a:pt x="9" y="45"/>
                  </a:cubicBezTo>
                  <a:cubicBezTo>
                    <a:pt x="10" y="46"/>
                    <a:pt x="11" y="48"/>
                    <a:pt x="10" y="50"/>
                  </a:cubicBezTo>
                  <a:cubicBezTo>
                    <a:pt x="13" y="48"/>
                    <a:pt x="15" y="47"/>
                    <a:pt x="15" y="45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5" name="Freeform 83"/>
            <p:cNvSpPr/>
            <p:nvPr/>
          </p:nvSpPr>
          <p:spPr bwMode="auto">
            <a:xfrm>
              <a:off x="5445125" y="955675"/>
              <a:ext cx="106362" cy="150813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3 h 10"/>
                <a:gd name="T4" fmla="*/ 7 w 7"/>
                <a:gd name="T5" fmla="*/ 10 h 10"/>
                <a:gd name="T6" fmla="*/ 7 w 7"/>
                <a:gd name="T7" fmla="*/ 9 h 10"/>
                <a:gd name="T8" fmla="*/ 7 w 7"/>
                <a:gd name="T9" fmla="*/ 8 h 10"/>
                <a:gd name="T10" fmla="*/ 7 w 7"/>
                <a:gd name="T11" fmla="*/ 7 h 10"/>
                <a:gd name="T12" fmla="*/ 5 w 7"/>
                <a:gd name="T13" fmla="*/ 4 h 10"/>
                <a:gd name="T14" fmla="*/ 4 w 7"/>
                <a:gd name="T15" fmla="*/ 2 h 10"/>
                <a:gd name="T16" fmla="*/ 3 w 7"/>
                <a:gd name="T17" fmla="*/ 1 h 10"/>
                <a:gd name="T18" fmla="*/ 0 w 7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2" y="5"/>
                    <a:pt x="7" y="10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7"/>
                    <a:pt x="7" y="7"/>
                  </a:cubicBezTo>
                  <a:cubicBezTo>
                    <a:pt x="7" y="6"/>
                    <a:pt x="6" y="4"/>
                    <a:pt x="5" y="4"/>
                  </a:cubicBezTo>
                  <a:cubicBezTo>
                    <a:pt x="5" y="4"/>
                    <a:pt x="5" y="2"/>
                    <a:pt x="4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6" name="Freeform 84"/>
            <p:cNvSpPr/>
            <p:nvPr/>
          </p:nvSpPr>
          <p:spPr bwMode="auto">
            <a:xfrm>
              <a:off x="4597400" y="504825"/>
              <a:ext cx="303212" cy="376238"/>
            </a:xfrm>
            <a:custGeom>
              <a:avLst/>
              <a:gdLst>
                <a:gd name="T0" fmla="*/ 10 w 20"/>
                <a:gd name="T1" fmla="*/ 25 h 25"/>
                <a:gd name="T2" fmla="*/ 13 w 20"/>
                <a:gd name="T3" fmla="*/ 24 h 25"/>
                <a:gd name="T4" fmla="*/ 16 w 20"/>
                <a:gd name="T5" fmla="*/ 20 h 25"/>
                <a:gd name="T6" fmla="*/ 17 w 20"/>
                <a:gd name="T7" fmla="*/ 16 h 25"/>
                <a:gd name="T8" fmla="*/ 19 w 20"/>
                <a:gd name="T9" fmla="*/ 15 h 25"/>
                <a:gd name="T10" fmla="*/ 19 w 20"/>
                <a:gd name="T11" fmla="*/ 10 h 25"/>
                <a:gd name="T12" fmla="*/ 16 w 20"/>
                <a:gd name="T13" fmla="*/ 2 h 25"/>
                <a:gd name="T14" fmla="*/ 7 w 20"/>
                <a:gd name="T15" fmla="*/ 1 h 25"/>
                <a:gd name="T16" fmla="*/ 2 w 20"/>
                <a:gd name="T17" fmla="*/ 8 h 25"/>
                <a:gd name="T18" fmla="*/ 2 w 20"/>
                <a:gd name="T19" fmla="*/ 11 h 25"/>
                <a:gd name="T20" fmla="*/ 0 w 20"/>
                <a:gd name="T21" fmla="*/ 11 h 25"/>
                <a:gd name="T22" fmla="*/ 2 w 20"/>
                <a:gd name="T23" fmla="*/ 16 h 25"/>
                <a:gd name="T24" fmla="*/ 3 w 20"/>
                <a:gd name="T25" fmla="*/ 16 h 25"/>
                <a:gd name="T26" fmla="*/ 4 w 20"/>
                <a:gd name="T27" fmla="*/ 20 h 25"/>
                <a:gd name="T28" fmla="*/ 10 w 20"/>
                <a:gd name="T2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5">
                  <a:moveTo>
                    <a:pt x="10" y="25"/>
                  </a:moveTo>
                  <a:cubicBezTo>
                    <a:pt x="11" y="24"/>
                    <a:pt x="13" y="24"/>
                    <a:pt x="13" y="24"/>
                  </a:cubicBezTo>
                  <a:cubicBezTo>
                    <a:pt x="13" y="23"/>
                    <a:pt x="16" y="21"/>
                    <a:pt x="16" y="20"/>
                  </a:cubicBezTo>
                  <a:cubicBezTo>
                    <a:pt x="17" y="20"/>
                    <a:pt x="17" y="16"/>
                    <a:pt x="17" y="16"/>
                  </a:cubicBezTo>
                  <a:cubicBezTo>
                    <a:pt x="17" y="16"/>
                    <a:pt x="18" y="16"/>
                    <a:pt x="19" y="15"/>
                  </a:cubicBezTo>
                  <a:cubicBezTo>
                    <a:pt x="19" y="15"/>
                    <a:pt x="20" y="11"/>
                    <a:pt x="19" y="10"/>
                  </a:cubicBezTo>
                  <a:cubicBezTo>
                    <a:pt x="18" y="9"/>
                    <a:pt x="18" y="3"/>
                    <a:pt x="16" y="2"/>
                  </a:cubicBezTo>
                  <a:cubicBezTo>
                    <a:pt x="14" y="1"/>
                    <a:pt x="8" y="0"/>
                    <a:pt x="7" y="1"/>
                  </a:cubicBezTo>
                  <a:cubicBezTo>
                    <a:pt x="5" y="2"/>
                    <a:pt x="2" y="7"/>
                    <a:pt x="2" y="8"/>
                  </a:cubicBezTo>
                  <a:cubicBezTo>
                    <a:pt x="2" y="9"/>
                    <a:pt x="2" y="11"/>
                    <a:pt x="2" y="11"/>
                  </a:cubicBezTo>
                  <a:cubicBezTo>
                    <a:pt x="2" y="11"/>
                    <a:pt x="0" y="11"/>
                    <a:pt x="0" y="11"/>
                  </a:cubicBezTo>
                  <a:cubicBezTo>
                    <a:pt x="0" y="11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6"/>
                    <a:pt x="3" y="19"/>
                    <a:pt x="4" y="20"/>
                  </a:cubicBezTo>
                  <a:cubicBezTo>
                    <a:pt x="5" y="21"/>
                    <a:pt x="7" y="25"/>
                    <a:pt x="10" y="25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7" name="Freeform 85"/>
            <p:cNvSpPr/>
            <p:nvPr/>
          </p:nvSpPr>
          <p:spPr bwMode="auto">
            <a:xfrm>
              <a:off x="5430838" y="865188"/>
              <a:ext cx="196850" cy="211138"/>
            </a:xfrm>
            <a:custGeom>
              <a:avLst/>
              <a:gdLst>
                <a:gd name="T0" fmla="*/ 0 w 13"/>
                <a:gd name="T1" fmla="*/ 4 h 14"/>
                <a:gd name="T2" fmla="*/ 0 w 13"/>
                <a:gd name="T3" fmla="*/ 4 h 14"/>
                <a:gd name="T4" fmla="*/ 0 w 13"/>
                <a:gd name="T5" fmla="*/ 4 h 14"/>
                <a:gd name="T6" fmla="*/ 0 w 13"/>
                <a:gd name="T7" fmla="*/ 4 h 14"/>
                <a:gd name="T8" fmla="*/ 0 w 13"/>
                <a:gd name="T9" fmla="*/ 5 h 14"/>
                <a:gd name="T10" fmla="*/ 1 w 13"/>
                <a:gd name="T11" fmla="*/ 5 h 14"/>
                <a:gd name="T12" fmla="*/ 1 w 13"/>
                <a:gd name="T13" fmla="*/ 7 h 14"/>
                <a:gd name="T14" fmla="*/ 1 w 13"/>
                <a:gd name="T15" fmla="*/ 7 h 14"/>
                <a:gd name="T16" fmla="*/ 4 w 13"/>
                <a:gd name="T17" fmla="*/ 7 h 14"/>
                <a:gd name="T18" fmla="*/ 5 w 13"/>
                <a:gd name="T19" fmla="*/ 8 h 14"/>
                <a:gd name="T20" fmla="*/ 6 w 13"/>
                <a:gd name="T21" fmla="*/ 10 h 14"/>
                <a:gd name="T22" fmla="*/ 8 w 13"/>
                <a:gd name="T23" fmla="*/ 13 h 14"/>
                <a:gd name="T24" fmla="*/ 8 w 13"/>
                <a:gd name="T25" fmla="*/ 14 h 14"/>
                <a:gd name="T26" fmla="*/ 8 w 13"/>
                <a:gd name="T27" fmla="*/ 14 h 14"/>
                <a:gd name="T28" fmla="*/ 9 w 13"/>
                <a:gd name="T29" fmla="*/ 14 h 14"/>
                <a:gd name="T30" fmla="*/ 9 w 13"/>
                <a:gd name="T31" fmla="*/ 14 h 14"/>
                <a:gd name="T32" fmla="*/ 9 w 13"/>
                <a:gd name="T33" fmla="*/ 14 h 14"/>
                <a:gd name="T34" fmla="*/ 9 w 13"/>
                <a:gd name="T35" fmla="*/ 14 h 14"/>
                <a:gd name="T36" fmla="*/ 10 w 13"/>
                <a:gd name="T37" fmla="*/ 13 h 14"/>
                <a:gd name="T38" fmla="*/ 11 w 13"/>
                <a:gd name="T39" fmla="*/ 12 h 14"/>
                <a:gd name="T40" fmla="*/ 11 w 13"/>
                <a:gd name="T41" fmla="*/ 12 h 14"/>
                <a:gd name="T42" fmla="*/ 11 w 13"/>
                <a:gd name="T43" fmla="*/ 12 h 14"/>
                <a:gd name="T44" fmla="*/ 11 w 13"/>
                <a:gd name="T45" fmla="*/ 12 h 14"/>
                <a:gd name="T46" fmla="*/ 11 w 13"/>
                <a:gd name="T47" fmla="*/ 12 h 14"/>
                <a:gd name="T48" fmla="*/ 11 w 13"/>
                <a:gd name="T49" fmla="*/ 12 h 14"/>
                <a:gd name="T50" fmla="*/ 11 w 13"/>
                <a:gd name="T51" fmla="*/ 12 h 14"/>
                <a:gd name="T52" fmla="*/ 11 w 13"/>
                <a:gd name="T53" fmla="*/ 11 h 14"/>
                <a:gd name="T54" fmla="*/ 12 w 13"/>
                <a:gd name="T55" fmla="*/ 11 h 14"/>
                <a:gd name="T56" fmla="*/ 12 w 13"/>
                <a:gd name="T57" fmla="*/ 11 h 14"/>
                <a:gd name="T58" fmla="*/ 12 w 13"/>
                <a:gd name="T59" fmla="*/ 11 h 14"/>
                <a:gd name="T60" fmla="*/ 12 w 13"/>
                <a:gd name="T61" fmla="*/ 10 h 14"/>
                <a:gd name="T62" fmla="*/ 12 w 13"/>
                <a:gd name="T63" fmla="*/ 10 h 14"/>
                <a:gd name="T64" fmla="*/ 12 w 13"/>
                <a:gd name="T65" fmla="*/ 8 h 14"/>
                <a:gd name="T66" fmla="*/ 12 w 13"/>
                <a:gd name="T67" fmla="*/ 8 h 14"/>
                <a:gd name="T68" fmla="*/ 13 w 13"/>
                <a:gd name="T69" fmla="*/ 8 h 14"/>
                <a:gd name="T70" fmla="*/ 13 w 13"/>
                <a:gd name="T71" fmla="*/ 7 h 14"/>
                <a:gd name="T72" fmla="*/ 13 w 13"/>
                <a:gd name="T73" fmla="*/ 7 h 14"/>
                <a:gd name="T74" fmla="*/ 13 w 13"/>
                <a:gd name="T75" fmla="*/ 7 h 14"/>
                <a:gd name="T76" fmla="*/ 12 w 13"/>
                <a:gd name="T77" fmla="*/ 5 h 14"/>
                <a:gd name="T78" fmla="*/ 12 w 13"/>
                <a:gd name="T79" fmla="*/ 4 h 14"/>
                <a:gd name="T80" fmla="*/ 11 w 13"/>
                <a:gd name="T81" fmla="*/ 3 h 14"/>
                <a:gd name="T82" fmla="*/ 11 w 13"/>
                <a:gd name="T83" fmla="*/ 2 h 14"/>
                <a:gd name="T84" fmla="*/ 9 w 13"/>
                <a:gd name="T85" fmla="*/ 2 h 14"/>
                <a:gd name="T86" fmla="*/ 9 w 13"/>
                <a:gd name="T87" fmla="*/ 1 h 14"/>
                <a:gd name="T88" fmla="*/ 5 w 13"/>
                <a:gd name="T89" fmla="*/ 1 h 14"/>
                <a:gd name="T90" fmla="*/ 4 w 13"/>
                <a:gd name="T91" fmla="*/ 1 h 14"/>
                <a:gd name="T92" fmla="*/ 4 w 13"/>
                <a:gd name="T93" fmla="*/ 1 h 14"/>
                <a:gd name="T94" fmla="*/ 4 w 13"/>
                <a:gd name="T95" fmla="*/ 1 h 14"/>
                <a:gd name="T96" fmla="*/ 4 w 13"/>
                <a:gd name="T97" fmla="*/ 1 h 14"/>
                <a:gd name="T98" fmla="*/ 4 w 13"/>
                <a:gd name="T99" fmla="*/ 1 h 14"/>
                <a:gd name="T100" fmla="*/ 4 w 13"/>
                <a:gd name="T101" fmla="*/ 1 h 14"/>
                <a:gd name="T102" fmla="*/ 4 w 13"/>
                <a:gd name="T103" fmla="*/ 2 h 14"/>
                <a:gd name="T104" fmla="*/ 4 w 13"/>
                <a:gd name="T105" fmla="*/ 2 h 14"/>
                <a:gd name="T106" fmla="*/ 4 w 13"/>
                <a:gd name="T107" fmla="*/ 2 h 14"/>
                <a:gd name="T108" fmla="*/ 4 w 13"/>
                <a:gd name="T109" fmla="*/ 2 h 14"/>
                <a:gd name="T110" fmla="*/ 4 w 13"/>
                <a:gd name="T111" fmla="*/ 2 h 14"/>
                <a:gd name="T112" fmla="*/ 3 w 13"/>
                <a:gd name="T113" fmla="*/ 2 h 14"/>
                <a:gd name="T114" fmla="*/ 1 w 13"/>
                <a:gd name="T115" fmla="*/ 3 h 14"/>
                <a:gd name="T116" fmla="*/ 1 w 13"/>
                <a:gd name="T117" fmla="*/ 3 h 14"/>
                <a:gd name="T118" fmla="*/ 0 w 13"/>
                <a:gd name="T119" fmla="*/ 3 h 14"/>
                <a:gd name="T120" fmla="*/ 0 w 13"/>
                <a:gd name="T121" fmla="*/ 3 h 14"/>
                <a:gd name="T122" fmla="*/ 0 w 13"/>
                <a:gd name="T123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" h="1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6" y="8"/>
                    <a:pt x="6" y="10"/>
                    <a:pt x="6" y="10"/>
                  </a:cubicBezTo>
                  <a:cubicBezTo>
                    <a:pt x="7" y="10"/>
                    <a:pt x="8" y="12"/>
                    <a:pt x="8" y="13"/>
                  </a:cubicBezTo>
                  <a:cubicBezTo>
                    <a:pt x="8" y="13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9" y="13"/>
                    <a:pt x="10" y="13"/>
                  </a:cubicBezTo>
                  <a:cubicBezTo>
                    <a:pt x="10" y="13"/>
                    <a:pt x="10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1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0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Freeform 86"/>
            <p:cNvSpPr/>
            <p:nvPr/>
          </p:nvSpPr>
          <p:spPr bwMode="auto">
            <a:xfrm>
              <a:off x="5430838" y="881063"/>
              <a:ext cx="196850" cy="195263"/>
            </a:xfrm>
            <a:custGeom>
              <a:avLst/>
              <a:gdLst>
                <a:gd name="T0" fmla="*/ 0 w 13"/>
                <a:gd name="T1" fmla="*/ 3 h 13"/>
                <a:gd name="T2" fmla="*/ 0 w 13"/>
                <a:gd name="T3" fmla="*/ 3 h 13"/>
                <a:gd name="T4" fmla="*/ 0 w 13"/>
                <a:gd name="T5" fmla="*/ 3 h 13"/>
                <a:gd name="T6" fmla="*/ 0 w 13"/>
                <a:gd name="T7" fmla="*/ 3 h 13"/>
                <a:gd name="T8" fmla="*/ 0 w 13"/>
                <a:gd name="T9" fmla="*/ 4 h 13"/>
                <a:gd name="T10" fmla="*/ 1 w 13"/>
                <a:gd name="T11" fmla="*/ 4 h 13"/>
                <a:gd name="T12" fmla="*/ 1 w 13"/>
                <a:gd name="T13" fmla="*/ 6 h 13"/>
                <a:gd name="T14" fmla="*/ 1 w 13"/>
                <a:gd name="T15" fmla="*/ 6 h 13"/>
                <a:gd name="T16" fmla="*/ 4 w 13"/>
                <a:gd name="T17" fmla="*/ 6 h 13"/>
                <a:gd name="T18" fmla="*/ 5 w 13"/>
                <a:gd name="T19" fmla="*/ 7 h 13"/>
                <a:gd name="T20" fmla="*/ 6 w 13"/>
                <a:gd name="T21" fmla="*/ 9 h 13"/>
                <a:gd name="T22" fmla="*/ 8 w 13"/>
                <a:gd name="T23" fmla="*/ 12 h 13"/>
                <a:gd name="T24" fmla="*/ 8 w 13"/>
                <a:gd name="T25" fmla="*/ 13 h 13"/>
                <a:gd name="T26" fmla="*/ 8 w 13"/>
                <a:gd name="T27" fmla="*/ 13 h 13"/>
                <a:gd name="T28" fmla="*/ 9 w 13"/>
                <a:gd name="T29" fmla="*/ 13 h 13"/>
                <a:gd name="T30" fmla="*/ 9 w 13"/>
                <a:gd name="T31" fmla="*/ 13 h 13"/>
                <a:gd name="T32" fmla="*/ 9 w 13"/>
                <a:gd name="T33" fmla="*/ 13 h 13"/>
                <a:gd name="T34" fmla="*/ 9 w 13"/>
                <a:gd name="T35" fmla="*/ 13 h 13"/>
                <a:gd name="T36" fmla="*/ 10 w 13"/>
                <a:gd name="T37" fmla="*/ 12 h 13"/>
                <a:gd name="T38" fmla="*/ 11 w 13"/>
                <a:gd name="T39" fmla="*/ 11 h 13"/>
                <a:gd name="T40" fmla="*/ 11 w 13"/>
                <a:gd name="T41" fmla="*/ 11 h 13"/>
                <a:gd name="T42" fmla="*/ 11 w 13"/>
                <a:gd name="T43" fmla="*/ 11 h 13"/>
                <a:gd name="T44" fmla="*/ 11 w 13"/>
                <a:gd name="T45" fmla="*/ 11 h 13"/>
                <a:gd name="T46" fmla="*/ 11 w 13"/>
                <a:gd name="T47" fmla="*/ 11 h 13"/>
                <a:gd name="T48" fmla="*/ 11 w 13"/>
                <a:gd name="T49" fmla="*/ 11 h 13"/>
                <a:gd name="T50" fmla="*/ 11 w 13"/>
                <a:gd name="T51" fmla="*/ 11 h 13"/>
                <a:gd name="T52" fmla="*/ 11 w 13"/>
                <a:gd name="T53" fmla="*/ 10 h 13"/>
                <a:gd name="T54" fmla="*/ 12 w 13"/>
                <a:gd name="T55" fmla="*/ 10 h 13"/>
                <a:gd name="T56" fmla="*/ 12 w 13"/>
                <a:gd name="T57" fmla="*/ 10 h 13"/>
                <a:gd name="T58" fmla="*/ 12 w 13"/>
                <a:gd name="T59" fmla="*/ 10 h 13"/>
                <a:gd name="T60" fmla="*/ 12 w 13"/>
                <a:gd name="T61" fmla="*/ 9 h 13"/>
                <a:gd name="T62" fmla="*/ 12 w 13"/>
                <a:gd name="T63" fmla="*/ 9 h 13"/>
                <a:gd name="T64" fmla="*/ 12 w 13"/>
                <a:gd name="T65" fmla="*/ 7 h 13"/>
                <a:gd name="T66" fmla="*/ 12 w 13"/>
                <a:gd name="T67" fmla="*/ 7 h 13"/>
                <a:gd name="T68" fmla="*/ 13 w 13"/>
                <a:gd name="T69" fmla="*/ 7 h 13"/>
                <a:gd name="T70" fmla="*/ 13 w 13"/>
                <a:gd name="T71" fmla="*/ 6 h 13"/>
                <a:gd name="T72" fmla="*/ 13 w 13"/>
                <a:gd name="T73" fmla="*/ 6 h 13"/>
                <a:gd name="T74" fmla="*/ 10 w 13"/>
                <a:gd name="T75" fmla="*/ 6 h 13"/>
                <a:gd name="T76" fmla="*/ 9 w 13"/>
                <a:gd name="T77" fmla="*/ 5 h 13"/>
                <a:gd name="T78" fmla="*/ 11 w 13"/>
                <a:gd name="T79" fmla="*/ 4 h 13"/>
                <a:gd name="T80" fmla="*/ 8 w 13"/>
                <a:gd name="T81" fmla="*/ 4 h 13"/>
                <a:gd name="T82" fmla="*/ 7 w 13"/>
                <a:gd name="T83" fmla="*/ 3 h 13"/>
                <a:gd name="T84" fmla="*/ 10 w 13"/>
                <a:gd name="T85" fmla="*/ 2 h 13"/>
                <a:gd name="T86" fmla="*/ 7 w 13"/>
                <a:gd name="T87" fmla="*/ 2 h 13"/>
                <a:gd name="T88" fmla="*/ 6 w 13"/>
                <a:gd name="T89" fmla="*/ 1 h 13"/>
                <a:gd name="T90" fmla="*/ 4 w 13"/>
                <a:gd name="T91" fmla="*/ 0 h 13"/>
                <a:gd name="T92" fmla="*/ 4 w 13"/>
                <a:gd name="T93" fmla="*/ 0 h 13"/>
                <a:gd name="T94" fmla="*/ 4 w 13"/>
                <a:gd name="T95" fmla="*/ 0 h 13"/>
                <a:gd name="T96" fmla="*/ 4 w 13"/>
                <a:gd name="T97" fmla="*/ 0 h 13"/>
                <a:gd name="T98" fmla="*/ 4 w 13"/>
                <a:gd name="T99" fmla="*/ 0 h 13"/>
                <a:gd name="T100" fmla="*/ 4 w 13"/>
                <a:gd name="T101" fmla="*/ 0 h 13"/>
                <a:gd name="T102" fmla="*/ 4 w 13"/>
                <a:gd name="T103" fmla="*/ 1 h 13"/>
                <a:gd name="T104" fmla="*/ 4 w 13"/>
                <a:gd name="T105" fmla="*/ 1 h 13"/>
                <a:gd name="T106" fmla="*/ 4 w 13"/>
                <a:gd name="T107" fmla="*/ 1 h 13"/>
                <a:gd name="T108" fmla="*/ 4 w 13"/>
                <a:gd name="T109" fmla="*/ 1 h 13"/>
                <a:gd name="T110" fmla="*/ 4 w 13"/>
                <a:gd name="T111" fmla="*/ 1 h 13"/>
                <a:gd name="T112" fmla="*/ 4 w 13"/>
                <a:gd name="T113" fmla="*/ 1 h 13"/>
                <a:gd name="T114" fmla="*/ 3 w 13"/>
                <a:gd name="T115" fmla="*/ 2 h 13"/>
                <a:gd name="T116" fmla="*/ 1 w 13"/>
                <a:gd name="T117" fmla="*/ 2 h 13"/>
                <a:gd name="T118" fmla="*/ 1 w 13"/>
                <a:gd name="T119" fmla="*/ 2 h 13"/>
                <a:gd name="T120" fmla="*/ 0 w 13"/>
                <a:gd name="T121" fmla="*/ 2 h 13"/>
                <a:gd name="T122" fmla="*/ 0 w 13"/>
                <a:gd name="T123" fmla="*/ 2 h 13"/>
                <a:gd name="T124" fmla="*/ 0 w 13"/>
                <a:gd name="T12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" h="1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3" y="7"/>
                    <a:pt x="4" y="6"/>
                  </a:cubicBezTo>
                  <a:cubicBezTo>
                    <a:pt x="5" y="5"/>
                    <a:pt x="5" y="7"/>
                    <a:pt x="5" y="7"/>
                  </a:cubicBezTo>
                  <a:cubicBezTo>
                    <a:pt x="6" y="7"/>
                    <a:pt x="6" y="9"/>
                    <a:pt x="6" y="9"/>
                  </a:cubicBezTo>
                  <a:cubicBezTo>
                    <a:pt x="7" y="9"/>
                    <a:pt x="8" y="11"/>
                    <a:pt x="8" y="12"/>
                  </a:cubicBez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10" y="12"/>
                  </a:cubicBezTo>
                  <a:cubicBezTo>
                    <a:pt x="10" y="12"/>
                    <a:pt x="10" y="12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0" y="6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9" y="5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8" y="3"/>
                    <a:pt x="7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9" name="Freeform 87"/>
            <p:cNvSpPr/>
            <p:nvPr/>
          </p:nvSpPr>
          <p:spPr bwMode="auto">
            <a:xfrm>
              <a:off x="4597400" y="520700"/>
              <a:ext cx="303212" cy="360363"/>
            </a:xfrm>
            <a:custGeom>
              <a:avLst/>
              <a:gdLst>
                <a:gd name="T0" fmla="*/ 16 w 20"/>
                <a:gd name="T1" fmla="*/ 1 h 24"/>
                <a:gd name="T2" fmla="*/ 13 w 20"/>
                <a:gd name="T3" fmla="*/ 0 h 24"/>
                <a:gd name="T4" fmla="*/ 15 w 20"/>
                <a:gd name="T5" fmla="*/ 5 h 24"/>
                <a:gd name="T6" fmla="*/ 16 w 20"/>
                <a:gd name="T7" fmla="*/ 9 h 24"/>
                <a:gd name="T8" fmla="*/ 17 w 20"/>
                <a:gd name="T9" fmla="*/ 11 h 24"/>
                <a:gd name="T10" fmla="*/ 16 w 20"/>
                <a:gd name="T11" fmla="*/ 14 h 24"/>
                <a:gd name="T12" fmla="*/ 16 w 20"/>
                <a:gd name="T13" fmla="*/ 16 h 24"/>
                <a:gd name="T14" fmla="*/ 16 w 20"/>
                <a:gd name="T15" fmla="*/ 19 h 24"/>
                <a:gd name="T16" fmla="*/ 13 w 20"/>
                <a:gd name="T17" fmla="*/ 22 h 24"/>
                <a:gd name="T18" fmla="*/ 9 w 20"/>
                <a:gd name="T19" fmla="*/ 23 h 24"/>
                <a:gd name="T20" fmla="*/ 8 w 20"/>
                <a:gd name="T21" fmla="*/ 21 h 24"/>
                <a:gd name="T22" fmla="*/ 5 w 20"/>
                <a:gd name="T23" fmla="*/ 18 h 24"/>
                <a:gd name="T24" fmla="*/ 5 w 20"/>
                <a:gd name="T25" fmla="*/ 15 h 24"/>
                <a:gd name="T26" fmla="*/ 6 w 20"/>
                <a:gd name="T27" fmla="*/ 13 h 24"/>
                <a:gd name="T28" fmla="*/ 6 w 20"/>
                <a:gd name="T29" fmla="*/ 12 h 24"/>
                <a:gd name="T30" fmla="*/ 4 w 20"/>
                <a:gd name="T31" fmla="*/ 10 h 24"/>
                <a:gd name="T32" fmla="*/ 6 w 20"/>
                <a:gd name="T33" fmla="*/ 8 h 24"/>
                <a:gd name="T34" fmla="*/ 7 w 20"/>
                <a:gd name="T35" fmla="*/ 6 h 24"/>
                <a:gd name="T36" fmla="*/ 8 w 20"/>
                <a:gd name="T37" fmla="*/ 1 h 24"/>
                <a:gd name="T38" fmla="*/ 7 w 20"/>
                <a:gd name="T39" fmla="*/ 0 h 24"/>
                <a:gd name="T40" fmla="*/ 7 w 20"/>
                <a:gd name="T41" fmla="*/ 0 h 24"/>
                <a:gd name="T42" fmla="*/ 2 w 20"/>
                <a:gd name="T43" fmla="*/ 7 h 24"/>
                <a:gd name="T44" fmla="*/ 2 w 20"/>
                <a:gd name="T45" fmla="*/ 10 h 24"/>
                <a:gd name="T46" fmla="*/ 0 w 20"/>
                <a:gd name="T47" fmla="*/ 10 h 24"/>
                <a:gd name="T48" fmla="*/ 1 w 20"/>
                <a:gd name="T49" fmla="*/ 15 h 24"/>
                <a:gd name="T50" fmla="*/ 3 w 20"/>
                <a:gd name="T51" fmla="*/ 15 h 24"/>
                <a:gd name="T52" fmla="*/ 4 w 20"/>
                <a:gd name="T53" fmla="*/ 19 h 24"/>
                <a:gd name="T54" fmla="*/ 10 w 20"/>
                <a:gd name="T55" fmla="*/ 24 h 24"/>
                <a:gd name="T56" fmla="*/ 13 w 20"/>
                <a:gd name="T57" fmla="*/ 23 h 24"/>
                <a:gd name="T58" fmla="*/ 16 w 20"/>
                <a:gd name="T59" fmla="*/ 19 h 24"/>
                <a:gd name="T60" fmla="*/ 17 w 20"/>
                <a:gd name="T61" fmla="*/ 15 h 24"/>
                <a:gd name="T62" fmla="*/ 19 w 20"/>
                <a:gd name="T63" fmla="*/ 14 h 24"/>
                <a:gd name="T64" fmla="*/ 19 w 20"/>
                <a:gd name="T65" fmla="*/ 9 h 24"/>
                <a:gd name="T66" fmla="*/ 16 w 20"/>
                <a:gd name="T6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24">
                  <a:moveTo>
                    <a:pt x="16" y="1"/>
                  </a:moveTo>
                  <a:cubicBezTo>
                    <a:pt x="15" y="1"/>
                    <a:pt x="14" y="1"/>
                    <a:pt x="13" y="0"/>
                  </a:cubicBezTo>
                  <a:cubicBezTo>
                    <a:pt x="13" y="1"/>
                    <a:pt x="14" y="4"/>
                    <a:pt x="15" y="5"/>
                  </a:cubicBezTo>
                  <a:cubicBezTo>
                    <a:pt x="16" y="6"/>
                    <a:pt x="16" y="9"/>
                    <a:pt x="16" y="9"/>
                  </a:cubicBezTo>
                  <a:cubicBezTo>
                    <a:pt x="16" y="9"/>
                    <a:pt x="17" y="10"/>
                    <a:pt x="17" y="11"/>
                  </a:cubicBezTo>
                  <a:cubicBezTo>
                    <a:pt x="17" y="11"/>
                    <a:pt x="17" y="13"/>
                    <a:pt x="16" y="14"/>
                  </a:cubicBezTo>
                  <a:cubicBezTo>
                    <a:pt x="15" y="16"/>
                    <a:pt x="16" y="16"/>
                    <a:pt x="16" y="16"/>
                  </a:cubicBezTo>
                  <a:cubicBezTo>
                    <a:pt x="16" y="16"/>
                    <a:pt x="16" y="18"/>
                    <a:pt x="16" y="19"/>
                  </a:cubicBezTo>
                  <a:cubicBezTo>
                    <a:pt x="15" y="19"/>
                    <a:pt x="13" y="21"/>
                    <a:pt x="13" y="22"/>
                  </a:cubicBezTo>
                  <a:cubicBezTo>
                    <a:pt x="13" y="22"/>
                    <a:pt x="11" y="23"/>
                    <a:pt x="9" y="23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8" y="20"/>
                    <a:pt x="6" y="20"/>
                    <a:pt x="5" y="18"/>
                  </a:cubicBezTo>
                  <a:cubicBezTo>
                    <a:pt x="5" y="17"/>
                    <a:pt x="6" y="16"/>
                    <a:pt x="5" y="15"/>
                  </a:cubicBezTo>
                  <a:cubicBezTo>
                    <a:pt x="5" y="14"/>
                    <a:pt x="6" y="13"/>
                    <a:pt x="6" y="13"/>
                  </a:cubicBezTo>
                  <a:cubicBezTo>
                    <a:pt x="6" y="13"/>
                    <a:pt x="6" y="12"/>
                    <a:pt x="6" y="12"/>
                  </a:cubicBezTo>
                  <a:cubicBezTo>
                    <a:pt x="6" y="12"/>
                    <a:pt x="4" y="11"/>
                    <a:pt x="4" y="10"/>
                  </a:cubicBezTo>
                  <a:cubicBezTo>
                    <a:pt x="4" y="9"/>
                    <a:pt x="7" y="8"/>
                    <a:pt x="6" y="8"/>
                  </a:cubicBezTo>
                  <a:cubicBezTo>
                    <a:pt x="6" y="8"/>
                    <a:pt x="8" y="7"/>
                    <a:pt x="7" y="6"/>
                  </a:cubicBezTo>
                  <a:cubicBezTo>
                    <a:pt x="7" y="5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"/>
                    <a:pt x="2" y="6"/>
                    <a:pt x="2" y="7"/>
                  </a:cubicBezTo>
                  <a:cubicBezTo>
                    <a:pt x="2" y="8"/>
                    <a:pt x="2" y="10"/>
                    <a:pt x="2" y="10"/>
                  </a:cubicBezTo>
                  <a:cubicBezTo>
                    <a:pt x="2" y="10"/>
                    <a:pt x="0" y="10"/>
                    <a:pt x="0" y="10"/>
                  </a:cubicBezTo>
                  <a:cubicBezTo>
                    <a:pt x="0" y="10"/>
                    <a:pt x="1" y="14"/>
                    <a:pt x="1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3" y="15"/>
                    <a:pt x="3" y="18"/>
                    <a:pt x="4" y="19"/>
                  </a:cubicBezTo>
                  <a:cubicBezTo>
                    <a:pt x="5" y="20"/>
                    <a:pt x="7" y="24"/>
                    <a:pt x="10" y="24"/>
                  </a:cubicBezTo>
                  <a:cubicBezTo>
                    <a:pt x="11" y="23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9"/>
                    <a:pt x="17" y="15"/>
                    <a:pt x="17" y="15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19" y="14"/>
                    <a:pt x="20" y="10"/>
                    <a:pt x="19" y="9"/>
                  </a:cubicBezTo>
                  <a:cubicBezTo>
                    <a:pt x="18" y="8"/>
                    <a:pt x="18" y="2"/>
                    <a:pt x="16" y="1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0" name="Freeform 88"/>
            <p:cNvSpPr/>
            <p:nvPr/>
          </p:nvSpPr>
          <p:spPr bwMode="auto">
            <a:xfrm>
              <a:off x="3825875" y="881063"/>
              <a:ext cx="104775" cy="149225"/>
            </a:xfrm>
            <a:custGeom>
              <a:avLst/>
              <a:gdLst>
                <a:gd name="T0" fmla="*/ 7 w 7"/>
                <a:gd name="T1" fmla="*/ 1 h 10"/>
                <a:gd name="T2" fmla="*/ 7 w 7"/>
                <a:gd name="T3" fmla="*/ 3 h 10"/>
                <a:gd name="T4" fmla="*/ 1 w 7"/>
                <a:gd name="T5" fmla="*/ 10 h 10"/>
                <a:gd name="T6" fmla="*/ 0 w 7"/>
                <a:gd name="T7" fmla="*/ 9 h 10"/>
                <a:gd name="T8" fmla="*/ 0 w 7"/>
                <a:gd name="T9" fmla="*/ 9 h 10"/>
                <a:gd name="T10" fmla="*/ 1 w 7"/>
                <a:gd name="T11" fmla="*/ 7 h 10"/>
                <a:gd name="T12" fmla="*/ 2 w 7"/>
                <a:gd name="T13" fmla="*/ 5 h 10"/>
                <a:gd name="T14" fmla="*/ 3 w 7"/>
                <a:gd name="T15" fmla="*/ 2 h 10"/>
                <a:gd name="T16" fmla="*/ 5 w 7"/>
                <a:gd name="T17" fmla="*/ 1 h 10"/>
                <a:gd name="T18" fmla="*/ 7 w 7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7" y="1"/>
                  </a:moveTo>
                  <a:cubicBezTo>
                    <a:pt x="7" y="2"/>
                    <a:pt x="7" y="3"/>
                    <a:pt x="7" y="3"/>
                  </a:cubicBezTo>
                  <a:cubicBezTo>
                    <a:pt x="6" y="6"/>
                    <a:pt x="1" y="10"/>
                    <a:pt x="1" y="10"/>
                  </a:cubicBezTo>
                  <a:cubicBezTo>
                    <a:pt x="1" y="10"/>
                    <a:pt x="1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8"/>
                    <a:pt x="1" y="8"/>
                    <a:pt x="1" y="7"/>
                  </a:cubicBezTo>
                  <a:cubicBezTo>
                    <a:pt x="1" y="7"/>
                    <a:pt x="2" y="5"/>
                    <a:pt x="2" y="5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4" y="2"/>
                    <a:pt x="4" y="0"/>
                    <a:pt x="5" y="1"/>
                  </a:cubicBezTo>
                  <a:cubicBezTo>
                    <a:pt x="6" y="2"/>
                    <a:pt x="7" y="2"/>
                    <a:pt x="7" y="1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1" name="Freeform 89"/>
            <p:cNvSpPr/>
            <p:nvPr/>
          </p:nvSpPr>
          <p:spPr bwMode="auto">
            <a:xfrm>
              <a:off x="3763963" y="806450"/>
              <a:ext cx="182562" cy="209550"/>
            </a:xfrm>
            <a:custGeom>
              <a:avLst/>
              <a:gdLst>
                <a:gd name="T0" fmla="*/ 12 w 12"/>
                <a:gd name="T1" fmla="*/ 3 h 14"/>
                <a:gd name="T2" fmla="*/ 12 w 12"/>
                <a:gd name="T3" fmla="*/ 3 h 14"/>
                <a:gd name="T4" fmla="*/ 12 w 12"/>
                <a:gd name="T5" fmla="*/ 3 h 14"/>
                <a:gd name="T6" fmla="*/ 12 w 12"/>
                <a:gd name="T7" fmla="*/ 4 h 14"/>
                <a:gd name="T8" fmla="*/ 12 w 12"/>
                <a:gd name="T9" fmla="*/ 4 h 14"/>
                <a:gd name="T10" fmla="*/ 12 w 12"/>
                <a:gd name="T11" fmla="*/ 4 h 14"/>
                <a:gd name="T12" fmla="*/ 11 w 12"/>
                <a:gd name="T13" fmla="*/ 6 h 14"/>
                <a:gd name="T14" fmla="*/ 11 w 12"/>
                <a:gd name="T15" fmla="*/ 6 h 14"/>
                <a:gd name="T16" fmla="*/ 9 w 12"/>
                <a:gd name="T17" fmla="*/ 6 h 14"/>
                <a:gd name="T18" fmla="*/ 7 w 12"/>
                <a:gd name="T19" fmla="*/ 7 h 14"/>
                <a:gd name="T20" fmla="*/ 6 w 12"/>
                <a:gd name="T21" fmla="*/ 10 h 14"/>
                <a:gd name="T22" fmla="*/ 5 w 12"/>
                <a:gd name="T23" fmla="*/ 12 h 14"/>
                <a:gd name="T24" fmla="*/ 4 w 12"/>
                <a:gd name="T25" fmla="*/ 14 h 14"/>
                <a:gd name="T26" fmla="*/ 4 w 12"/>
                <a:gd name="T27" fmla="*/ 14 h 14"/>
                <a:gd name="T28" fmla="*/ 4 w 12"/>
                <a:gd name="T29" fmla="*/ 14 h 14"/>
                <a:gd name="T30" fmla="*/ 4 w 12"/>
                <a:gd name="T31" fmla="*/ 13 h 14"/>
                <a:gd name="T32" fmla="*/ 4 w 12"/>
                <a:gd name="T33" fmla="*/ 13 h 14"/>
                <a:gd name="T34" fmla="*/ 3 w 12"/>
                <a:gd name="T35" fmla="*/ 13 h 14"/>
                <a:gd name="T36" fmla="*/ 3 w 12"/>
                <a:gd name="T37" fmla="*/ 13 h 14"/>
                <a:gd name="T38" fmla="*/ 2 w 12"/>
                <a:gd name="T39" fmla="*/ 12 h 14"/>
                <a:gd name="T40" fmla="*/ 2 w 12"/>
                <a:gd name="T41" fmla="*/ 11 h 14"/>
                <a:gd name="T42" fmla="*/ 2 w 12"/>
                <a:gd name="T43" fmla="*/ 11 h 14"/>
                <a:gd name="T44" fmla="*/ 2 w 12"/>
                <a:gd name="T45" fmla="*/ 11 h 14"/>
                <a:gd name="T46" fmla="*/ 2 w 12"/>
                <a:gd name="T47" fmla="*/ 11 h 14"/>
                <a:gd name="T48" fmla="*/ 1 w 12"/>
                <a:gd name="T49" fmla="*/ 11 h 14"/>
                <a:gd name="T50" fmla="*/ 1 w 12"/>
                <a:gd name="T51" fmla="*/ 11 h 14"/>
                <a:gd name="T52" fmla="*/ 1 w 12"/>
                <a:gd name="T53" fmla="*/ 11 h 14"/>
                <a:gd name="T54" fmla="*/ 1 w 12"/>
                <a:gd name="T55" fmla="*/ 10 h 14"/>
                <a:gd name="T56" fmla="*/ 1 w 12"/>
                <a:gd name="T57" fmla="*/ 10 h 14"/>
                <a:gd name="T58" fmla="*/ 1 w 12"/>
                <a:gd name="T59" fmla="*/ 10 h 14"/>
                <a:gd name="T60" fmla="*/ 1 w 12"/>
                <a:gd name="T61" fmla="*/ 9 h 14"/>
                <a:gd name="T62" fmla="*/ 1 w 12"/>
                <a:gd name="T63" fmla="*/ 9 h 14"/>
                <a:gd name="T64" fmla="*/ 0 w 12"/>
                <a:gd name="T65" fmla="*/ 8 h 14"/>
                <a:gd name="T66" fmla="*/ 0 w 12"/>
                <a:gd name="T67" fmla="*/ 8 h 14"/>
                <a:gd name="T68" fmla="*/ 0 w 12"/>
                <a:gd name="T69" fmla="*/ 7 h 14"/>
                <a:gd name="T70" fmla="*/ 0 w 12"/>
                <a:gd name="T71" fmla="*/ 7 h 14"/>
                <a:gd name="T72" fmla="*/ 0 w 12"/>
                <a:gd name="T73" fmla="*/ 6 h 14"/>
                <a:gd name="T74" fmla="*/ 0 w 12"/>
                <a:gd name="T75" fmla="*/ 6 h 14"/>
                <a:gd name="T76" fmla="*/ 1 w 12"/>
                <a:gd name="T77" fmla="*/ 5 h 14"/>
                <a:gd name="T78" fmla="*/ 1 w 12"/>
                <a:gd name="T79" fmla="*/ 4 h 14"/>
                <a:gd name="T80" fmla="*/ 2 w 12"/>
                <a:gd name="T81" fmla="*/ 3 h 14"/>
                <a:gd name="T82" fmla="*/ 2 w 12"/>
                <a:gd name="T83" fmla="*/ 1 h 14"/>
                <a:gd name="T84" fmla="*/ 4 w 12"/>
                <a:gd name="T85" fmla="*/ 1 h 14"/>
                <a:gd name="T86" fmla="*/ 4 w 12"/>
                <a:gd name="T87" fmla="*/ 0 h 14"/>
                <a:gd name="T88" fmla="*/ 8 w 12"/>
                <a:gd name="T89" fmla="*/ 0 h 14"/>
                <a:gd name="T90" fmla="*/ 8 w 12"/>
                <a:gd name="T91" fmla="*/ 0 h 14"/>
                <a:gd name="T92" fmla="*/ 9 w 12"/>
                <a:gd name="T93" fmla="*/ 0 h 14"/>
                <a:gd name="T94" fmla="*/ 9 w 12"/>
                <a:gd name="T95" fmla="*/ 1 h 14"/>
                <a:gd name="T96" fmla="*/ 9 w 12"/>
                <a:gd name="T97" fmla="*/ 1 h 14"/>
                <a:gd name="T98" fmla="*/ 9 w 12"/>
                <a:gd name="T99" fmla="*/ 1 h 14"/>
                <a:gd name="T100" fmla="*/ 9 w 12"/>
                <a:gd name="T101" fmla="*/ 1 h 14"/>
                <a:gd name="T102" fmla="*/ 9 w 12"/>
                <a:gd name="T103" fmla="*/ 1 h 14"/>
                <a:gd name="T104" fmla="*/ 9 w 12"/>
                <a:gd name="T105" fmla="*/ 1 h 14"/>
                <a:gd name="T106" fmla="*/ 9 w 12"/>
                <a:gd name="T107" fmla="*/ 1 h 14"/>
                <a:gd name="T108" fmla="*/ 9 w 12"/>
                <a:gd name="T109" fmla="*/ 1 h 14"/>
                <a:gd name="T110" fmla="*/ 9 w 12"/>
                <a:gd name="T111" fmla="*/ 1 h 14"/>
                <a:gd name="T112" fmla="*/ 10 w 12"/>
                <a:gd name="T113" fmla="*/ 1 h 14"/>
                <a:gd name="T114" fmla="*/ 12 w 12"/>
                <a:gd name="T115" fmla="*/ 2 h 14"/>
                <a:gd name="T116" fmla="*/ 12 w 12"/>
                <a:gd name="T117" fmla="*/ 2 h 14"/>
                <a:gd name="T118" fmla="*/ 12 w 12"/>
                <a:gd name="T119" fmla="*/ 2 h 14"/>
                <a:gd name="T120" fmla="*/ 12 w 12"/>
                <a:gd name="T121" fmla="*/ 3 h 14"/>
                <a:gd name="T122" fmla="*/ 12 w 12"/>
                <a:gd name="T12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" h="14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0" y="7"/>
                    <a:pt x="9" y="6"/>
                  </a:cubicBezTo>
                  <a:cubicBezTo>
                    <a:pt x="8" y="5"/>
                    <a:pt x="8" y="7"/>
                    <a:pt x="7" y="7"/>
                  </a:cubicBezTo>
                  <a:cubicBezTo>
                    <a:pt x="7" y="8"/>
                    <a:pt x="7" y="10"/>
                    <a:pt x="6" y="10"/>
                  </a:cubicBezTo>
                  <a:cubicBezTo>
                    <a:pt x="6" y="10"/>
                    <a:pt x="5" y="12"/>
                    <a:pt x="5" y="12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4" y="0"/>
                    <a:pt x="7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2" name="Freeform 90"/>
            <p:cNvSpPr/>
            <p:nvPr/>
          </p:nvSpPr>
          <p:spPr bwMode="auto">
            <a:xfrm>
              <a:off x="3763963" y="806450"/>
              <a:ext cx="182562" cy="209550"/>
            </a:xfrm>
            <a:custGeom>
              <a:avLst/>
              <a:gdLst>
                <a:gd name="T0" fmla="*/ 12 w 12"/>
                <a:gd name="T1" fmla="*/ 3 h 14"/>
                <a:gd name="T2" fmla="*/ 12 w 12"/>
                <a:gd name="T3" fmla="*/ 3 h 14"/>
                <a:gd name="T4" fmla="*/ 12 w 12"/>
                <a:gd name="T5" fmla="*/ 3 h 14"/>
                <a:gd name="T6" fmla="*/ 12 w 12"/>
                <a:gd name="T7" fmla="*/ 4 h 14"/>
                <a:gd name="T8" fmla="*/ 12 w 12"/>
                <a:gd name="T9" fmla="*/ 4 h 14"/>
                <a:gd name="T10" fmla="*/ 12 w 12"/>
                <a:gd name="T11" fmla="*/ 4 h 14"/>
                <a:gd name="T12" fmla="*/ 11 w 12"/>
                <a:gd name="T13" fmla="*/ 6 h 14"/>
                <a:gd name="T14" fmla="*/ 11 w 12"/>
                <a:gd name="T15" fmla="*/ 6 h 14"/>
                <a:gd name="T16" fmla="*/ 9 w 12"/>
                <a:gd name="T17" fmla="*/ 6 h 14"/>
                <a:gd name="T18" fmla="*/ 7 w 12"/>
                <a:gd name="T19" fmla="*/ 7 h 14"/>
                <a:gd name="T20" fmla="*/ 6 w 12"/>
                <a:gd name="T21" fmla="*/ 10 h 14"/>
                <a:gd name="T22" fmla="*/ 5 w 12"/>
                <a:gd name="T23" fmla="*/ 12 h 14"/>
                <a:gd name="T24" fmla="*/ 4 w 12"/>
                <a:gd name="T25" fmla="*/ 14 h 14"/>
                <a:gd name="T26" fmla="*/ 4 w 12"/>
                <a:gd name="T27" fmla="*/ 14 h 14"/>
                <a:gd name="T28" fmla="*/ 4 w 12"/>
                <a:gd name="T29" fmla="*/ 14 h 14"/>
                <a:gd name="T30" fmla="*/ 4 w 12"/>
                <a:gd name="T31" fmla="*/ 13 h 14"/>
                <a:gd name="T32" fmla="*/ 4 w 12"/>
                <a:gd name="T33" fmla="*/ 13 h 14"/>
                <a:gd name="T34" fmla="*/ 3 w 12"/>
                <a:gd name="T35" fmla="*/ 13 h 14"/>
                <a:gd name="T36" fmla="*/ 3 w 12"/>
                <a:gd name="T37" fmla="*/ 13 h 14"/>
                <a:gd name="T38" fmla="*/ 2 w 12"/>
                <a:gd name="T39" fmla="*/ 12 h 14"/>
                <a:gd name="T40" fmla="*/ 2 w 12"/>
                <a:gd name="T41" fmla="*/ 11 h 14"/>
                <a:gd name="T42" fmla="*/ 2 w 12"/>
                <a:gd name="T43" fmla="*/ 11 h 14"/>
                <a:gd name="T44" fmla="*/ 2 w 12"/>
                <a:gd name="T45" fmla="*/ 11 h 14"/>
                <a:gd name="T46" fmla="*/ 2 w 12"/>
                <a:gd name="T47" fmla="*/ 11 h 14"/>
                <a:gd name="T48" fmla="*/ 1 w 12"/>
                <a:gd name="T49" fmla="*/ 11 h 14"/>
                <a:gd name="T50" fmla="*/ 1 w 12"/>
                <a:gd name="T51" fmla="*/ 11 h 14"/>
                <a:gd name="T52" fmla="*/ 1 w 12"/>
                <a:gd name="T53" fmla="*/ 11 h 14"/>
                <a:gd name="T54" fmla="*/ 1 w 12"/>
                <a:gd name="T55" fmla="*/ 10 h 14"/>
                <a:gd name="T56" fmla="*/ 1 w 12"/>
                <a:gd name="T57" fmla="*/ 10 h 14"/>
                <a:gd name="T58" fmla="*/ 1 w 12"/>
                <a:gd name="T59" fmla="*/ 10 h 14"/>
                <a:gd name="T60" fmla="*/ 1 w 12"/>
                <a:gd name="T61" fmla="*/ 9 h 14"/>
                <a:gd name="T62" fmla="*/ 1 w 12"/>
                <a:gd name="T63" fmla="*/ 9 h 14"/>
                <a:gd name="T64" fmla="*/ 0 w 12"/>
                <a:gd name="T65" fmla="*/ 8 h 14"/>
                <a:gd name="T66" fmla="*/ 0 w 12"/>
                <a:gd name="T67" fmla="*/ 8 h 14"/>
                <a:gd name="T68" fmla="*/ 0 w 12"/>
                <a:gd name="T69" fmla="*/ 7 h 14"/>
                <a:gd name="T70" fmla="*/ 0 w 12"/>
                <a:gd name="T71" fmla="*/ 7 h 14"/>
                <a:gd name="T72" fmla="*/ 0 w 12"/>
                <a:gd name="T73" fmla="*/ 6 h 14"/>
                <a:gd name="T74" fmla="*/ 3 w 12"/>
                <a:gd name="T75" fmla="*/ 6 h 14"/>
                <a:gd name="T76" fmla="*/ 4 w 12"/>
                <a:gd name="T77" fmla="*/ 6 h 14"/>
                <a:gd name="T78" fmla="*/ 2 w 12"/>
                <a:gd name="T79" fmla="*/ 5 h 14"/>
                <a:gd name="T80" fmla="*/ 5 w 12"/>
                <a:gd name="T81" fmla="*/ 5 h 14"/>
                <a:gd name="T82" fmla="*/ 6 w 12"/>
                <a:gd name="T83" fmla="*/ 4 h 14"/>
                <a:gd name="T84" fmla="*/ 3 w 12"/>
                <a:gd name="T85" fmla="*/ 3 h 14"/>
                <a:gd name="T86" fmla="*/ 6 w 12"/>
                <a:gd name="T87" fmla="*/ 3 h 14"/>
                <a:gd name="T88" fmla="*/ 7 w 12"/>
                <a:gd name="T89" fmla="*/ 1 h 14"/>
                <a:gd name="T90" fmla="*/ 8 w 12"/>
                <a:gd name="T91" fmla="*/ 0 h 14"/>
                <a:gd name="T92" fmla="*/ 9 w 12"/>
                <a:gd name="T93" fmla="*/ 0 h 14"/>
                <a:gd name="T94" fmla="*/ 9 w 12"/>
                <a:gd name="T95" fmla="*/ 1 h 14"/>
                <a:gd name="T96" fmla="*/ 9 w 12"/>
                <a:gd name="T97" fmla="*/ 1 h 14"/>
                <a:gd name="T98" fmla="*/ 9 w 12"/>
                <a:gd name="T99" fmla="*/ 1 h 14"/>
                <a:gd name="T100" fmla="*/ 9 w 12"/>
                <a:gd name="T101" fmla="*/ 1 h 14"/>
                <a:gd name="T102" fmla="*/ 9 w 12"/>
                <a:gd name="T103" fmla="*/ 1 h 14"/>
                <a:gd name="T104" fmla="*/ 9 w 12"/>
                <a:gd name="T105" fmla="*/ 1 h 14"/>
                <a:gd name="T106" fmla="*/ 9 w 12"/>
                <a:gd name="T107" fmla="*/ 1 h 14"/>
                <a:gd name="T108" fmla="*/ 9 w 12"/>
                <a:gd name="T109" fmla="*/ 1 h 14"/>
                <a:gd name="T110" fmla="*/ 9 w 12"/>
                <a:gd name="T111" fmla="*/ 1 h 14"/>
                <a:gd name="T112" fmla="*/ 9 w 12"/>
                <a:gd name="T113" fmla="*/ 1 h 14"/>
                <a:gd name="T114" fmla="*/ 9 w 12"/>
                <a:gd name="T115" fmla="*/ 3 h 14"/>
                <a:gd name="T116" fmla="*/ 12 w 12"/>
                <a:gd name="T117" fmla="*/ 2 h 14"/>
                <a:gd name="T118" fmla="*/ 12 w 12"/>
                <a:gd name="T119" fmla="*/ 2 h 14"/>
                <a:gd name="T120" fmla="*/ 12 w 12"/>
                <a:gd name="T121" fmla="*/ 2 h 14"/>
                <a:gd name="T122" fmla="*/ 12 w 12"/>
                <a:gd name="T123" fmla="*/ 3 h 14"/>
                <a:gd name="T124" fmla="*/ 12 w 12"/>
                <a:gd name="T12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" h="14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0" y="7"/>
                    <a:pt x="9" y="6"/>
                  </a:cubicBezTo>
                  <a:cubicBezTo>
                    <a:pt x="8" y="5"/>
                    <a:pt x="8" y="7"/>
                    <a:pt x="7" y="7"/>
                  </a:cubicBezTo>
                  <a:cubicBezTo>
                    <a:pt x="7" y="8"/>
                    <a:pt x="7" y="10"/>
                    <a:pt x="6" y="10"/>
                  </a:cubicBezTo>
                  <a:cubicBezTo>
                    <a:pt x="6" y="10"/>
                    <a:pt x="5" y="12"/>
                    <a:pt x="5" y="12"/>
                  </a:cubicBezTo>
                  <a:cubicBezTo>
                    <a:pt x="5" y="13"/>
                    <a:pt x="5" y="13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7" y="2"/>
                    <a:pt x="6" y="1"/>
                    <a:pt x="7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3" name="Freeform 91"/>
            <p:cNvSpPr/>
            <p:nvPr/>
          </p:nvSpPr>
          <p:spPr bwMode="auto">
            <a:xfrm>
              <a:off x="3763963" y="865188"/>
              <a:ext cx="879475" cy="1141413"/>
            </a:xfrm>
            <a:custGeom>
              <a:avLst/>
              <a:gdLst>
                <a:gd name="T0" fmla="*/ 35 w 58"/>
                <a:gd name="T1" fmla="*/ 76 h 76"/>
                <a:gd name="T2" fmla="*/ 51 w 58"/>
                <a:gd name="T3" fmla="*/ 47 h 76"/>
                <a:gd name="T4" fmla="*/ 58 w 58"/>
                <a:gd name="T5" fmla="*/ 0 h 76"/>
                <a:gd name="T6" fmla="*/ 52 w 58"/>
                <a:gd name="T7" fmla="*/ 3 h 76"/>
                <a:gd name="T8" fmla="*/ 42 w 58"/>
                <a:gd name="T9" fmla="*/ 4 h 76"/>
                <a:gd name="T10" fmla="*/ 33 w 58"/>
                <a:gd name="T11" fmla="*/ 12 h 76"/>
                <a:gd name="T12" fmla="*/ 21 w 58"/>
                <a:gd name="T13" fmla="*/ 16 h 76"/>
                <a:gd name="T14" fmla="*/ 11 w 58"/>
                <a:gd name="T15" fmla="*/ 4 h 76"/>
                <a:gd name="T16" fmla="*/ 3 w 58"/>
                <a:gd name="T17" fmla="*/ 11 h 76"/>
                <a:gd name="T18" fmla="*/ 3 w 58"/>
                <a:gd name="T19" fmla="*/ 8 h 76"/>
                <a:gd name="T20" fmla="*/ 1 w 58"/>
                <a:gd name="T21" fmla="*/ 12 h 76"/>
                <a:gd name="T22" fmla="*/ 17 w 58"/>
                <a:gd name="T23" fmla="*/ 28 h 76"/>
                <a:gd name="T24" fmla="*/ 41 w 58"/>
                <a:gd name="T25" fmla="*/ 23 h 76"/>
                <a:gd name="T26" fmla="*/ 39 w 58"/>
                <a:gd name="T27" fmla="*/ 48 h 76"/>
                <a:gd name="T28" fmla="*/ 35 w 58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76">
                  <a:moveTo>
                    <a:pt x="35" y="76"/>
                  </a:moveTo>
                  <a:cubicBezTo>
                    <a:pt x="35" y="76"/>
                    <a:pt x="50" y="58"/>
                    <a:pt x="51" y="47"/>
                  </a:cubicBezTo>
                  <a:cubicBezTo>
                    <a:pt x="53" y="37"/>
                    <a:pt x="56" y="4"/>
                    <a:pt x="58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34" y="12"/>
                    <a:pt x="33" y="12"/>
                  </a:cubicBezTo>
                  <a:cubicBezTo>
                    <a:pt x="32" y="13"/>
                    <a:pt x="21" y="16"/>
                    <a:pt x="21" y="16"/>
                  </a:cubicBezTo>
                  <a:cubicBezTo>
                    <a:pt x="21" y="16"/>
                    <a:pt x="14" y="14"/>
                    <a:pt x="11" y="4"/>
                  </a:cubicBezTo>
                  <a:cubicBezTo>
                    <a:pt x="11" y="4"/>
                    <a:pt x="5" y="13"/>
                    <a:pt x="3" y="1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0" y="11"/>
                    <a:pt x="1" y="12"/>
                  </a:cubicBezTo>
                  <a:cubicBezTo>
                    <a:pt x="1" y="12"/>
                    <a:pt x="14" y="29"/>
                    <a:pt x="17" y="28"/>
                  </a:cubicBezTo>
                  <a:cubicBezTo>
                    <a:pt x="19" y="28"/>
                    <a:pt x="33" y="29"/>
                    <a:pt x="41" y="23"/>
                  </a:cubicBezTo>
                  <a:cubicBezTo>
                    <a:pt x="41" y="23"/>
                    <a:pt x="40" y="43"/>
                    <a:pt x="39" y="48"/>
                  </a:cubicBezTo>
                  <a:cubicBezTo>
                    <a:pt x="38" y="54"/>
                    <a:pt x="33" y="71"/>
                    <a:pt x="35" y="76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4" name="Freeform 92"/>
            <p:cNvSpPr/>
            <p:nvPr/>
          </p:nvSpPr>
          <p:spPr bwMode="auto">
            <a:xfrm>
              <a:off x="4840288" y="865188"/>
              <a:ext cx="787400" cy="1125538"/>
            </a:xfrm>
            <a:custGeom>
              <a:avLst/>
              <a:gdLst>
                <a:gd name="T0" fmla="*/ 0 w 52"/>
                <a:gd name="T1" fmla="*/ 0 h 75"/>
                <a:gd name="T2" fmla="*/ 9 w 52"/>
                <a:gd name="T3" fmla="*/ 37 h 75"/>
                <a:gd name="T4" fmla="*/ 20 w 52"/>
                <a:gd name="T5" fmla="*/ 73 h 75"/>
                <a:gd name="T6" fmla="*/ 23 w 52"/>
                <a:gd name="T7" fmla="*/ 75 h 75"/>
                <a:gd name="T8" fmla="*/ 20 w 52"/>
                <a:gd name="T9" fmla="*/ 46 h 75"/>
                <a:gd name="T10" fmla="*/ 19 w 52"/>
                <a:gd name="T11" fmla="*/ 24 h 75"/>
                <a:gd name="T12" fmla="*/ 19 w 52"/>
                <a:gd name="T13" fmla="*/ 23 h 75"/>
                <a:gd name="T14" fmla="*/ 39 w 52"/>
                <a:gd name="T15" fmla="*/ 27 h 75"/>
                <a:gd name="T16" fmla="*/ 52 w 52"/>
                <a:gd name="T17" fmla="*/ 16 h 75"/>
                <a:gd name="T18" fmla="*/ 50 w 52"/>
                <a:gd name="T19" fmla="*/ 12 h 75"/>
                <a:gd name="T20" fmla="*/ 49 w 52"/>
                <a:gd name="T21" fmla="*/ 17 h 75"/>
                <a:gd name="T22" fmla="*/ 41 w 52"/>
                <a:gd name="T23" fmla="*/ 9 h 75"/>
                <a:gd name="T24" fmla="*/ 35 w 52"/>
                <a:gd name="T25" fmla="*/ 15 h 75"/>
                <a:gd name="T26" fmla="*/ 28 w 52"/>
                <a:gd name="T27" fmla="*/ 12 h 75"/>
                <a:gd name="T28" fmla="*/ 24 w 52"/>
                <a:gd name="T29" fmla="*/ 11 h 75"/>
                <a:gd name="T30" fmla="*/ 18 w 52"/>
                <a:gd name="T31" fmla="*/ 6 h 75"/>
                <a:gd name="T32" fmla="*/ 19 w 52"/>
                <a:gd name="T33" fmla="*/ 6 h 75"/>
                <a:gd name="T34" fmla="*/ 16 w 52"/>
                <a:gd name="T35" fmla="*/ 4 h 75"/>
                <a:gd name="T36" fmla="*/ 8 w 52"/>
                <a:gd name="T37" fmla="*/ 3 h 75"/>
                <a:gd name="T38" fmla="*/ 4 w 52"/>
                <a:gd name="T39" fmla="*/ 2 h 75"/>
                <a:gd name="T40" fmla="*/ 0 w 52"/>
                <a:gd name="T4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75">
                  <a:moveTo>
                    <a:pt x="0" y="0"/>
                  </a:moveTo>
                  <a:cubicBezTo>
                    <a:pt x="0" y="0"/>
                    <a:pt x="7" y="33"/>
                    <a:pt x="9" y="37"/>
                  </a:cubicBezTo>
                  <a:cubicBezTo>
                    <a:pt x="11" y="41"/>
                    <a:pt x="20" y="71"/>
                    <a:pt x="20" y="73"/>
                  </a:cubicBezTo>
                  <a:cubicBezTo>
                    <a:pt x="20" y="73"/>
                    <a:pt x="22" y="75"/>
                    <a:pt x="23" y="75"/>
                  </a:cubicBezTo>
                  <a:cubicBezTo>
                    <a:pt x="23" y="75"/>
                    <a:pt x="20" y="50"/>
                    <a:pt x="20" y="46"/>
                  </a:cubicBezTo>
                  <a:cubicBezTo>
                    <a:pt x="20" y="43"/>
                    <a:pt x="17" y="28"/>
                    <a:pt x="19" y="24"/>
                  </a:cubicBezTo>
                  <a:cubicBezTo>
                    <a:pt x="20" y="21"/>
                    <a:pt x="19" y="23"/>
                    <a:pt x="19" y="23"/>
                  </a:cubicBezTo>
                  <a:cubicBezTo>
                    <a:pt x="19" y="23"/>
                    <a:pt x="31" y="30"/>
                    <a:pt x="39" y="27"/>
                  </a:cubicBezTo>
                  <a:cubicBezTo>
                    <a:pt x="47" y="24"/>
                    <a:pt x="52" y="16"/>
                    <a:pt x="52" y="16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1" y="17"/>
                    <a:pt x="49" y="17"/>
                  </a:cubicBezTo>
                  <a:cubicBezTo>
                    <a:pt x="49" y="17"/>
                    <a:pt x="42" y="9"/>
                    <a:pt x="41" y="9"/>
                  </a:cubicBezTo>
                  <a:cubicBezTo>
                    <a:pt x="41" y="9"/>
                    <a:pt x="36" y="14"/>
                    <a:pt x="35" y="15"/>
                  </a:cubicBezTo>
                  <a:cubicBezTo>
                    <a:pt x="35" y="15"/>
                    <a:pt x="30" y="12"/>
                    <a:pt x="28" y="12"/>
                  </a:cubicBezTo>
                  <a:cubicBezTo>
                    <a:pt x="28" y="12"/>
                    <a:pt x="25" y="10"/>
                    <a:pt x="24" y="11"/>
                  </a:cubicBezTo>
                  <a:cubicBezTo>
                    <a:pt x="24" y="11"/>
                    <a:pt x="19" y="6"/>
                    <a:pt x="18" y="6"/>
                  </a:cubicBezTo>
                  <a:cubicBezTo>
                    <a:pt x="16" y="6"/>
                    <a:pt x="19" y="6"/>
                    <a:pt x="19" y="6"/>
                  </a:cubicBezTo>
                  <a:cubicBezTo>
                    <a:pt x="19" y="6"/>
                    <a:pt x="18" y="6"/>
                    <a:pt x="16" y="4"/>
                  </a:cubicBezTo>
                  <a:cubicBezTo>
                    <a:pt x="14" y="3"/>
                    <a:pt x="9" y="4"/>
                    <a:pt x="8" y="3"/>
                  </a:cubicBezTo>
                  <a:cubicBezTo>
                    <a:pt x="7" y="3"/>
                    <a:pt x="4" y="2"/>
                    <a:pt x="4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5" name="Freeform 93"/>
            <p:cNvSpPr/>
            <p:nvPr/>
          </p:nvSpPr>
          <p:spPr bwMode="auto">
            <a:xfrm>
              <a:off x="4930775" y="969963"/>
              <a:ext cx="696912" cy="1020763"/>
            </a:xfrm>
            <a:custGeom>
              <a:avLst/>
              <a:gdLst>
                <a:gd name="T0" fmla="*/ 43 w 46"/>
                <a:gd name="T1" fmla="*/ 10 h 68"/>
                <a:gd name="T2" fmla="*/ 38 w 46"/>
                <a:gd name="T3" fmla="*/ 4 h 68"/>
                <a:gd name="T4" fmla="*/ 31 w 46"/>
                <a:gd name="T5" fmla="*/ 13 h 68"/>
                <a:gd name="T6" fmla="*/ 22 w 46"/>
                <a:gd name="T7" fmla="*/ 16 h 68"/>
                <a:gd name="T8" fmla="*/ 26 w 46"/>
                <a:gd name="T9" fmla="*/ 12 h 68"/>
                <a:gd name="T10" fmla="*/ 20 w 46"/>
                <a:gd name="T11" fmla="*/ 12 h 68"/>
                <a:gd name="T12" fmla="*/ 14 w 46"/>
                <a:gd name="T13" fmla="*/ 11 h 68"/>
                <a:gd name="T14" fmla="*/ 12 w 46"/>
                <a:gd name="T15" fmla="*/ 6 h 68"/>
                <a:gd name="T16" fmla="*/ 9 w 46"/>
                <a:gd name="T17" fmla="*/ 0 h 68"/>
                <a:gd name="T18" fmla="*/ 11 w 46"/>
                <a:gd name="T19" fmla="*/ 9 h 68"/>
                <a:gd name="T20" fmla="*/ 9 w 46"/>
                <a:gd name="T21" fmla="*/ 4 h 68"/>
                <a:gd name="T22" fmla="*/ 9 w 46"/>
                <a:gd name="T23" fmla="*/ 17 h 68"/>
                <a:gd name="T24" fmla="*/ 8 w 46"/>
                <a:gd name="T25" fmla="*/ 34 h 68"/>
                <a:gd name="T26" fmla="*/ 3 w 46"/>
                <a:gd name="T27" fmla="*/ 21 h 68"/>
                <a:gd name="T28" fmla="*/ 3 w 46"/>
                <a:gd name="T29" fmla="*/ 1 h 68"/>
                <a:gd name="T30" fmla="*/ 0 w 46"/>
                <a:gd name="T31" fmla="*/ 22 h 68"/>
                <a:gd name="T32" fmla="*/ 3 w 46"/>
                <a:gd name="T33" fmla="*/ 30 h 68"/>
                <a:gd name="T34" fmla="*/ 14 w 46"/>
                <a:gd name="T35" fmla="*/ 66 h 68"/>
                <a:gd name="T36" fmla="*/ 17 w 46"/>
                <a:gd name="T37" fmla="*/ 68 h 68"/>
                <a:gd name="T38" fmla="*/ 14 w 46"/>
                <a:gd name="T39" fmla="*/ 39 h 68"/>
                <a:gd name="T40" fmla="*/ 13 w 46"/>
                <a:gd name="T41" fmla="*/ 17 h 68"/>
                <a:gd name="T42" fmla="*/ 13 w 46"/>
                <a:gd name="T43" fmla="*/ 16 h 68"/>
                <a:gd name="T44" fmla="*/ 33 w 46"/>
                <a:gd name="T45" fmla="*/ 20 h 68"/>
                <a:gd name="T46" fmla="*/ 46 w 46"/>
                <a:gd name="T47" fmla="*/ 9 h 68"/>
                <a:gd name="T48" fmla="*/ 44 w 46"/>
                <a:gd name="T49" fmla="*/ 5 h 68"/>
                <a:gd name="T50" fmla="*/ 43 w 46"/>
                <a:gd name="T51" fmla="*/ 1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68">
                  <a:moveTo>
                    <a:pt x="43" y="10"/>
                  </a:moveTo>
                  <a:cubicBezTo>
                    <a:pt x="43" y="10"/>
                    <a:pt x="40" y="6"/>
                    <a:pt x="38" y="4"/>
                  </a:cubicBezTo>
                  <a:cubicBezTo>
                    <a:pt x="35" y="7"/>
                    <a:pt x="33" y="12"/>
                    <a:pt x="31" y="13"/>
                  </a:cubicBezTo>
                  <a:cubicBezTo>
                    <a:pt x="28" y="15"/>
                    <a:pt x="25" y="15"/>
                    <a:pt x="22" y="16"/>
                  </a:cubicBezTo>
                  <a:cubicBezTo>
                    <a:pt x="20" y="16"/>
                    <a:pt x="25" y="14"/>
                    <a:pt x="26" y="12"/>
                  </a:cubicBezTo>
                  <a:cubicBezTo>
                    <a:pt x="26" y="12"/>
                    <a:pt x="22" y="13"/>
                    <a:pt x="20" y="12"/>
                  </a:cubicBezTo>
                  <a:cubicBezTo>
                    <a:pt x="18" y="11"/>
                    <a:pt x="15" y="10"/>
                    <a:pt x="14" y="11"/>
                  </a:cubicBezTo>
                  <a:cubicBezTo>
                    <a:pt x="14" y="11"/>
                    <a:pt x="13" y="7"/>
                    <a:pt x="12" y="6"/>
                  </a:cubicBezTo>
                  <a:cubicBezTo>
                    <a:pt x="11" y="4"/>
                    <a:pt x="9" y="0"/>
                    <a:pt x="9" y="0"/>
                  </a:cubicBezTo>
                  <a:cubicBezTo>
                    <a:pt x="9" y="0"/>
                    <a:pt x="13" y="7"/>
                    <a:pt x="11" y="9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7" y="14"/>
                    <a:pt x="9" y="17"/>
                  </a:cubicBezTo>
                  <a:cubicBezTo>
                    <a:pt x="10" y="21"/>
                    <a:pt x="10" y="33"/>
                    <a:pt x="8" y="34"/>
                  </a:cubicBezTo>
                  <a:cubicBezTo>
                    <a:pt x="8" y="34"/>
                    <a:pt x="4" y="24"/>
                    <a:pt x="3" y="21"/>
                  </a:cubicBezTo>
                  <a:cubicBezTo>
                    <a:pt x="3" y="21"/>
                    <a:pt x="3" y="3"/>
                    <a:pt x="3" y="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2" y="29"/>
                    <a:pt x="3" y="30"/>
                  </a:cubicBezTo>
                  <a:cubicBezTo>
                    <a:pt x="5" y="34"/>
                    <a:pt x="14" y="64"/>
                    <a:pt x="14" y="66"/>
                  </a:cubicBezTo>
                  <a:cubicBezTo>
                    <a:pt x="14" y="66"/>
                    <a:pt x="16" y="68"/>
                    <a:pt x="17" y="68"/>
                  </a:cubicBezTo>
                  <a:cubicBezTo>
                    <a:pt x="17" y="68"/>
                    <a:pt x="14" y="43"/>
                    <a:pt x="14" y="39"/>
                  </a:cubicBezTo>
                  <a:cubicBezTo>
                    <a:pt x="14" y="36"/>
                    <a:pt x="11" y="21"/>
                    <a:pt x="13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5" y="17"/>
                    <a:pt x="26" y="22"/>
                    <a:pt x="33" y="20"/>
                  </a:cubicBezTo>
                  <a:cubicBezTo>
                    <a:pt x="41" y="17"/>
                    <a:pt x="46" y="9"/>
                    <a:pt x="46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5" y="10"/>
                    <a:pt x="43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6" name="Freeform 94"/>
            <p:cNvSpPr/>
            <p:nvPr/>
          </p:nvSpPr>
          <p:spPr bwMode="auto">
            <a:xfrm>
              <a:off x="4460875" y="985838"/>
              <a:ext cx="152400" cy="495300"/>
            </a:xfrm>
            <a:custGeom>
              <a:avLst/>
              <a:gdLst>
                <a:gd name="T0" fmla="*/ 7 w 10"/>
                <a:gd name="T1" fmla="*/ 24 h 33"/>
                <a:gd name="T2" fmla="*/ 10 w 10"/>
                <a:gd name="T3" fmla="*/ 4 h 33"/>
                <a:gd name="T4" fmla="*/ 6 w 10"/>
                <a:gd name="T5" fmla="*/ 12 h 33"/>
                <a:gd name="T6" fmla="*/ 5 w 10"/>
                <a:gd name="T7" fmla="*/ 0 h 33"/>
                <a:gd name="T8" fmla="*/ 4 w 10"/>
                <a:gd name="T9" fmla="*/ 12 h 33"/>
                <a:gd name="T10" fmla="*/ 2 w 10"/>
                <a:gd name="T11" fmla="*/ 33 h 33"/>
                <a:gd name="T12" fmla="*/ 5 w 10"/>
                <a:gd name="T13" fmla="*/ 16 h 33"/>
                <a:gd name="T14" fmla="*/ 7 w 10"/>
                <a:gd name="T15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3">
                  <a:moveTo>
                    <a:pt x="7" y="24"/>
                  </a:moveTo>
                  <a:cubicBezTo>
                    <a:pt x="8" y="18"/>
                    <a:pt x="9" y="10"/>
                    <a:pt x="10" y="4"/>
                  </a:cubicBezTo>
                  <a:cubicBezTo>
                    <a:pt x="7" y="7"/>
                    <a:pt x="6" y="12"/>
                    <a:pt x="6" y="12"/>
                  </a:cubicBezTo>
                  <a:cubicBezTo>
                    <a:pt x="4" y="9"/>
                    <a:pt x="5" y="0"/>
                    <a:pt x="5" y="0"/>
                  </a:cubicBezTo>
                  <a:cubicBezTo>
                    <a:pt x="4" y="2"/>
                    <a:pt x="4" y="12"/>
                    <a:pt x="4" y="12"/>
                  </a:cubicBezTo>
                  <a:cubicBezTo>
                    <a:pt x="0" y="16"/>
                    <a:pt x="2" y="33"/>
                    <a:pt x="2" y="33"/>
                  </a:cubicBezTo>
                  <a:cubicBezTo>
                    <a:pt x="1" y="27"/>
                    <a:pt x="5" y="16"/>
                    <a:pt x="5" y="16"/>
                  </a:cubicBezTo>
                  <a:cubicBezTo>
                    <a:pt x="5" y="19"/>
                    <a:pt x="6" y="22"/>
                    <a:pt x="7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7" name="Freeform 95"/>
            <p:cNvSpPr/>
            <p:nvPr/>
          </p:nvSpPr>
          <p:spPr bwMode="auto">
            <a:xfrm>
              <a:off x="3763963" y="955675"/>
              <a:ext cx="636587" cy="344488"/>
            </a:xfrm>
            <a:custGeom>
              <a:avLst/>
              <a:gdLst>
                <a:gd name="T0" fmla="*/ 42 w 42"/>
                <a:gd name="T1" fmla="*/ 0 h 23"/>
                <a:gd name="T2" fmla="*/ 39 w 42"/>
                <a:gd name="T3" fmla="*/ 8 h 23"/>
                <a:gd name="T4" fmla="*/ 34 w 42"/>
                <a:gd name="T5" fmla="*/ 6 h 23"/>
                <a:gd name="T6" fmla="*/ 34 w 42"/>
                <a:gd name="T7" fmla="*/ 6 h 23"/>
                <a:gd name="T8" fmla="*/ 37 w 42"/>
                <a:gd name="T9" fmla="*/ 9 h 23"/>
                <a:gd name="T10" fmla="*/ 32 w 42"/>
                <a:gd name="T11" fmla="*/ 14 h 23"/>
                <a:gd name="T12" fmla="*/ 25 w 42"/>
                <a:gd name="T13" fmla="*/ 11 h 23"/>
                <a:gd name="T14" fmla="*/ 27 w 42"/>
                <a:gd name="T15" fmla="*/ 16 h 23"/>
                <a:gd name="T16" fmla="*/ 17 w 42"/>
                <a:gd name="T17" fmla="*/ 8 h 23"/>
                <a:gd name="T18" fmla="*/ 16 w 42"/>
                <a:gd name="T19" fmla="*/ 7 h 23"/>
                <a:gd name="T20" fmla="*/ 16 w 42"/>
                <a:gd name="T21" fmla="*/ 7 h 23"/>
                <a:gd name="T22" fmla="*/ 21 w 42"/>
                <a:gd name="T23" fmla="*/ 18 h 23"/>
                <a:gd name="T24" fmla="*/ 17 w 42"/>
                <a:gd name="T25" fmla="*/ 12 h 23"/>
                <a:gd name="T26" fmla="*/ 15 w 42"/>
                <a:gd name="T27" fmla="*/ 14 h 23"/>
                <a:gd name="T28" fmla="*/ 9 w 42"/>
                <a:gd name="T29" fmla="*/ 1 h 23"/>
                <a:gd name="T30" fmla="*/ 2 w 42"/>
                <a:gd name="T31" fmla="*/ 5 h 23"/>
                <a:gd name="T32" fmla="*/ 3 w 42"/>
                <a:gd name="T33" fmla="*/ 2 h 23"/>
                <a:gd name="T34" fmla="*/ 1 w 42"/>
                <a:gd name="T35" fmla="*/ 6 h 23"/>
                <a:gd name="T36" fmla="*/ 17 w 42"/>
                <a:gd name="T37" fmla="*/ 22 h 23"/>
                <a:gd name="T38" fmla="*/ 41 w 42"/>
                <a:gd name="T39" fmla="*/ 17 h 23"/>
                <a:gd name="T40" fmla="*/ 42 w 42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23">
                  <a:moveTo>
                    <a:pt x="42" y="0"/>
                  </a:moveTo>
                  <a:cubicBezTo>
                    <a:pt x="41" y="2"/>
                    <a:pt x="39" y="8"/>
                    <a:pt x="39" y="8"/>
                  </a:cubicBezTo>
                  <a:cubicBezTo>
                    <a:pt x="37" y="8"/>
                    <a:pt x="34" y="6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5" y="10"/>
                    <a:pt x="37" y="13"/>
                    <a:pt x="32" y="14"/>
                  </a:cubicBezTo>
                  <a:cubicBezTo>
                    <a:pt x="27" y="15"/>
                    <a:pt x="25" y="11"/>
                    <a:pt x="25" y="1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2" y="14"/>
                    <a:pt x="21" y="18"/>
                    <a:pt x="21" y="18"/>
                  </a:cubicBezTo>
                  <a:cubicBezTo>
                    <a:pt x="21" y="16"/>
                    <a:pt x="17" y="12"/>
                    <a:pt x="17" y="1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3" y="13"/>
                    <a:pt x="10" y="6"/>
                    <a:pt x="9" y="1"/>
                  </a:cubicBezTo>
                  <a:cubicBezTo>
                    <a:pt x="7" y="3"/>
                    <a:pt x="4" y="7"/>
                    <a:pt x="2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0" y="5"/>
                    <a:pt x="1" y="6"/>
                  </a:cubicBezTo>
                  <a:cubicBezTo>
                    <a:pt x="1" y="6"/>
                    <a:pt x="14" y="23"/>
                    <a:pt x="17" y="22"/>
                  </a:cubicBezTo>
                  <a:cubicBezTo>
                    <a:pt x="19" y="22"/>
                    <a:pt x="33" y="23"/>
                    <a:pt x="41" y="17"/>
                  </a:cubicBezTo>
                  <a:cubicBezTo>
                    <a:pt x="41" y="13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8" name="Freeform 96"/>
            <p:cNvSpPr/>
            <p:nvPr/>
          </p:nvSpPr>
          <p:spPr bwMode="auto">
            <a:xfrm>
              <a:off x="4687888" y="911225"/>
              <a:ext cx="152400" cy="795338"/>
            </a:xfrm>
            <a:custGeom>
              <a:avLst/>
              <a:gdLst>
                <a:gd name="T0" fmla="*/ 0 w 96"/>
                <a:gd name="T1" fmla="*/ 37 h 501"/>
                <a:gd name="T2" fmla="*/ 29 w 96"/>
                <a:gd name="T3" fmla="*/ 66 h 501"/>
                <a:gd name="T4" fmla="*/ 10 w 96"/>
                <a:gd name="T5" fmla="*/ 113 h 501"/>
                <a:gd name="T6" fmla="*/ 10 w 96"/>
                <a:gd name="T7" fmla="*/ 463 h 501"/>
                <a:gd name="T8" fmla="*/ 48 w 96"/>
                <a:gd name="T9" fmla="*/ 501 h 501"/>
                <a:gd name="T10" fmla="*/ 96 w 96"/>
                <a:gd name="T11" fmla="*/ 463 h 501"/>
                <a:gd name="T12" fmla="*/ 77 w 96"/>
                <a:gd name="T13" fmla="*/ 113 h 501"/>
                <a:gd name="T14" fmla="*/ 48 w 96"/>
                <a:gd name="T15" fmla="*/ 66 h 501"/>
                <a:gd name="T16" fmla="*/ 67 w 96"/>
                <a:gd name="T17" fmla="*/ 37 h 501"/>
                <a:gd name="T18" fmla="*/ 48 w 96"/>
                <a:gd name="T19" fmla="*/ 9 h 501"/>
                <a:gd name="T20" fmla="*/ 19 w 96"/>
                <a:gd name="T21" fmla="*/ 0 h 501"/>
                <a:gd name="T22" fmla="*/ 0 w 96"/>
                <a:gd name="T23" fmla="*/ 3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01">
                  <a:moveTo>
                    <a:pt x="0" y="37"/>
                  </a:moveTo>
                  <a:lnTo>
                    <a:pt x="29" y="66"/>
                  </a:lnTo>
                  <a:lnTo>
                    <a:pt x="10" y="113"/>
                  </a:lnTo>
                  <a:lnTo>
                    <a:pt x="10" y="463"/>
                  </a:lnTo>
                  <a:lnTo>
                    <a:pt x="48" y="501"/>
                  </a:lnTo>
                  <a:lnTo>
                    <a:pt x="96" y="463"/>
                  </a:lnTo>
                  <a:lnTo>
                    <a:pt x="77" y="113"/>
                  </a:lnTo>
                  <a:lnTo>
                    <a:pt x="48" y="66"/>
                  </a:lnTo>
                  <a:lnTo>
                    <a:pt x="67" y="37"/>
                  </a:lnTo>
                  <a:lnTo>
                    <a:pt x="48" y="9"/>
                  </a:lnTo>
                  <a:lnTo>
                    <a:pt x="19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9" name="Freeform 97"/>
            <p:cNvSpPr/>
            <p:nvPr/>
          </p:nvSpPr>
          <p:spPr bwMode="auto">
            <a:xfrm>
              <a:off x="4613275" y="3146425"/>
              <a:ext cx="196850" cy="211138"/>
            </a:xfrm>
            <a:custGeom>
              <a:avLst/>
              <a:gdLst>
                <a:gd name="T0" fmla="*/ 2 w 13"/>
                <a:gd name="T1" fmla="*/ 2 h 14"/>
                <a:gd name="T2" fmla="*/ 2 w 13"/>
                <a:gd name="T3" fmla="*/ 8 h 14"/>
                <a:gd name="T4" fmla="*/ 0 w 13"/>
                <a:gd name="T5" fmla="*/ 13 h 14"/>
                <a:gd name="T6" fmla="*/ 8 w 13"/>
                <a:gd name="T7" fmla="*/ 14 h 14"/>
                <a:gd name="T8" fmla="*/ 12 w 13"/>
                <a:gd name="T9" fmla="*/ 11 h 14"/>
                <a:gd name="T10" fmla="*/ 12 w 13"/>
                <a:gd name="T11" fmla="*/ 2 h 14"/>
                <a:gd name="T12" fmla="*/ 2 w 1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3" y="7"/>
                    <a:pt x="2" y="8"/>
                  </a:cubicBezTo>
                  <a:cubicBezTo>
                    <a:pt x="1" y="8"/>
                    <a:pt x="0" y="11"/>
                    <a:pt x="0" y="13"/>
                  </a:cubicBezTo>
                  <a:cubicBezTo>
                    <a:pt x="0" y="13"/>
                    <a:pt x="5" y="14"/>
                    <a:pt x="8" y="14"/>
                  </a:cubicBezTo>
                  <a:cubicBezTo>
                    <a:pt x="11" y="13"/>
                    <a:pt x="13" y="13"/>
                    <a:pt x="12" y="11"/>
                  </a:cubicBezTo>
                  <a:cubicBezTo>
                    <a:pt x="11" y="8"/>
                    <a:pt x="11" y="5"/>
                    <a:pt x="12" y="2"/>
                  </a:cubicBezTo>
                  <a:cubicBezTo>
                    <a:pt x="13" y="0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0" name="Freeform 98"/>
            <p:cNvSpPr/>
            <p:nvPr/>
          </p:nvSpPr>
          <p:spPr bwMode="auto">
            <a:xfrm>
              <a:off x="4840288" y="2981325"/>
              <a:ext cx="211137" cy="269875"/>
            </a:xfrm>
            <a:custGeom>
              <a:avLst/>
              <a:gdLst>
                <a:gd name="T0" fmla="*/ 3 w 14"/>
                <a:gd name="T1" fmla="*/ 2 h 18"/>
                <a:gd name="T2" fmla="*/ 2 w 14"/>
                <a:gd name="T3" fmla="*/ 8 h 18"/>
                <a:gd name="T4" fmla="*/ 2 w 14"/>
                <a:gd name="T5" fmla="*/ 15 h 18"/>
                <a:gd name="T6" fmla="*/ 12 w 14"/>
                <a:gd name="T7" fmla="*/ 17 h 18"/>
                <a:gd name="T8" fmla="*/ 12 w 14"/>
                <a:gd name="T9" fmla="*/ 7 h 18"/>
                <a:gd name="T10" fmla="*/ 9 w 14"/>
                <a:gd name="T11" fmla="*/ 1 h 18"/>
                <a:gd name="T12" fmla="*/ 3 w 1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">
                  <a:moveTo>
                    <a:pt x="3" y="2"/>
                  </a:moveTo>
                  <a:cubicBezTo>
                    <a:pt x="3" y="2"/>
                    <a:pt x="2" y="7"/>
                    <a:pt x="2" y="8"/>
                  </a:cubicBezTo>
                  <a:cubicBezTo>
                    <a:pt x="2" y="9"/>
                    <a:pt x="0" y="13"/>
                    <a:pt x="2" y="15"/>
                  </a:cubicBezTo>
                  <a:cubicBezTo>
                    <a:pt x="5" y="17"/>
                    <a:pt x="10" y="18"/>
                    <a:pt x="12" y="17"/>
                  </a:cubicBezTo>
                  <a:cubicBezTo>
                    <a:pt x="12" y="17"/>
                    <a:pt x="14" y="9"/>
                    <a:pt x="12" y="7"/>
                  </a:cubicBezTo>
                  <a:cubicBezTo>
                    <a:pt x="11" y="6"/>
                    <a:pt x="9" y="1"/>
                    <a:pt x="9" y="1"/>
                  </a:cubicBezTo>
                  <a:cubicBezTo>
                    <a:pt x="10" y="0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1" name="Freeform 99"/>
            <p:cNvSpPr/>
            <p:nvPr/>
          </p:nvSpPr>
          <p:spPr bwMode="auto">
            <a:xfrm>
              <a:off x="4597400" y="460375"/>
              <a:ext cx="303212" cy="269875"/>
            </a:xfrm>
            <a:custGeom>
              <a:avLst/>
              <a:gdLst>
                <a:gd name="T0" fmla="*/ 3 w 20"/>
                <a:gd name="T1" fmla="*/ 18 h 18"/>
                <a:gd name="T2" fmla="*/ 3 w 20"/>
                <a:gd name="T3" fmla="*/ 12 h 18"/>
                <a:gd name="T4" fmla="*/ 4 w 20"/>
                <a:gd name="T5" fmla="*/ 8 h 18"/>
                <a:gd name="T6" fmla="*/ 11 w 20"/>
                <a:gd name="T7" fmla="*/ 6 h 18"/>
                <a:gd name="T8" fmla="*/ 16 w 20"/>
                <a:gd name="T9" fmla="*/ 8 h 18"/>
                <a:gd name="T10" fmla="*/ 17 w 20"/>
                <a:gd name="T11" fmla="*/ 13 h 18"/>
                <a:gd name="T12" fmla="*/ 17 w 20"/>
                <a:gd name="T13" fmla="*/ 18 h 18"/>
                <a:gd name="T14" fmla="*/ 18 w 20"/>
                <a:gd name="T15" fmla="*/ 18 h 18"/>
                <a:gd name="T16" fmla="*/ 19 w 20"/>
                <a:gd name="T17" fmla="*/ 14 h 18"/>
                <a:gd name="T18" fmla="*/ 20 w 20"/>
                <a:gd name="T19" fmla="*/ 10 h 18"/>
                <a:gd name="T20" fmla="*/ 16 w 20"/>
                <a:gd name="T21" fmla="*/ 4 h 18"/>
                <a:gd name="T22" fmla="*/ 11 w 20"/>
                <a:gd name="T23" fmla="*/ 0 h 18"/>
                <a:gd name="T24" fmla="*/ 4 w 20"/>
                <a:gd name="T25" fmla="*/ 3 h 18"/>
                <a:gd name="T26" fmla="*/ 0 w 20"/>
                <a:gd name="T27" fmla="*/ 9 h 18"/>
                <a:gd name="T28" fmla="*/ 1 w 20"/>
                <a:gd name="T29" fmla="*/ 14 h 18"/>
                <a:gd name="T30" fmla="*/ 2 w 20"/>
                <a:gd name="T31" fmla="*/ 18 h 18"/>
                <a:gd name="T32" fmla="*/ 3 w 20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8">
                  <a:moveTo>
                    <a:pt x="3" y="18"/>
                  </a:moveTo>
                  <a:cubicBezTo>
                    <a:pt x="3" y="18"/>
                    <a:pt x="3" y="13"/>
                    <a:pt x="3" y="12"/>
                  </a:cubicBezTo>
                  <a:cubicBezTo>
                    <a:pt x="3" y="11"/>
                    <a:pt x="3" y="9"/>
                    <a:pt x="4" y="8"/>
                  </a:cubicBezTo>
                  <a:cubicBezTo>
                    <a:pt x="5" y="7"/>
                    <a:pt x="7" y="6"/>
                    <a:pt x="11" y="6"/>
                  </a:cubicBezTo>
                  <a:cubicBezTo>
                    <a:pt x="11" y="6"/>
                    <a:pt x="15" y="6"/>
                    <a:pt x="16" y="8"/>
                  </a:cubicBezTo>
                  <a:cubicBezTo>
                    <a:pt x="16" y="8"/>
                    <a:pt x="17" y="12"/>
                    <a:pt x="17" y="13"/>
                  </a:cubicBezTo>
                  <a:cubicBezTo>
                    <a:pt x="17" y="13"/>
                    <a:pt x="18" y="17"/>
                    <a:pt x="17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7"/>
                    <a:pt x="19" y="14"/>
                    <a:pt x="19" y="14"/>
                  </a:cubicBezTo>
                  <a:cubicBezTo>
                    <a:pt x="20" y="13"/>
                    <a:pt x="20" y="11"/>
                    <a:pt x="20" y="10"/>
                  </a:cubicBezTo>
                  <a:cubicBezTo>
                    <a:pt x="20" y="9"/>
                    <a:pt x="19" y="4"/>
                    <a:pt x="16" y="4"/>
                  </a:cubicBezTo>
                  <a:cubicBezTo>
                    <a:pt x="16" y="4"/>
                    <a:pt x="15" y="1"/>
                    <a:pt x="11" y="0"/>
                  </a:cubicBezTo>
                  <a:cubicBezTo>
                    <a:pt x="8" y="0"/>
                    <a:pt x="5" y="2"/>
                    <a:pt x="4" y="3"/>
                  </a:cubicBezTo>
                  <a:cubicBezTo>
                    <a:pt x="2" y="4"/>
                    <a:pt x="1" y="8"/>
                    <a:pt x="0" y="9"/>
                  </a:cubicBezTo>
                  <a:cubicBezTo>
                    <a:pt x="0" y="10"/>
                    <a:pt x="1" y="13"/>
                    <a:pt x="1" y="14"/>
                  </a:cubicBezTo>
                  <a:cubicBezTo>
                    <a:pt x="1" y="14"/>
                    <a:pt x="2" y="14"/>
                    <a:pt x="2" y="18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5333581" y="5030794"/>
            <a:ext cx="513050" cy="1286560"/>
            <a:chOff x="4067176" y="3663950"/>
            <a:chExt cx="1138238" cy="2854325"/>
          </a:xfrm>
        </p:grpSpPr>
        <p:sp>
          <p:nvSpPr>
            <p:cNvPr id="143" name="AutoShape 178"/>
            <p:cNvSpPr>
              <a:spLocks noChangeAspect="1" noChangeArrowheads="1" noTextEdit="1"/>
            </p:cNvSpPr>
            <p:nvPr/>
          </p:nvSpPr>
          <p:spPr bwMode="auto">
            <a:xfrm>
              <a:off x="4071938" y="3663950"/>
              <a:ext cx="1114425" cy="285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4" name="Freeform 180"/>
            <p:cNvSpPr/>
            <p:nvPr/>
          </p:nvSpPr>
          <p:spPr bwMode="auto">
            <a:xfrm>
              <a:off x="4067176" y="6327775"/>
              <a:ext cx="254000" cy="190500"/>
            </a:xfrm>
            <a:custGeom>
              <a:avLst/>
              <a:gdLst>
                <a:gd name="T0" fmla="*/ 191 w 195"/>
                <a:gd name="T1" fmla="*/ 59 h 146"/>
                <a:gd name="T2" fmla="*/ 176 w 195"/>
                <a:gd name="T3" fmla="*/ 79 h 146"/>
                <a:gd name="T4" fmla="*/ 147 w 195"/>
                <a:gd name="T5" fmla="*/ 87 h 146"/>
                <a:gd name="T6" fmla="*/ 126 w 195"/>
                <a:gd name="T7" fmla="*/ 130 h 146"/>
                <a:gd name="T8" fmla="*/ 53 w 195"/>
                <a:gd name="T9" fmla="*/ 146 h 146"/>
                <a:gd name="T10" fmla="*/ 5 w 195"/>
                <a:gd name="T11" fmla="*/ 130 h 146"/>
                <a:gd name="T12" fmla="*/ 16 w 195"/>
                <a:gd name="T13" fmla="*/ 77 h 146"/>
                <a:gd name="T14" fmla="*/ 63 w 195"/>
                <a:gd name="T15" fmla="*/ 18 h 146"/>
                <a:gd name="T16" fmla="*/ 73 w 195"/>
                <a:gd name="T17" fmla="*/ 0 h 146"/>
                <a:gd name="T18" fmla="*/ 151 w 195"/>
                <a:gd name="T19" fmla="*/ 19 h 146"/>
                <a:gd name="T20" fmla="*/ 195 w 195"/>
                <a:gd name="T21" fmla="*/ 39 h 146"/>
                <a:gd name="T22" fmla="*/ 191 w 195"/>
                <a:gd name="T23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5" h="146">
                  <a:moveTo>
                    <a:pt x="191" y="59"/>
                  </a:moveTo>
                  <a:cubicBezTo>
                    <a:pt x="192" y="66"/>
                    <a:pt x="186" y="73"/>
                    <a:pt x="176" y="79"/>
                  </a:cubicBezTo>
                  <a:cubicBezTo>
                    <a:pt x="166" y="84"/>
                    <a:pt x="151" y="81"/>
                    <a:pt x="147" y="87"/>
                  </a:cubicBezTo>
                  <a:cubicBezTo>
                    <a:pt x="144" y="93"/>
                    <a:pt x="130" y="125"/>
                    <a:pt x="126" y="130"/>
                  </a:cubicBezTo>
                  <a:cubicBezTo>
                    <a:pt x="121" y="134"/>
                    <a:pt x="63" y="146"/>
                    <a:pt x="53" y="146"/>
                  </a:cubicBezTo>
                  <a:cubicBezTo>
                    <a:pt x="43" y="146"/>
                    <a:pt x="9" y="146"/>
                    <a:pt x="5" y="130"/>
                  </a:cubicBezTo>
                  <a:cubicBezTo>
                    <a:pt x="0" y="114"/>
                    <a:pt x="3" y="93"/>
                    <a:pt x="16" y="77"/>
                  </a:cubicBezTo>
                  <a:cubicBezTo>
                    <a:pt x="30" y="61"/>
                    <a:pt x="61" y="25"/>
                    <a:pt x="63" y="18"/>
                  </a:cubicBezTo>
                  <a:cubicBezTo>
                    <a:pt x="65" y="12"/>
                    <a:pt x="73" y="0"/>
                    <a:pt x="73" y="0"/>
                  </a:cubicBezTo>
                  <a:cubicBezTo>
                    <a:pt x="151" y="19"/>
                    <a:pt x="151" y="19"/>
                    <a:pt x="151" y="19"/>
                  </a:cubicBezTo>
                  <a:cubicBezTo>
                    <a:pt x="195" y="39"/>
                    <a:pt x="195" y="39"/>
                    <a:pt x="195" y="39"/>
                  </a:cubicBezTo>
                  <a:lnTo>
                    <a:pt x="191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5" name="Freeform 181"/>
            <p:cNvSpPr/>
            <p:nvPr/>
          </p:nvSpPr>
          <p:spPr bwMode="auto">
            <a:xfrm>
              <a:off x="4886326" y="6288088"/>
              <a:ext cx="319088" cy="201613"/>
            </a:xfrm>
            <a:custGeom>
              <a:avLst/>
              <a:gdLst>
                <a:gd name="T0" fmla="*/ 129 w 245"/>
                <a:gd name="T1" fmla="*/ 0 h 155"/>
                <a:gd name="T2" fmla="*/ 154 w 245"/>
                <a:gd name="T3" fmla="*/ 36 h 155"/>
                <a:gd name="T4" fmla="*/ 207 w 245"/>
                <a:gd name="T5" fmla="*/ 80 h 155"/>
                <a:gd name="T6" fmla="*/ 224 w 245"/>
                <a:gd name="T7" fmla="*/ 134 h 155"/>
                <a:gd name="T8" fmla="*/ 161 w 245"/>
                <a:gd name="T9" fmla="*/ 151 h 155"/>
                <a:gd name="T10" fmla="*/ 98 w 245"/>
                <a:gd name="T11" fmla="*/ 128 h 155"/>
                <a:gd name="T12" fmla="*/ 73 w 245"/>
                <a:gd name="T13" fmla="*/ 96 h 155"/>
                <a:gd name="T14" fmla="*/ 52 w 245"/>
                <a:gd name="T15" fmla="*/ 96 h 155"/>
                <a:gd name="T16" fmla="*/ 6 w 245"/>
                <a:gd name="T17" fmla="*/ 76 h 155"/>
                <a:gd name="T18" fmla="*/ 0 w 245"/>
                <a:gd name="T19" fmla="*/ 48 h 155"/>
                <a:gd name="T20" fmla="*/ 73 w 245"/>
                <a:gd name="T21" fmla="*/ 30 h 155"/>
                <a:gd name="T22" fmla="*/ 129 w 245"/>
                <a:gd name="T2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155">
                  <a:moveTo>
                    <a:pt x="129" y="0"/>
                  </a:moveTo>
                  <a:cubicBezTo>
                    <a:pt x="129" y="0"/>
                    <a:pt x="148" y="30"/>
                    <a:pt x="154" y="36"/>
                  </a:cubicBezTo>
                  <a:cubicBezTo>
                    <a:pt x="161" y="42"/>
                    <a:pt x="203" y="77"/>
                    <a:pt x="207" y="80"/>
                  </a:cubicBezTo>
                  <a:cubicBezTo>
                    <a:pt x="210" y="83"/>
                    <a:pt x="245" y="111"/>
                    <a:pt x="224" y="134"/>
                  </a:cubicBezTo>
                  <a:cubicBezTo>
                    <a:pt x="206" y="155"/>
                    <a:pt x="170" y="154"/>
                    <a:pt x="161" y="151"/>
                  </a:cubicBezTo>
                  <a:cubicBezTo>
                    <a:pt x="152" y="147"/>
                    <a:pt x="101" y="133"/>
                    <a:pt x="98" y="128"/>
                  </a:cubicBezTo>
                  <a:cubicBezTo>
                    <a:pt x="96" y="123"/>
                    <a:pt x="81" y="98"/>
                    <a:pt x="73" y="96"/>
                  </a:cubicBezTo>
                  <a:cubicBezTo>
                    <a:pt x="66" y="94"/>
                    <a:pt x="52" y="96"/>
                    <a:pt x="52" y="96"/>
                  </a:cubicBezTo>
                  <a:cubicBezTo>
                    <a:pt x="52" y="96"/>
                    <a:pt x="10" y="80"/>
                    <a:pt x="6" y="76"/>
                  </a:cubicBezTo>
                  <a:cubicBezTo>
                    <a:pt x="1" y="72"/>
                    <a:pt x="0" y="48"/>
                    <a:pt x="0" y="48"/>
                  </a:cubicBezTo>
                  <a:cubicBezTo>
                    <a:pt x="73" y="30"/>
                    <a:pt x="73" y="30"/>
                    <a:pt x="73" y="30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6" name="Freeform 182"/>
            <p:cNvSpPr/>
            <p:nvPr/>
          </p:nvSpPr>
          <p:spPr bwMode="auto">
            <a:xfrm>
              <a:off x="4149726" y="4845050"/>
              <a:ext cx="908050" cy="1568450"/>
            </a:xfrm>
            <a:custGeom>
              <a:avLst/>
              <a:gdLst>
                <a:gd name="T0" fmla="*/ 162 w 697"/>
                <a:gd name="T1" fmla="*/ 10 h 1208"/>
                <a:gd name="T2" fmla="*/ 293 w 697"/>
                <a:gd name="T3" fmla="*/ 38 h 1208"/>
                <a:gd name="T4" fmla="*/ 382 w 697"/>
                <a:gd name="T5" fmla="*/ 46 h 1208"/>
                <a:gd name="T6" fmla="*/ 499 w 697"/>
                <a:gd name="T7" fmla="*/ 18 h 1208"/>
                <a:gd name="T8" fmla="*/ 541 w 697"/>
                <a:gd name="T9" fmla="*/ 5 h 1208"/>
                <a:gd name="T10" fmla="*/ 548 w 697"/>
                <a:gd name="T11" fmla="*/ 27 h 1208"/>
                <a:gd name="T12" fmla="*/ 549 w 697"/>
                <a:gd name="T13" fmla="*/ 51 h 1208"/>
                <a:gd name="T14" fmla="*/ 567 w 697"/>
                <a:gd name="T15" fmla="*/ 122 h 1208"/>
                <a:gd name="T16" fmla="*/ 602 w 697"/>
                <a:gd name="T17" fmla="*/ 323 h 1208"/>
                <a:gd name="T18" fmla="*/ 636 w 697"/>
                <a:gd name="T19" fmla="*/ 608 h 1208"/>
                <a:gd name="T20" fmla="*/ 675 w 697"/>
                <a:gd name="T21" fmla="*/ 1033 h 1208"/>
                <a:gd name="T22" fmla="*/ 697 w 697"/>
                <a:gd name="T23" fmla="*/ 1115 h 1208"/>
                <a:gd name="T24" fmla="*/ 599 w 697"/>
                <a:gd name="T25" fmla="*/ 1173 h 1208"/>
                <a:gd name="T26" fmla="*/ 510 w 697"/>
                <a:gd name="T27" fmla="*/ 1170 h 1208"/>
                <a:gd name="T28" fmla="*/ 464 w 697"/>
                <a:gd name="T29" fmla="*/ 744 h 1208"/>
                <a:gd name="T30" fmla="*/ 371 w 697"/>
                <a:gd name="T31" fmla="*/ 306 h 1208"/>
                <a:gd name="T32" fmla="*/ 359 w 697"/>
                <a:gd name="T33" fmla="*/ 296 h 1208"/>
                <a:gd name="T34" fmla="*/ 278 w 697"/>
                <a:gd name="T35" fmla="*/ 614 h 1208"/>
                <a:gd name="T36" fmla="*/ 232 w 697"/>
                <a:gd name="T37" fmla="*/ 883 h 1208"/>
                <a:gd name="T38" fmla="*/ 186 w 697"/>
                <a:gd name="T39" fmla="*/ 1185 h 1208"/>
                <a:gd name="T40" fmla="*/ 139 w 697"/>
                <a:gd name="T41" fmla="*/ 1202 h 1208"/>
                <a:gd name="T42" fmla="*/ 65 w 697"/>
                <a:gd name="T43" fmla="*/ 1163 h 1208"/>
                <a:gd name="T44" fmla="*/ 0 w 697"/>
                <a:gd name="T45" fmla="*/ 1152 h 1208"/>
                <a:gd name="T46" fmla="*/ 21 w 697"/>
                <a:gd name="T47" fmla="*/ 1065 h 1208"/>
                <a:gd name="T48" fmla="*/ 38 w 697"/>
                <a:gd name="T49" fmla="*/ 904 h 1208"/>
                <a:gd name="T50" fmla="*/ 73 w 697"/>
                <a:gd name="T51" fmla="*/ 746 h 1208"/>
                <a:gd name="T52" fmla="*/ 109 w 697"/>
                <a:gd name="T53" fmla="*/ 475 h 1208"/>
                <a:gd name="T54" fmla="*/ 157 w 697"/>
                <a:gd name="T55" fmla="*/ 46 h 1208"/>
                <a:gd name="T56" fmla="*/ 162 w 697"/>
                <a:gd name="T57" fmla="*/ 10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7" h="1208">
                  <a:moveTo>
                    <a:pt x="162" y="10"/>
                  </a:moveTo>
                  <a:cubicBezTo>
                    <a:pt x="162" y="10"/>
                    <a:pt x="272" y="32"/>
                    <a:pt x="293" y="38"/>
                  </a:cubicBezTo>
                  <a:cubicBezTo>
                    <a:pt x="314" y="44"/>
                    <a:pt x="375" y="48"/>
                    <a:pt x="382" y="46"/>
                  </a:cubicBezTo>
                  <a:cubicBezTo>
                    <a:pt x="389" y="44"/>
                    <a:pt x="488" y="21"/>
                    <a:pt x="499" y="18"/>
                  </a:cubicBezTo>
                  <a:cubicBezTo>
                    <a:pt x="510" y="15"/>
                    <a:pt x="541" y="5"/>
                    <a:pt x="541" y="5"/>
                  </a:cubicBezTo>
                  <a:cubicBezTo>
                    <a:pt x="541" y="5"/>
                    <a:pt x="545" y="15"/>
                    <a:pt x="548" y="27"/>
                  </a:cubicBezTo>
                  <a:cubicBezTo>
                    <a:pt x="550" y="39"/>
                    <a:pt x="547" y="47"/>
                    <a:pt x="549" y="51"/>
                  </a:cubicBezTo>
                  <a:cubicBezTo>
                    <a:pt x="552" y="56"/>
                    <a:pt x="565" y="110"/>
                    <a:pt x="567" y="122"/>
                  </a:cubicBezTo>
                  <a:cubicBezTo>
                    <a:pt x="569" y="134"/>
                    <a:pt x="591" y="259"/>
                    <a:pt x="602" y="323"/>
                  </a:cubicBezTo>
                  <a:cubicBezTo>
                    <a:pt x="617" y="414"/>
                    <a:pt x="636" y="596"/>
                    <a:pt x="636" y="608"/>
                  </a:cubicBezTo>
                  <a:cubicBezTo>
                    <a:pt x="638" y="630"/>
                    <a:pt x="668" y="994"/>
                    <a:pt x="675" y="1033"/>
                  </a:cubicBezTo>
                  <a:cubicBezTo>
                    <a:pt x="683" y="1072"/>
                    <a:pt x="697" y="1108"/>
                    <a:pt x="697" y="1115"/>
                  </a:cubicBezTo>
                  <a:cubicBezTo>
                    <a:pt x="697" y="1122"/>
                    <a:pt x="617" y="1170"/>
                    <a:pt x="599" y="1173"/>
                  </a:cubicBezTo>
                  <a:cubicBezTo>
                    <a:pt x="581" y="1176"/>
                    <a:pt x="510" y="1170"/>
                    <a:pt x="510" y="1170"/>
                  </a:cubicBezTo>
                  <a:cubicBezTo>
                    <a:pt x="510" y="1170"/>
                    <a:pt x="469" y="768"/>
                    <a:pt x="464" y="744"/>
                  </a:cubicBezTo>
                  <a:cubicBezTo>
                    <a:pt x="458" y="720"/>
                    <a:pt x="377" y="321"/>
                    <a:pt x="371" y="306"/>
                  </a:cubicBezTo>
                  <a:cubicBezTo>
                    <a:pt x="366" y="290"/>
                    <a:pt x="371" y="274"/>
                    <a:pt x="359" y="296"/>
                  </a:cubicBezTo>
                  <a:cubicBezTo>
                    <a:pt x="347" y="319"/>
                    <a:pt x="287" y="572"/>
                    <a:pt x="278" y="614"/>
                  </a:cubicBezTo>
                  <a:cubicBezTo>
                    <a:pt x="270" y="657"/>
                    <a:pt x="235" y="850"/>
                    <a:pt x="232" y="883"/>
                  </a:cubicBezTo>
                  <a:cubicBezTo>
                    <a:pt x="229" y="916"/>
                    <a:pt x="187" y="1163"/>
                    <a:pt x="186" y="1185"/>
                  </a:cubicBezTo>
                  <a:cubicBezTo>
                    <a:pt x="184" y="1208"/>
                    <a:pt x="149" y="1206"/>
                    <a:pt x="139" y="1202"/>
                  </a:cubicBezTo>
                  <a:cubicBezTo>
                    <a:pt x="129" y="1199"/>
                    <a:pt x="96" y="1177"/>
                    <a:pt x="65" y="1163"/>
                  </a:cubicBezTo>
                  <a:cubicBezTo>
                    <a:pt x="34" y="1150"/>
                    <a:pt x="0" y="1152"/>
                    <a:pt x="0" y="1152"/>
                  </a:cubicBezTo>
                  <a:cubicBezTo>
                    <a:pt x="0" y="1152"/>
                    <a:pt x="16" y="1079"/>
                    <a:pt x="21" y="1065"/>
                  </a:cubicBezTo>
                  <a:cubicBezTo>
                    <a:pt x="26" y="1051"/>
                    <a:pt x="33" y="931"/>
                    <a:pt x="38" y="904"/>
                  </a:cubicBezTo>
                  <a:cubicBezTo>
                    <a:pt x="44" y="871"/>
                    <a:pt x="68" y="779"/>
                    <a:pt x="73" y="746"/>
                  </a:cubicBezTo>
                  <a:cubicBezTo>
                    <a:pt x="78" y="712"/>
                    <a:pt x="110" y="489"/>
                    <a:pt x="109" y="475"/>
                  </a:cubicBezTo>
                  <a:cubicBezTo>
                    <a:pt x="108" y="461"/>
                    <a:pt x="144" y="91"/>
                    <a:pt x="157" y="46"/>
                  </a:cubicBezTo>
                  <a:cubicBezTo>
                    <a:pt x="169" y="0"/>
                    <a:pt x="162" y="10"/>
                    <a:pt x="162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7" name="Freeform 183"/>
            <p:cNvSpPr/>
            <p:nvPr/>
          </p:nvSpPr>
          <p:spPr bwMode="auto">
            <a:xfrm>
              <a:off x="4495801" y="3663950"/>
              <a:ext cx="268288" cy="193675"/>
            </a:xfrm>
            <a:custGeom>
              <a:avLst/>
              <a:gdLst>
                <a:gd name="T0" fmla="*/ 3 w 206"/>
                <a:gd name="T1" fmla="*/ 149 h 149"/>
                <a:gd name="T2" fmla="*/ 0 w 206"/>
                <a:gd name="T3" fmla="*/ 122 h 149"/>
                <a:gd name="T4" fmla="*/ 6 w 206"/>
                <a:gd name="T5" fmla="*/ 59 h 149"/>
                <a:gd name="T6" fmla="*/ 49 w 206"/>
                <a:gd name="T7" fmla="*/ 10 h 149"/>
                <a:gd name="T8" fmla="*/ 104 w 206"/>
                <a:gd name="T9" fmla="*/ 1 h 149"/>
                <a:gd name="T10" fmla="*/ 186 w 206"/>
                <a:gd name="T11" fmla="*/ 38 h 149"/>
                <a:gd name="T12" fmla="*/ 206 w 206"/>
                <a:gd name="T13" fmla="*/ 131 h 149"/>
                <a:gd name="T14" fmla="*/ 206 w 206"/>
                <a:gd name="T15" fmla="*/ 149 h 149"/>
                <a:gd name="T16" fmla="*/ 3 w 206"/>
                <a:gd name="T1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149">
                  <a:moveTo>
                    <a:pt x="3" y="149"/>
                  </a:moveTo>
                  <a:cubicBezTo>
                    <a:pt x="3" y="149"/>
                    <a:pt x="0" y="146"/>
                    <a:pt x="0" y="122"/>
                  </a:cubicBezTo>
                  <a:cubicBezTo>
                    <a:pt x="0" y="98"/>
                    <a:pt x="0" y="80"/>
                    <a:pt x="6" y="59"/>
                  </a:cubicBezTo>
                  <a:cubicBezTo>
                    <a:pt x="13" y="35"/>
                    <a:pt x="30" y="16"/>
                    <a:pt x="49" y="10"/>
                  </a:cubicBezTo>
                  <a:cubicBezTo>
                    <a:pt x="66" y="5"/>
                    <a:pt x="80" y="2"/>
                    <a:pt x="104" y="1"/>
                  </a:cubicBezTo>
                  <a:cubicBezTo>
                    <a:pt x="122" y="0"/>
                    <a:pt x="173" y="9"/>
                    <a:pt x="186" y="38"/>
                  </a:cubicBezTo>
                  <a:cubicBezTo>
                    <a:pt x="200" y="67"/>
                    <a:pt x="206" y="123"/>
                    <a:pt x="206" y="131"/>
                  </a:cubicBezTo>
                  <a:cubicBezTo>
                    <a:pt x="206" y="140"/>
                    <a:pt x="206" y="149"/>
                    <a:pt x="206" y="149"/>
                  </a:cubicBezTo>
                  <a:lnTo>
                    <a:pt x="3" y="149"/>
                  </a:lnTo>
                  <a:close/>
                </a:path>
              </a:pathLst>
            </a:custGeom>
            <a:solidFill>
              <a:srgbClr val="66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8" name="Freeform 184"/>
            <p:cNvSpPr/>
            <p:nvPr/>
          </p:nvSpPr>
          <p:spPr bwMode="auto">
            <a:xfrm>
              <a:off x="4473576" y="3687763"/>
              <a:ext cx="295275" cy="412750"/>
            </a:xfrm>
            <a:custGeom>
              <a:avLst/>
              <a:gdLst>
                <a:gd name="T0" fmla="*/ 192 w 227"/>
                <a:gd name="T1" fmla="*/ 273 h 318"/>
                <a:gd name="T2" fmla="*/ 192 w 227"/>
                <a:gd name="T3" fmla="*/ 242 h 318"/>
                <a:gd name="T4" fmla="*/ 200 w 227"/>
                <a:gd name="T5" fmla="*/ 225 h 318"/>
                <a:gd name="T6" fmla="*/ 217 w 227"/>
                <a:gd name="T7" fmla="*/ 198 h 318"/>
                <a:gd name="T8" fmla="*/ 223 w 227"/>
                <a:gd name="T9" fmla="*/ 190 h 318"/>
                <a:gd name="T10" fmla="*/ 226 w 227"/>
                <a:gd name="T11" fmla="*/ 157 h 318"/>
                <a:gd name="T12" fmla="*/ 223 w 227"/>
                <a:gd name="T13" fmla="*/ 127 h 318"/>
                <a:gd name="T14" fmla="*/ 218 w 227"/>
                <a:gd name="T15" fmla="*/ 127 h 318"/>
                <a:gd name="T16" fmla="*/ 211 w 227"/>
                <a:gd name="T17" fmla="*/ 74 h 318"/>
                <a:gd name="T18" fmla="*/ 171 w 227"/>
                <a:gd name="T19" fmla="*/ 12 h 318"/>
                <a:gd name="T20" fmla="*/ 92 w 227"/>
                <a:gd name="T21" fmla="*/ 6 h 318"/>
                <a:gd name="T22" fmla="*/ 44 w 227"/>
                <a:gd name="T23" fmla="*/ 41 h 318"/>
                <a:gd name="T24" fmla="*/ 31 w 227"/>
                <a:gd name="T25" fmla="*/ 80 h 318"/>
                <a:gd name="T26" fmla="*/ 29 w 227"/>
                <a:gd name="T27" fmla="*/ 121 h 318"/>
                <a:gd name="T28" fmla="*/ 14 w 227"/>
                <a:gd name="T29" fmla="*/ 119 h 318"/>
                <a:gd name="T30" fmla="*/ 2 w 227"/>
                <a:gd name="T31" fmla="*/ 127 h 318"/>
                <a:gd name="T32" fmla="*/ 8 w 227"/>
                <a:gd name="T33" fmla="*/ 169 h 318"/>
                <a:gd name="T34" fmla="*/ 23 w 227"/>
                <a:gd name="T35" fmla="*/ 186 h 318"/>
                <a:gd name="T36" fmla="*/ 31 w 227"/>
                <a:gd name="T37" fmla="*/ 188 h 318"/>
                <a:gd name="T38" fmla="*/ 38 w 227"/>
                <a:gd name="T39" fmla="*/ 261 h 318"/>
                <a:gd name="T40" fmla="*/ 67 w 227"/>
                <a:gd name="T41" fmla="*/ 282 h 318"/>
                <a:gd name="T42" fmla="*/ 113 w 227"/>
                <a:gd name="T43" fmla="*/ 314 h 318"/>
                <a:gd name="T44" fmla="*/ 144 w 227"/>
                <a:gd name="T45" fmla="*/ 311 h 318"/>
                <a:gd name="T46" fmla="*/ 192 w 227"/>
                <a:gd name="T47" fmla="*/ 282 h 318"/>
                <a:gd name="T48" fmla="*/ 192 w 227"/>
                <a:gd name="T49" fmla="*/ 27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318">
                  <a:moveTo>
                    <a:pt x="192" y="273"/>
                  </a:moveTo>
                  <a:cubicBezTo>
                    <a:pt x="192" y="242"/>
                    <a:pt x="192" y="242"/>
                    <a:pt x="192" y="242"/>
                  </a:cubicBezTo>
                  <a:cubicBezTo>
                    <a:pt x="192" y="242"/>
                    <a:pt x="195" y="238"/>
                    <a:pt x="200" y="225"/>
                  </a:cubicBezTo>
                  <a:cubicBezTo>
                    <a:pt x="208" y="206"/>
                    <a:pt x="215" y="198"/>
                    <a:pt x="217" y="198"/>
                  </a:cubicBezTo>
                  <a:cubicBezTo>
                    <a:pt x="219" y="199"/>
                    <a:pt x="222" y="196"/>
                    <a:pt x="223" y="190"/>
                  </a:cubicBezTo>
                  <a:cubicBezTo>
                    <a:pt x="225" y="183"/>
                    <a:pt x="226" y="167"/>
                    <a:pt x="226" y="157"/>
                  </a:cubicBezTo>
                  <a:cubicBezTo>
                    <a:pt x="226" y="147"/>
                    <a:pt x="227" y="127"/>
                    <a:pt x="223" y="127"/>
                  </a:cubicBezTo>
                  <a:cubicBezTo>
                    <a:pt x="218" y="126"/>
                    <a:pt x="219" y="131"/>
                    <a:pt x="218" y="127"/>
                  </a:cubicBezTo>
                  <a:cubicBezTo>
                    <a:pt x="217" y="122"/>
                    <a:pt x="216" y="95"/>
                    <a:pt x="211" y="74"/>
                  </a:cubicBezTo>
                  <a:cubicBezTo>
                    <a:pt x="199" y="27"/>
                    <a:pt x="187" y="23"/>
                    <a:pt x="171" y="12"/>
                  </a:cubicBezTo>
                  <a:cubicBezTo>
                    <a:pt x="152" y="0"/>
                    <a:pt x="115" y="3"/>
                    <a:pt x="92" y="6"/>
                  </a:cubicBezTo>
                  <a:cubicBezTo>
                    <a:pt x="70" y="8"/>
                    <a:pt x="43" y="32"/>
                    <a:pt x="44" y="41"/>
                  </a:cubicBezTo>
                  <a:cubicBezTo>
                    <a:pt x="44" y="50"/>
                    <a:pt x="36" y="76"/>
                    <a:pt x="31" y="80"/>
                  </a:cubicBezTo>
                  <a:cubicBezTo>
                    <a:pt x="26" y="84"/>
                    <a:pt x="30" y="114"/>
                    <a:pt x="29" y="121"/>
                  </a:cubicBezTo>
                  <a:cubicBezTo>
                    <a:pt x="28" y="127"/>
                    <a:pt x="18" y="125"/>
                    <a:pt x="14" y="119"/>
                  </a:cubicBezTo>
                  <a:cubicBezTo>
                    <a:pt x="10" y="114"/>
                    <a:pt x="4" y="119"/>
                    <a:pt x="2" y="127"/>
                  </a:cubicBezTo>
                  <a:cubicBezTo>
                    <a:pt x="0" y="135"/>
                    <a:pt x="6" y="159"/>
                    <a:pt x="8" y="169"/>
                  </a:cubicBezTo>
                  <a:cubicBezTo>
                    <a:pt x="11" y="179"/>
                    <a:pt x="20" y="189"/>
                    <a:pt x="23" y="186"/>
                  </a:cubicBezTo>
                  <a:cubicBezTo>
                    <a:pt x="26" y="182"/>
                    <a:pt x="30" y="184"/>
                    <a:pt x="31" y="188"/>
                  </a:cubicBezTo>
                  <a:cubicBezTo>
                    <a:pt x="32" y="192"/>
                    <a:pt x="38" y="251"/>
                    <a:pt x="38" y="261"/>
                  </a:cubicBezTo>
                  <a:cubicBezTo>
                    <a:pt x="38" y="261"/>
                    <a:pt x="49" y="272"/>
                    <a:pt x="67" y="282"/>
                  </a:cubicBezTo>
                  <a:cubicBezTo>
                    <a:pt x="84" y="292"/>
                    <a:pt x="104" y="311"/>
                    <a:pt x="113" y="314"/>
                  </a:cubicBezTo>
                  <a:cubicBezTo>
                    <a:pt x="121" y="316"/>
                    <a:pt x="136" y="318"/>
                    <a:pt x="144" y="311"/>
                  </a:cubicBezTo>
                  <a:cubicBezTo>
                    <a:pt x="152" y="304"/>
                    <a:pt x="190" y="285"/>
                    <a:pt x="192" y="282"/>
                  </a:cubicBezTo>
                  <a:cubicBezTo>
                    <a:pt x="194" y="279"/>
                    <a:pt x="192" y="273"/>
                    <a:pt x="192" y="273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9" name="Freeform 185"/>
            <p:cNvSpPr/>
            <p:nvPr/>
          </p:nvSpPr>
          <p:spPr bwMode="auto">
            <a:xfrm>
              <a:off x="4160838" y="4024313"/>
              <a:ext cx="781050" cy="908050"/>
            </a:xfrm>
            <a:custGeom>
              <a:avLst/>
              <a:gdLst>
                <a:gd name="T0" fmla="*/ 276 w 599"/>
                <a:gd name="T1" fmla="*/ 0 h 700"/>
                <a:gd name="T2" fmla="*/ 266 w 599"/>
                <a:gd name="T3" fmla="*/ 46 h 700"/>
                <a:gd name="T4" fmla="*/ 250 w 599"/>
                <a:gd name="T5" fmla="*/ 58 h 700"/>
                <a:gd name="T6" fmla="*/ 179 w 599"/>
                <a:gd name="T7" fmla="*/ 77 h 700"/>
                <a:gd name="T8" fmla="*/ 80 w 599"/>
                <a:gd name="T9" fmla="*/ 103 h 700"/>
                <a:gd name="T10" fmla="*/ 37 w 599"/>
                <a:gd name="T11" fmla="*/ 235 h 700"/>
                <a:gd name="T12" fmla="*/ 2 w 599"/>
                <a:gd name="T13" fmla="*/ 358 h 700"/>
                <a:gd name="T14" fmla="*/ 9 w 599"/>
                <a:gd name="T15" fmla="*/ 457 h 700"/>
                <a:gd name="T16" fmla="*/ 36 w 599"/>
                <a:gd name="T17" fmla="*/ 519 h 700"/>
                <a:gd name="T18" fmla="*/ 120 w 599"/>
                <a:gd name="T19" fmla="*/ 542 h 700"/>
                <a:gd name="T20" fmla="*/ 148 w 599"/>
                <a:gd name="T21" fmla="*/ 588 h 700"/>
                <a:gd name="T22" fmla="*/ 153 w 599"/>
                <a:gd name="T23" fmla="*/ 634 h 700"/>
                <a:gd name="T24" fmla="*/ 150 w 599"/>
                <a:gd name="T25" fmla="*/ 667 h 700"/>
                <a:gd name="T26" fmla="*/ 365 w 599"/>
                <a:gd name="T27" fmla="*/ 700 h 700"/>
                <a:gd name="T28" fmla="*/ 505 w 599"/>
                <a:gd name="T29" fmla="*/ 677 h 700"/>
                <a:gd name="T30" fmla="*/ 531 w 599"/>
                <a:gd name="T31" fmla="*/ 658 h 700"/>
                <a:gd name="T32" fmla="*/ 536 w 599"/>
                <a:gd name="T33" fmla="*/ 641 h 700"/>
                <a:gd name="T34" fmla="*/ 537 w 599"/>
                <a:gd name="T35" fmla="*/ 620 h 700"/>
                <a:gd name="T36" fmla="*/ 558 w 599"/>
                <a:gd name="T37" fmla="*/ 547 h 700"/>
                <a:gd name="T38" fmla="*/ 571 w 599"/>
                <a:gd name="T39" fmla="*/ 133 h 700"/>
                <a:gd name="T40" fmla="*/ 574 w 599"/>
                <a:gd name="T41" fmla="*/ 106 h 700"/>
                <a:gd name="T42" fmla="*/ 446 w 599"/>
                <a:gd name="T43" fmla="*/ 66 h 700"/>
                <a:gd name="T44" fmla="*/ 435 w 599"/>
                <a:gd name="T45" fmla="*/ 12 h 700"/>
                <a:gd name="T46" fmla="*/ 387 w 599"/>
                <a:gd name="T47" fmla="*/ 43 h 700"/>
                <a:gd name="T48" fmla="*/ 365 w 599"/>
                <a:gd name="T49" fmla="*/ 52 h 700"/>
                <a:gd name="T50" fmla="*/ 318 w 599"/>
                <a:gd name="T51" fmla="*/ 23 h 700"/>
                <a:gd name="T52" fmla="*/ 276 w 599"/>
                <a:gd name="T53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9" h="700">
                  <a:moveTo>
                    <a:pt x="276" y="0"/>
                  </a:moveTo>
                  <a:cubicBezTo>
                    <a:pt x="274" y="7"/>
                    <a:pt x="270" y="39"/>
                    <a:pt x="266" y="46"/>
                  </a:cubicBezTo>
                  <a:cubicBezTo>
                    <a:pt x="262" y="53"/>
                    <a:pt x="259" y="55"/>
                    <a:pt x="250" y="58"/>
                  </a:cubicBezTo>
                  <a:cubicBezTo>
                    <a:pt x="242" y="61"/>
                    <a:pt x="188" y="74"/>
                    <a:pt x="179" y="77"/>
                  </a:cubicBezTo>
                  <a:cubicBezTo>
                    <a:pt x="170" y="80"/>
                    <a:pt x="94" y="82"/>
                    <a:pt x="80" y="103"/>
                  </a:cubicBezTo>
                  <a:cubicBezTo>
                    <a:pt x="66" y="123"/>
                    <a:pt x="41" y="216"/>
                    <a:pt x="37" y="235"/>
                  </a:cubicBezTo>
                  <a:cubicBezTo>
                    <a:pt x="33" y="253"/>
                    <a:pt x="4" y="345"/>
                    <a:pt x="2" y="358"/>
                  </a:cubicBezTo>
                  <a:cubicBezTo>
                    <a:pt x="0" y="370"/>
                    <a:pt x="5" y="425"/>
                    <a:pt x="9" y="457"/>
                  </a:cubicBezTo>
                  <a:cubicBezTo>
                    <a:pt x="13" y="489"/>
                    <a:pt x="18" y="513"/>
                    <a:pt x="36" y="519"/>
                  </a:cubicBezTo>
                  <a:cubicBezTo>
                    <a:pt x="53" y="525"/>
                    <a:pt x="116" y="542"/>
                    <a:pt x="120" y="542"/>
                  </a:cubicBezTo>
                  <a:cubicBezTo>
                    <a:pt x="137" y="543"/>
                    <a:pt x="141" y="558"/>
                    <a:pt x="148" y="588"/>
                  </a:cubicBezTo>
                  <a:cubicBezTo>
                    <a:pt x="153" y="613"/>
                    <a:pt x="158" y="642"/>
                    <a:pt x="153" y="634"/>
                  </a:cubicBezTo>
                  <a:cubicBezTo>
                    <a:pt x="150" y="628"/>
                    <a:pt x="150" y="667"/>
                    <a:pt x="150" y="667"/>
                  </a:cubicBezTo>
                  <a:cubicBezTo>
                    <a:pt x="365" y="700"/>
                    <a:pt x="365" y="700"/>
                    <a:pt x="365" y="700"/>
                  </a:cubicBezTo>
                  <a:cubicBezTo>
                    <a:pt x="505" y="677"/>
                    <a:pt x="505" y="677"/>
                    <a:pt x="505" y="677"/>
                  </a:cubicBezTo>
                  <a:cubicBezTo>
                    <a:pt x="531" y="658"/>
                    <a:pt x="531" y="658"/>
                    <a:pt x="531" y="658"/>
                  </a:cubicBezTo>
                  <a:cubicBezTo>
                    <a:pt x="536" y="641"/>
                    <a:pt x="536" y="641"/>
                    <a:pt x="536" y="641"/>
                  </a:cubicBezTo>
                  <a:cubicBezTo>
                    <a:pt x="536" y="641"/>
                    <a:pt x="531" y="637"/>
                    <a:pt x="537" y="620"/>
                  </a:cubicBezTo>
                  <a:cubicBezTo>
                    <a:pt x="544" y="602"/>
                    <a:pt x="556" y="553"/>
                    <a:pt x="558" y="547"/>
                  </a:cubicBezTo>
                  <a:cubicBezTo>
                    <a:pt x="560" y="540"/>
                    <a:pt x="571" y="133"/>
                    <a:pt x="571" y="133"/>
                  </a:cubicBezTo>
                  <a:cubicBezTo>
                    <a:pt x="571" y="133"/>
                    <a:pt x="599" y="112"/>
                    <a:pt x="574" y="106"/>
                  </a:cubicBezTo>
                  <a:cubicBezTo>
                    <a:pt x="548" y="100"/>
                    <a:pt x="446" y="66"/>
                    <a:pt x="446" y="66"/>
                  </a:cubicBezTo>
                  <a:cubicBezTo>
                    <a:pt x="435" y="12"/>
                    <a:pt x="435" y="12"/>
                    <a:pt x="435" y="12"/>
                  </a:cubicBezTo>
                  <a:cubicBezTo>
                    <a:pt x="435" y="12"/>
                    <a:pt x="395" y="37"/>
                    <a:pt x="387" y="43"/>
                  </a:cubicBezTo>
                  <a:cubicBezTo>
                    <a:pt x="378" y="49"/>
                    <a:pt x="372" y="51"/>
                    <a:pt x="365" y="52"/>
                  </a:cubicBezTo>
                  <a:cubicBezTo>
                    <a:pt x="358" y="53"/>
                    <a:pt x="331" y="29"/>
                    <a:pt x="318" y="23"/>
                  </a:cubicBezTo>
                  <a:cubicBezTo>
                    <a:pt x="304" y="17"/>
                    <a:pt x="276" y="0"/>
                    <a:pt x="276" y="0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0" name="Freeform 186"/>
            <p:cNvSpPr/>
            <p:nvPr/>
          </p:nvSpPr>
          <p:spPr bwMode="auto">
            <a:xfrm>
              <a:off x="4352926" y="4843463"/>
              <a:ext cx="512763" cy="100013"/>
            </a:xfrm>
            <a:custGeom>
              <a:avLst/>
              <a:gdLst>
                <a:gd name="T0" fmla="*/ 5 w 393"/>
                <a:gd name="T1" fmla="*/ 6 h 77"/>
                <a:gd name="T2" fmla="*/ 0 w 393"/>
                <a:gd name="T3" fmla="*/ 38 h 77"/>
                <a:gd name="T4" fmla="*/ 210 w 393"/>
                <a:gd name="T5" fmla="*/ 77 h 77"/>
                <a:gd name="T6" fmla="*/ 262 w 393"/>
                <a:gd name="T7" fmla="*/ 73 h 77"/>
                <a:gd name="T8" fmla="*/ 393 w 393"/>
                <a:gd name="T9" fmla="*/ 42 h 77"/>
                <a:gd name="T10" fmla="*/ 385 w 393"/>
                <a:gd name="T11" fmla="*/ 6 h 77"/>
                <a:gd name="T12" fmla="*/ 225 w 393"/>
                <a:gd name="T13" fmla="*/ 42 h 77"/>
                <a:gd name="T14" fmla="*/ 5 w 393"/>
                <a:gd name="T15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3" h="77">
                  <a:moveTo>
                    <a:pt x="5" y="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202" y="77"/>
                    <a:pt x="210" y="77"/>
                  </a:cubicBezTo>
                  <a:cubicBezTo>
                    <a:pt x="218" y="77"/>
                    <a:pt x="262" y="73"/>
                    <a:pt x="262" y="73"/>
                  </a:cubicBezTo>
                  <a:cubicBezTo>
                    <a:pt x="393" y="42"/>
                    <a:pt x="393" y="42"/>
                    <a:pt x="393" y="42"/>
                  </a:cubicBezTo>
                  <a:cubicBezTo>
                    <a:pt x="393" y="42"/>
                    <a:pt x="388" y="12"/>
                    <a:pt x="385" y="6"/>
                  </a:cubicBezTo>
                  <a:cubicBezTo>
                    <a:pt x="383" y="0"/>
                    <a:pt x="225" y="42"/>
                    <a:pt x="225" y="42"/>
                  </a:cubicBezTo>
                  <a:cubicBezTo>
                    <a:pt x="225" y="42"/>
                    <a:pt x="35" y="15"/>
                    <a:pt x="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1" name="Freeform 187"/>
            <p:cNvSpPr/>
            <p:nvPr/>
          </p:nvSpPr>
          <p:spPr bwMode="auto">
            <a:xfrm>
              <a:off x="4298951" y="4079875"/>
              <a:ext cx="839788" cy="587375"/>
            </a:xfrm>
            <a:custGeom>
              <a:avLst/>
              <a:gdLst>
                <a:gd name="T0" fmla="*/ 308 w 645"/>
                <a:gd name="T1" fmla="*/ 452 h 452"/>
                <a:gd name="T2" fmla="*/ 186 w 645"/>
                <a:gd name="T3" fmla="*/ 424 h 452"/>
                <a:gd name="T4" fmla="*/ 10 w 645"/>
                <a:gd name="T5" fmla="*/ 401 h 452"/>
                <a:gd name="T6" fmla="*/ 4 w 645"/>
                <a:gd name="T7" fmla="*/ 395 h 452"/>
                <a:gd name="T8" fmla="*/ 1 w 645"/>
                <a:gd name="T9" fmla="*/ 385 h 452"/>
                <a:gd name="T10" fmla="*/ 86 w 645"/>
                <a:gd name="T11" fmla="*/ 10 h 452"/>
                <a:gd name="T12" fmla="*/ 91 w 645"/>
                <a:gd name="T13" fmla="*/ 2 h 452"/>
                <a:gd name="T14" fmla="*/ 105 w 645"/>
                <a:gd name="T15" fmla="*/ 2 h 452"/>
                <a:gd name="T16" fmla="*/ 404 w 645"/>
                <a:gd name="T17" fmla="*/ 82 h 452"/>
                <a:gd name="T18" fmla="*/ 407 w 645"/>
                <a:gd name="T19" fmla="*/ 85 h 452"/>
                <a:gd name="T20" fmla="*/ 425 w 645"/>
                <a:gd name="T21" fmla="*/ 87 h 452"/>
                <a:gd name="T22" fmla="*/ 465 w 645"/>
                <a:gd name="T23" fmla="*/ 76 h 452"/>
                <a:gd name="T24" fmla="*/ 637 w 645"/>
                <a:gd name="T25" fmla="*/ 42 h 452"/>
                <a:gd name="T26" fmla="*/ 642 w 645"/>
                <a:gd name="T27" fmla="*/ 44 h 452"/>
                <a:gd name="T28" fmla="*/ 642 w 645"/>
                <a:gd name="T29" fmla="*/ 52 h 452"/>
                <a:gd name="T30" fmla="*/ 507 w 645"/>
                <a:gd name="T31" fmla="*/ 358 h 452"/>
                <a:gd name="T32" fmla="*/ 370 w 645"/>
                <a:gd name="T33" fmla="*/ 418 h 452"/>
                <a:gd name="T34" fmla="*/ 325 w 645"/>
                <a:gd name="T35" fmla="*/ 444 h 452"/>
                <a:gd name="T36" fmla="*/ 308 w 645"/>
                <a:gd name="T37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5" h="452">
                  <a:moveTo>
                    <a:pt x="308" y="452"/>
                  </a:moveTo>
                  <a:cubicBezTo>
                    <a:pt x="304" y="452"/>
                    <a:pt x="239" y="430"/>
                    <a:pt x="186" y="424"/>
                  </a:cubicBezTo>
                  <a:cubicBezTo>
                    <a:pt x="133" y="417"/>
                    <a:pt x="10" y="401"/>
                    <a:pt x="10" y="401"/>
                  </a:cubicBezTo>
                  <a:cubicBezTo>
                    <a:pt x="10" y="401"/>
                    <a:pt x="8" y="402"/>
                    <a:pt x="4" y="395"/>
                  </a:cubicBezTo>
                  <a:cubicBezTo>
                    <a:pt x="0" y="389"/>
                    <a:pt x="1" y="385"/>
                    <a:pt x="1" y="38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0"/>
                    <a:pt x="87" y="4"/>
                    <a:pt x="91" y="2"/>
                  </a:cubicBezTo>
                  <a:cubicBezTo>
                    <a:pt x="96" y="0"/>
                    <a:pt x="105" y="2"/>
                    <a:pt x="105" y="2"/>
                  </a:cubicBezTo>
                  <a:cubicBezTo>
                    <a:pt x="404" y="82"/>
                    <a:pt x="404" y="82"/>
                    <a:pt x="404" y="82"/>
                  </a:cubicBezTo>
                  <a:cubicBezTo>
                    <a:pt x="404" y="82"/>
                    <a:pt x="406" y="85"/>
                    <a:pt x="407" y="85"/>
                  </a:cubicBezTo>
                  <a:cubicBezTo>
                    <a:pt x="410" y="86"/>
                    <a:pt x="423" y="87"/>
                    <a:pt x="425" y="87"/>
                  </a:cubicBezTo>
                  <a:cubicBezTo>
                    <a:pt x="427" y="87"/>
                    <a:pt x="442" y="80"/>
                    <a:pt x="465" y="76"/>
                  </a:cubicBezTo>
                  <a:cubicBezTo>
                    <a:pt x="489" y="72"/>
                    <a:pt x="637" y="42"/>
                    <a:pt x="637" y="42"/>
                  </a:cubicBezTo>
                  <a:cubicBezTo>
                    <a:pt x="637" y="42"/>
                    <a:pt x="639" y="41"/>
                    <a:pt x="642" y="44"/>
                  </a:cubicBezTo>
                  <a:cubicBezTo>
                    <a:pt x="645" y="46"/>
                    <a:pt x="643" y="48"/>
                    <a:pt x="642" y="52"/>
                  </a:cubicBezTo>
                  <a:cubicBezTo>
                    <a:pt x="641" y="55"/>
                    <a:pt x="507" y="358"/>
                    <a:pt x="507" y="358"/>
                  </a:cubicBezTo>
                  <a:cubicBezTo>
                    <a:pt x="370" y="418"/>
                    <a:pt x="370" y="418"/>
                    <a:pt x="370" y="418"/>
                  </a:cubicBezTo>
                  <a:cubicBezTo>
                    <a:pt x="325" y="444"/>
                    <a:pt x="325" y="444"/>
                    <a:pt x="325" y="444"/>
                  </a:cubicBezTo>
                  <a:lnTo>
                    <a:pt x="308" y="45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2" name="Freeform 188"/>
            <p:cNvSpPr/>
            <p:nvPr/>
          </p:nvSpPr>
          <p:spPr bwMode="auto">
            <a:xfrm>
              <a:off x="4727576" y="4133850"/>
              <a:ext cx="411163" cy="520700"/>
            </a:xfrm>
            <a:custGeom>
              <a:avLst/>
              <a:gdLst>
                <a:gd name="T0" fmla="*/ 174 w 315"/>
                <a:gd name="T1" fmla="*/ 326 h 401"/>
                <a:gd name="T2" fmla="*/ 315 w 315"/>
                <a:gd name="T3" fmla="*/ 5 h 401"/>
                <a:gd name="T4" fmla="*/ 308 w 315"/>
                <a:gd name="T5" fmla="*/ 0 h 401"/>
                <a:gd name="T6" fmla="*/ 97 w 315"/>
                <a:gd name="T7" fmla="*/ 44 h 401"/>
                <a:gd name="T8" fmla="*/ 5 w 315"/>
                <a:gd name="T9" fmla="*/ 392 h 401"/>
                <a:gd name="T10" fmla="*/ 57 w 315"/>
                <a:gd name="T11" fmla="*/ 368 h 401"/>
                <a:gd name="T12" fmla="*/ 174 w 315"/>
                <a:gd name="T13" fmla="*/ 32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5" h="401">
                  <a:moveTo>
                    <a:pt x="174" y="326"/>
                  </a:moveTo>
                  <a:cubicBezTo>
                    <a:pt x="174" y="326"/>
                    <a:pt x="314" y="11"/>
                    <a:pt x="315" y="5"/>
                  </a:cubicBezTo>
                  <a:cubicBezTo>
                    <a:pt x="315" y="0"/>
                    <a:pt x="313" y="0"/>
                    <a:pt x="308" y="0"/>
                  </a:cubicBezTo>
                  <a:cubicBezTo>
                    <a:pt x="304" y="0"/>
                    <a:pt x="106" y="37"/>
                    <a:pt x="97" y="44"/>
                  </a:cubicBezTo>
                  <a:cubicBezTo>
                    <a:pt x="97" y="44"/>
                    <a:pt x="10" y="384"/>
                    <a:pt x="5" y="392"/>
                  </a:cubicBezTo>
                  <a:cubicBezTo>
                    <a:pt x="0" y="401"/>
                    <a:pt x="57" y="368"/>
                    <a:pt x="57" y="368"/>
                  </a:cubicBezTo>
                  <a:lnTo>
                    <a:pt x="174" y="32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3" name="Freeform 189"/>
            <p:cNvSpPr/>
            <p:nvPr/>
          </p:nvSpPr>
          <p:spPr bwMode="auto">
            <a:xfrm>
              <a:off x="4652963" y="4383088"/>
              <a:ext cx="280988" cy="266700"/>
            </a:xfrm>
            <a:custGeom>
              <a:avLst/>
              <a:gdLst>
                <a:gd name="T0" fmla="*/ 211 w 216"/>
                <a:gd name="T1" fmla="*/ 124 h 205"/>
                <a:gd name="T2" fmla="*/ 198 w 216"/>
                <a:gd name="T3" fmla="*/ 109 h 205"/>
                <a:gd name="T4" fmla="*/ 185 w 216"/>
                <a:gd name="T5" fmla="*/ 57 h 205"/>
                <a:gd name="T6" fmla="*/ 140 w 216"/>
                <a:gd name="T7" fmla="*/ 26 h 205"/>
                <a:gd name="T8" fmla="*/ 122 w 216"/>
                <a:gd name="T9" fmla="*/ 24 h 205"/>
                <a:gd name="T10" fmla="*/ 122 w 216"/>
                <a:gd name="T11" fmla="*/ 37 h 205"/>
                <a:gd name="T12" fmla="*/ 65 w 216"/>
                <a:gd name="T13" fmla="*/ 0 h 205"/>
                <a:gd name="T14" fmla="*/ 47 w 216"/>
                <a:gd name="T15" fmla="*/ 8 h 205"/>
                <a:gd name="T16" fmla="*/ 35 w 216"/>
                <a:gd name="T17" fmla="*/ 1 h 205"/>
                <a:gd name="T18" fmla="*/ 24 w 216"/>
                <a:gd name="T19" fmla="*/ 7 h 205"/>
                <a:gd name="T20" fmla="*/ 22 w 216"/>
                <a:gd name="T21" fmla="*/ 18 h 205"/>
                <a:gd name="T22" fmla="*/ 86 w 216"/>
                <a:gd name="T23" fmla="*/ 88 h 205"/>
                <a:gd name="T24" fmla="*/ 83 w 216"/>
                <a:gd name="T25" fmla="*/ 92 h 205"/>
                <a:gd name="T26" fmla="*/ 18 w 216"/>
                <a:gd name="T27" fmla="*/ 26 h 205"/>
                <a:gd name="T28" fmla="*/ 5 w 216"/>
                <a:gd name="T29" fmla="*/ 29 h 205"/>
                <a:gd name="T30" fmla="*/ 7 w 216"/>
                <a:gd name="T31" fmla="*/ 47 h 205"/>
                <a:gd name="T32" fmla="*/ 20 w 216"/>
                <a:gd name="T33" fmla="*/ 69 h 205"/>
                <a:gd name="T34" fmla="*/ 10 w 216"/>
                <a:gd name="T35" fmla="*/ 73 h 205"/>
                <a:gd name="T36" fmla="*/ 22 w 216"/>
                <a:gd name="T37" fmla="*/ 98 h 205"/>
                <a:gd name="T38" fmla="*/ 74 w 216"/>
                <a:gd name="T39" fmla="*/ 160 h 205"/>
                <a:gd name="T40" fmla="*/ 125 w 216"/>
                <a:gd name="T41" fmla="*/ 178 h 205"/>
                <a:gd name="T42" fmla="*/ 141 w 216"/>
                <a:gd name="T43" fmla="*/ 187 h 205"/>
                <a:gd name="T44" fmla="*/ 159 w 216"/>
                <a:gd name="T45" fmla="*/ 205 h 205"/>
                <a:gd name="T46" fmla="*/ 200 w 216"/>
                <a:gd name="T47" fmla="*/ 189 h 205"/>
                <a:gd name="T48" fmla="*/ 216 w 216"/>
                <a:gd name="T49" fmla="*/ 144 h 205"/>
                <a:gd name="T50" fmla="*/ 211 w 216"/>
                <a:gd name="T51" fmla="*/ 12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6" h="205">
                  <a:moveTo>
                    <a:pt x="211" y="124"/>
                  </a:moveTo>
                  <a:cubicBezTo>
                    <a:pt x="211" y="124"/>
                    <a:pt x="199" y="120"/>
                    <a:pt x="198" y="109"/>
                  </a:cubicBezTo>
                  <a:cubicBezTo>
                    <a:pt x="196" y="97"/>
                    <a:pt x="192" y="63"/>
                    <a:pt x="185" y="57"/>
                  </a:cubicBezTo>
                  <a:cubicBezTo>
                    <a:pt x="178" y="51"/>
                    <a:pt x="145" y="31"/>
                    <a:pt x="140" y="26"/>
                  </a:cubicBezTo>
                  <a:cubicBezTo>
                    <a:pt x="134" y="20"/>
                    <a:pt x="124" y="17"/>
                    <a:pt x="122" y="24"/>
                  </a:cubicBezTo>
                  <a:cubicBezTo>
                    <a:pt x="119" y="31"/>
                    <a:pt x="122" y="37"/>
                    <a:pt x="122" y="37"/>
                  </a:cubicBezTo>
                  <a:cubicBezTo>
                    <a:pt x="122" y="37"/>
                    <a:pt x="83" y="0"/>
                    <a:pt x="65" y="0"/>
                  </a:cubicBezTo>
                  <a:cubicBezTo>
                    <a:pt x="48" y="1"/>
                    <a:pt x="46" y="5"/>
                    <a:pt x="47" y="8"/>
                  </a:cubicBezTo>
                  <a:cubicBezTo>
                    <a:pt x="49" y="11"/>
                    <a:pt x="39" y="2"/>
                    <a:pt x="35" y="1"/>
                  </a:cubicBezTo>
                  <a:cubicBezTo>
                    <a:pt x="30" y="0"/>
                    <a:pt x="27" y="4"/>
                    <a:pt x="24" y="7"/>
                  </a:cubicBezTo>
                  <a:cubicBezTo>
                    <a:pt x="21" y="10"/>
                    <a:pt x="19" y="15"/>
                    <a:pt x="22" y="18"/>
                  </a:cubicBezTo>
                  <a:cubicBezTo>
                    <a:pt x="25" y="22"/>
                    <a:pt x="86" y="88"/>
                    <a:pt x="86" y="88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3" y="92"/>
                    <a:pt x="23" y="33"/>
                    <a:pt x="18" y="26"/>
                  </a:cubicBezTo>
                  <a:cubicBezTo>
                    <a:pt x="12" y="19"/>
                    <a:pt x="7" y="26"/>
                    <a:pt x="5" y="29"/>
                  </a:cubicBezTo>
                  <a:cubicBezTo>
                    <a:pt x="3" y="32"/>
                    <a:pt x="0" y="40"/>
                    <a:pt x="7" y="47"/>
                  </a:cubicBezTo>
                  <a:cubicBezTo>
                    <a:pt x="14" y="55"/>
                    <a:pt x="20" y="69"/>
                    <a:pt x="20" y="69"/>
                  </a:cubicBezTo>
                  <a:cubicBezTo>
                    <a:pt x="20" y="69"/>
                    <a:pt x="11" y="66"/>
                    <a:pt x="10" y="73"/>
                  </a:cubicBezTo>
                  <a:cubicBezTo>
                    <a:pt x="9" y="80"/>
                    <a:pt x="15" y="90"/>
                    <a:pt x="22" y="98"/>
                  </a:cubicBezTo>
                  <a:cubicBezTo>
                    <a:pt x="29" y="107"/>
                    <a:pt x="68" y="156"/>
                    <a:pt x="74" y="160"/>
                  </a:cubicBezTo>
                  <a:cubicBezTo>
                    <a:pt x="80" y="165"/>
                    <a:pt x="115" y="177"/>
                    <a:pt x="125" y="178"/>
                  </a:cubicBezTo>
                  <a:cubicBezTo>
                    <a:pt x="135" y="180"/>
                    <a:pt x="141" y="187"/>
                    <a:pt x="141" y="187"/>
                  </a:cubicBezTo>
                  <a:cubicBezTo>
                    <a:pt x="159" y="205"/>
                    <a:pt x="159" y="205"/>
                    <a:pt x="159" y="205"/>
                  </a:cubicBezTo>
                  <a:cubicBezTo>
                    <a:pt x="200" y="189"/>
                    <a:pt x="200" y="189"/>
                    <a:pt x="200" y="189"/>
                  </a:cubicBezTo>
                  <a:cubicBezTo>
                    <a:pt x="216" y="144"/>
                    <a:pt x="216" y="144"/>
                    <a:pt x="216" y="144"/>
                  </a:cubicBezTo>
                  <a:lnTo>
                    <a:pt x="211" y="124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4" name="Freeform 190"/>
            <p:cNvSpPr/>
            <p:nvPr/>
          </p:nvSpPr>
          <p:spPr bwMode="auto">
            <a:xfrm>
              <a:off x="4835526" y="4406900"/>
              <a:ext cx="271463" cy="330200"/>
            </a:xfrm>
            <a:custGeom>
              <a:avLst/>
              <a:gdLst>
                <a:gd name="T0" fmla="*/ 145 w 208"/>
                <a:gd name="T1" fmla="*/ 0 h 254"/>
                <a:gd name="T2" fmla="*/ 182 w 208"/>
                <a:gd name="T3" fmla="*/ 78 h 254"/>
                <a:gd name="T4" fmla="*/ 189 w 208"/>
                <a:gd name="T5" fmla="*/ 120 h 254"/>
                <a:gd name="T6" fmla="*/ 189 w 208"/>
                <a:gd name="T7" fmla="*/ 207 h 254"/>
                <a:gd name="T8" fmla="*/ 100 w 208"/>
                <a:gd name="T9" fmla="*/ 253 h 254"/>
                <a:gd name="T10" fmla="*/ 24 w 208"/>
                <a:gd name="T11" fmla="*/ 211 h 254"/>
                <a:gd name="T12" fmla="*/ 0 w 208"/>
                <a:gd name="T13" fmla="*/ 182 h 254"/>
                <a:gd name="T14" fmla="*/ 4 w 208"/>
                <a:gd name="T15" fmla="*/ 169 h 254"/>
                <a:gd name="T16" fmla="*/ 11 w 208"/>
                <a:gd name="T17" fmla="*/ 177 h 254"/>
                <a:gd name="T18" fmla="*/ 52 w 208"/>
                <a:gd name="T19" fmla="*/ 162 h 254"/>
                <a:gd name="T20" fmla="*/ 67 w 208"/>
                <a:gd name="T21" fmla="*/ 111 h 254"/>
                <a:gd name="T22" fmla="*/ 60 w 208"/>
                <a:gd name="T23" fmla="*/ 97 h 254"/>
                <a:gd name="T24" fmla="*/ 95 w 208"/>
                <a:gd name="T25" fmla="*/ 106 h 254"/>
                <a:gd name="T26" fmla="*/ 142 w 208"/>
                <a:gd name="T27" fmla="*/ 0 h 254"/>
                <a:gd name="T28" fmla="*/ 145 w 208"/>
                <a:gd name="T2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54">
                  <a:moveTo>
                    <a:pt x="145" y="0"/>
                  </a:moveTo>
                  <a:cubicBezTo>
                    <a:pt x="145" y="0"/>
                    <a:pt x="178" y="67"/>
                    <a:pt x="182" y="78"/>
                  </a:cubicBezTo>
                  <a:cubicBezTo>
                    <a:pt x="186" y="89"/>
                    <a:pt x="189" y="120"/>
                    <a:pt x="189" y="120"/>
                  </a:cubicBezTo>
                  <a:cubicBezTo>
                    <a:pt x="189" y="120"/>
                    <a:pt x="208" y="181"/>
                    <a:pt x="189" y="207"/>
                  </a:cubicBezTo>
                  <a:cubicBezTo>
                    <a:pt x="171" y="232"/>
                    <a:pt x="109" y="254"/>
                    <a:pt x="100" y="253"/>
                  </a:cubicBezTo>
                  <a:cubicBezTo>
                    <a:pt x="91" y="252"/>
                    <a:pt x="24" y="211"/>
                    <a:pt x="24" y="211"/>
                  </a:cubicBezTo>
                  <a:cubicBezTo>
                    <a:pt x="24" y="211"/>
                    <a:pt x="0" y="186"/>
                    <a:pt x="0" y="182"/>
                  </a:cubicBezTo>
                  <a:cubicBezTo>
                    <a:pt x="0" y="178"/>
                    <a:pt x="4" y="169"/>
                    <a:pt x="4" y="169"/>
                  </a:cubicBezTo>
                  <a:cubicBezTo>
                    <a:pt x="4" y="169"/>
                    <a:pt x="7" y="174"/>
                    <a:pt x="11" y="177"/>
                  </a:cubicBezTo>
                  <a:cubicBezTo>
                    <a:pt x="15" y="179"/>
                    <a:pt x="41" y="180"/>
                    <a:pt x="52" y="162"/>
                  </a:cubicBezTo>
                  <a:cubicBezTo>
                    <a:pt x="62" y="144"/>
                    <a:pt x="73" y="125"/>
                    <a:pt x="67" y="111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5" name="Freeform 191"/>
            <p:cNvSpPr/>
            <p:nvPr/>
          </p:nvSpPr>
          <p:spPr bwMode="auto">
            <a:xfrm>
              <a:off x="4581526" y="4087813"/>
              <a:ext cx="101600" cy="53975"/>
            </a:xfrm>
            <a:custGeom>
              <a:avLst/>
              <a:gdLst>
                <a:gd name="T0" fmla="*/ 29 w 78"/>
                <a:gd name="T1" fmla="*/ 0 h 42"/>
                <a:gd name="T2" fmla="*/ 0 w 78"/>
                <a:gd name="T3" fmla="*/ 22 h 42"/>
                <a:gd name="T4" fmla="*/ 67 w 78"/>
                <a:gd name="T5" fmla="*/ 42 h 42"/>
                <a:gd name="T6" fmla="*/ 78 w 78"/>
                <a:gd name="T7" fmla="*/ 32 h 42"/>
                <a:gd name="T8" fmla="*/ 57 w 78"/>
                <a:gd name="T9" fmla="*/ 1 h 42"/>
                <a:gd name="T10" fmla="*/ 44 w 78"/>
                <a:gd name="T11" fmla="*/ 5 h 42"/>
                <a:gd name="T12" fmla="*/ 29 w 78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42">
                  <a:moveTo>
                    <a:pt x="29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3" y="5"/>
                    <a:pt x="44" y="5"/>
                  </a:cubicBezTo>
                  <a:cubicBezTo>
                    <a:pt x="34" y="5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6" name="Freeform 192"/>
            <p:cNvSpPr/>
            <p:nvPr/>
          </p:nvSpPr>
          <p:spPr bwMode="auto">
            <a:xfrm>
              <a:off x="4618038" y="4659313"/>
              <a:ext cx="179388" cy="298450"/>
            </a:xfrm>
            <a:custGeom>
              <a:avLst/>
              <a:gdLst>
                <a:gd name="T0" fmla="*/ 0 w 113"/>
                <a:gd name="T1" fmla="*/ 23 h 188"/>
                <a:gd name="T2" fmla="*/ 7 w 113"/>
                <a:gd name="T3" fmla="*/ 141 h 188"/>
                <a:gd name="T4" fmla="*/ 62 w 113"/>
                <a:gd name="T5" fmla="*/ 188 h 188"/>
                <a:gd name="T6" fmla="*/ 113 w 113"/>
                <a:gd name="T7" fmla="*/ 134 h 188"/>
                <a:gd name="T8" fmla="*/ 99 w 113"/>
                <a:gd name="T9" fmla="*/ 3 h 188"/>
                <a:gd name="T10" fmla="*/ 95 w 113"/>
                <a:gd name="T11" fmla="*/ 0 h 188"/>
                <a:gd name="T12" fmla="*/ 48 w 113"/>
                <a:gd name="T13" fmla="*/ 14 h 188"/>
                <a:gd name="T14" fmla="*/ 5 w 113"/>
                <a:gd name="T15" fmla="*/ 12 h 188"/>
                <a:gd name="T16" fmla="*/ 0 w 113"/>
                <a:gd name="T17" fmla="*/ 2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88">
                  <a:moveTo>
                    <a:pt x="0" y="23"/>
                  </a:moveTo>
                  <a:lnTo>
                    <a:pt x="7" y="141"/>
                  </a:lnTo>
                  <a:lnTo>
                    <a:pt x="62" y="188"/>
                  </a:lnTo>
                  <a:lnTo>
                    <a:pt x="113" y="134"/>
                  </a:lnTo>
                  <a:lnTo>
                    <a:pt x="99" y="3"/>
                  </a:lnTo>
                  <a:lnTo>
                    <a:pt x="95" y="0"/>
                  </a:lnTo>
                  <a:lnTo>
                    <a:pt x="48" y="14"/>
                  </a:lnTo>
                  <a:lnTo>
                    <a:pt x="5" y="1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7" name="Freeform 193"/>
            <p:cNvSpPr/>
            <p:nvPr/>
          </p:nvSpPr>
          <p:spPr bwMode="auto">
            <a:xfrm>
              <a:off x="4568826" y="4619625"/>
              <a:ext cx="233363" cy="85725"/>
            </a:xfrm>
            <a:custGeom>
              <a:avLst/>
              <a:gdLst>
                <a:gd name="T0" fmla="*/ 7 w 179"/>
                <a:gd name="T1" fmla="*/ 59 h 66"/>
                <a:gd name="T2" fmla="*/ 8 w 179"/>
                <a:gd name="T3" fmla="*/ 15 h 66"/>
                <a:gd name="T4" fmla="*/ 46 w 179"/>
                <a:gd name="T5" fmla="*/ 19 h 66"/>
                <a:gd name="T6" fmla="*/ 101 w 179"/>
                <a:gd name="T7" fmla="*/ 36 h 66"/>
                <a:gd name="T8" fmla="*/ 127 w 179"/>
                <a:gd name="T9" fmla="*/ 22 h 66"/>
                <a:gd name="T10" fmla="*/ 138 w 179"/>
                <a:gd name="T11" fmla="*/ 9 h 66"/>
                <a:gd name="T12" fmla="*/ 161 w 179"/>
                <a:gd name="T13" fmla="*/ 1 h 66"/>
                <a:gd name="T14" fmla="*/ 173 w 179"/>
                <a:gd name="T15" fmla="*/ 7 h 66"/>
                <a:gd name="T16" fmla="*/ 163 w 179"/>
                <a:gd name="T17" fmla="*/ 29 h 66"/>
                <a:gd name="T18" fmla="*/ 135 w 179"/>
                <a:gd name="T19" fmla="*/ 38 h 66"/>
                <a:gd name="T20" fmla="*/ 115 w 179"/>
                <a:gd name="T21" fmla="*/ 51 h 66"/>
                <a:gd name="T22" fmla="*/ 74 w 179"/>
                <a:gd name="T23" fmla="*/ 65 h 66"/>
                <a:gd name="T24" fmla="*/ 50 w 179"/>
                <a:gd name="T25" fmla="*/ 54 h 66"/>
                <a:gd name="T26" fmla="*/ 33 w 179"/>
                <a:gd name="T27" fmla="*/ 60 h 66"/>
                <a:gd name="T28" fmla="*/ 7 w 179"/>
                <a:gd name="T29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" h="66">
                  <a:moveTo>
                    <a:pt x="7" y="59"/>
                  </a:moveTo>
                  <a:cubicBezTo>
                    <a:pt x="7" y="59"/>
                    <a:pt x="0" y="21"/>
                    <a:pt x="8" y="15"/>
                  </a:cubicBezTo>
                  <a:cubicBezTo>
                    <a:pt x="15" y="9"/>
                    <a:pt x="35" y="17"/>
                    <a:pt x="46" y="19"/>
                  </a:cubicBezTo>
                  <a:cubicBezTo>
                    <a:pt x="56" y="21"/>
                    <a:pt x="101" y="36"/>
                    <a:pt x="101" y="36"/>
                  </a:cubicBezTo>
                  <a:cubicBezTo>
                    <a:pt x="101" y="36"/>
                    <a:pt x="126" y="23"/>
                    <a:pt x="127" y="22"/>
                  </a:cubicBezTo>
                  <a:cubicBezTo>
                    <a:pt x="127" y="21"/>
                    <a:pt x="133" y="11"/>
                    <a:pt x="138" y="9"/>
                  </a:cubicBezTo>
                  <a:cubicBezTo>
                    <a:pt x="143" y="6"/>
                    <a:pt x="156" y="0"/>
                    <a:pt x="161" y="1"/>
                  </a:cubicBezTo>
                  <a:cubicBezTo>
                    <a:pt x="165" y="2"/>
                    <a:pt x="172" y="4"/>
                    <a:pt x="173" y="7"/>
                  </a:cubicBezTo>
                  <a:cubicBezTo>
                    <a:pt x="174" y="11"/>
                    <a:pt x="179" y="20"/>
                    <a:pt x="163" y="29"/>
                  </a:cubicBezTo>
                  <a:cubicBezTo>
                    <a:pt x="147" y="38"/>
                    <a:pt x="140" y="37"/>
                    <a:pt x="135" y="38"/>
                  </a:cubicBezTo>
                  <a:cubicBezTo>
                    <a:pt x="130" y="39"/>
                    <a:pt x="120" y="47"/>
                    <a:pt x="115" y="51"/>
                  </a:cubicBezTo>
                  <a:cubicBezTo>
                    <a:pt x="111" y="56"/>
                    <a:pt x="93" y="66"/>
                    <a:pt x="74" y="65"/>
                  </a:cubicBezTo>
                  <a:cubicBezTo>
                    <a:pt x="55" y="63"/>
                    <a:pt x="54" y="54"/>
                    <a:pt x="50" y="54"/>
                  </a:cubicBezTo>
                  <a:cubicBezTo>
                    <a:pt x="45" y="53"/>
                    <a:pt x="39" y="59"/>
                    <a:pt x="33" y="60"/>
                  </a:cubicBezTo>
                  <a:cubicBezTo>
                    <a:pt x="27" y="61"/>
                    <a:pt x="7" y="59"/>
                    <a:pt x="7" y="59"/>
                  </a:cubicBezTo>
                  <a:close/>
                </a:path>
              </a:pathLst>
            </a:custGeom>
            <a:solidFill>
              <a:srgbClr val="FFCC99"/>
            </a:solidFill>
            <a:ln w="3175" cap="flat">
              <a:solidFill>
                <a:srgbClr val="FFCC99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8" name="Freeform 194"/>
            <p:cNvSpPr/>
            <p:nvPr/>
          </p:nvSpPr>
          <p:spPr bwMode="auto">
            <a:xfrm>
              <a:off x="4627563" y="4897438"/>
              <a:ext cx="430213" cy="1454150"/>
            </a:xfrm>
            <a:custGeom>
              <a:avLst/>
              <a:gdLst>
                <a:gd name="T0" fmla="*/ 0 w 331"/>
                <a:gd name="T1" fmla="*/ 35 h 1119"/>
                <a:gd name="T2" fmla="*/ 120 w 331"/>
                <a:gd name="T3" fmla="*/ 83 h 1119"/>
                <a:gd name="T4" fmla="*/ 147 w 331"/>
                <a:gd name="T5" fmla="*/ 102 h 1119"/>
                <a:gd name="T6" fmla="*/ 180 w 331"/>
                <a:gd name="T7" fmla="*/ 228 h 1119"/>
                <a:gd name="T8" fmla="*/ 239 w 331"/>
                <a:gd name="T9" fmla="*/ 671 h 1119"/>
                <a:gd name="T10" fmla="*/ 273 w 331"/>
                <a:gd name="T11" fmla="*/ 1035 h 1119"/>
                <a:gd name="T12" fmla="*/ 266 w 331"/>
                <a:gd name="T13" fmla="*/ 1113 h 1119"/>
                <a:gd name="T14" fmla="*/ 331 w 331"/>
                <a:gd name="T15" fmla="*/ 1074 h 1119"/>
                <a:gd name="T16" fmla="*/ 308 w 331"/>
                <a:gd name="T17" fmla="*/ 1001 h 1119"/>
                <a:gd name="T18" fmla="*/ 261 w 331"/>
                <a:gd name="T19" fmla="*/ 473 h 1119"/>
                <a:gd name="T20" fmla="*/ 203 w 331"/>
                <a:gd name="T21" fmla="*/ 91 h 1119"/>
                <a:gd name="T22" fmla="*/ 183 w 331"/>
                <a:gd name="T23" fmla="*/ 0 h 1119"/>
                <a:gd name="T24" fmla="*/ 92 w 331"/>
                <a:gd name="T25" fmla="*/ 21 h 1119"/>
                <a:gd name="T26" fmla="*/ 69 w 331"/>
                <a:gd name="T27" fmla="*/ 46 h 1119"/>
                <a:gd name="T28" fmla="*/ 52 w 331"/>
                <a:gd name="T29" fmla="*/ 31 h 1119"/>
                <a:gd name="T30" fmla="*/ 0 w 331"/>
                <a:gd name="T31" fmla="*/ 35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1" h="1119">
                  <a:moveTo>
                    <a:pt x="0" y="35"/>
                  </a:moveTo>
                  <a:cubicBezTo>
                    <a:pt x="23" y="52"/>
                    <a:pt x="92" y="73"/>
                    <a:pt x="120" y="83"/>
                  </a:cubicBezTo>
                  <a:cubicBezTo>
                    <a:pt x="149" y="92"/>
                    <a:pt x="139" y="89"/>
                    <a:pt x="147" y="102"/>
                  </a:cubicBezTo>
                  <a:cubicBezTo>
                    <a:pt x="162" y="129"/>
                    <a:pt x="168" y="161"/>
                    <a:pt x="180" y="228"/>
                  </a:cubicBezTo>
                  <a:cubicBezTo>
                    <a:pt x="192" y="295"/>
                    <a:pt x="235" y="601"/>
                    <a:pt x="239" y="671"/>
                  </a:cubicBezTo>
                  <a:cubicBezTo>
                    <a:pt x="244" y="742"/>
                    <a:pt x="275" y="1009"/>
                    <a:pt x="273" y="1035"/>
                  </a:cubicBezTo>
                  <a:cubicBezTo>
                    <a:pt x="270" y="1061"/>
                    <a:pt x="249" y="1119"/>
                    <a:pt x="266" y="1113"/>
                  </a:cubicBezTo>
                  <a:cubicBezTo>
                    <a:pt x="282" y="1108"/>
                    <a:pt x="331" y="1074"/>
                    <a:pt x="331" y="1074"/>
                  </a:cubicBezTo>
                  <a:cubicBezTo>
                    <a:pt x="331" y="1074"/>
                    <a:pt x="309" y="1025"/>
                    <a:pt x="308" y="1001"/>
                  </a:cubicBezTo>
                  <a:cubicBezTo>
                    <a:pt x="307" y="978"/>
                    <a:pt x="265" y="507"/>
                    <a:pt x="261" y="473"/>
                  </a:cubicBezTo>
                  <a:cubicBezTo>
                    <a:pt x="257" y="440"/>
                    <a:pt x="212" y="134"/>
                    <a:pt x="203" y="91"/>
                  </a:cubicBezTo>
                  <a:cubicBezTo>
                    <a:pt x="193" y="47"/>
                    <a:pt x="183" y="0"/>
                    <a:pt x="183" y="0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0" y="35"/>
                    <a:pt x="0" y="35"/>
                    <a:pt x="0" y="35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9" name="Freeform 195"/>
            <p:cNvSpPr/>
            <p:nvPr/>
          </p:nvSpPr>
          <p:spPr bwMode="auto">
            <a:xfrm>
              <a:off x="4959351" y="4452938"/>
              <a:ext cx="69850" cy="107950"/>
            </a:xfrm>
            <a:custGeom>
              <a:avLst/>
              <a:gdLst>
                <a:gd name="T0" fmla="*/ 0 w 54"/>
                <a:gd name="T1" fmla="*/ 70 h 83"/>
                <a:gd name="T2" fmla="*/ 45 w 54"/>
                <a:gd name="T3" fmla="*/ 80 h 83"/>
                <a:gd name="T4" fmla="*/ 36 w 54"/>
                <a:gd name="T5" fmla="*/ 4 h 83"/>
                <a:gd name="T6" fmla="*/ 29 w 54"/>
                <a:gd name="T7" fmla="*/ 1 h 83"/>
                <a:gd name="T8" fmla="*/ 0 w 54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83">
                  <a:moveTo>
                    <a:pt x="0" y="70"/>
                  </a:moveTo>
                  <a:cubicBezTo>
                    <a:pt x="0" y="70"/>
                    <a:pt x="36" y="83"/>
                    <a:pt x="45" y="80"/>
                  </a:cubicBezTo>
                  <a:cubicBezTo>
                    <a:pt x="54" y="77"/>
                    <a:pt x="40" y="9"/>
                    <a:pt x="36" y="4"/>
                  </a:cubicBezTo>
                  <a:cubicBezTo>
                    <a:pt x="32" y="0"/>
                    <a:pt x="29" y="1"/>
                    <a:pt x="29" y="1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0" name="Freeform 196"/>
            <p:cNvSpPr/>
            <p:nvPr/>
          </p:nvSpPr>
          <p:spPr bwMode="auto">
            <a:xfrm>
              <a:off x="4521201" y="3937000"/>
              <a:ext cx="204788" cy="152400"/>
            </a:xfrm>
            <a:custGeom>
              <a:avLst/>
              <a:gdLst>
                <a:gd name="T0" fmla="*/ 0 w 157"/>
                <a:gd name="T1" fmla="*/ 0 h 118"/>
                <a:gd name="T2" fmla="*/ 95 w 157"/>
                <a:gd name="T3" fmla="*/ 72 h 118"/>
                <a:gd name="T4" fmla="*/ 153 w 157"/>
                <a:gd name="T5" fmla="*/ 52 h 118"/>
                <a:gd name="T6" fmla="*/ 154 w 157"/>
                <a:gd name="T7" fmla="*/ 79 h 118"/>
                <a:gd name="T8" fmla="*/ 100 w 157"/>
                <a:gd name="T9" fmla="*/ 116 h 118"/>
                <a:gd name="T10" fmla="*/ 41 w 157"/>
                <a:gd name="T11" fmla="*/ 80 h 118"/>
                <a:gd name="T12" fmla="*/ 0 w 15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18">
                  <a:moveTo>
                    <a:pt x="0" y="0"/>
                  </a:moveTo>
                  <a:cubicBezTo>
                    <a:pt x="4" y="10"/>
                    <a:pt x="46" y="73"/>
                    <a:pt x="95" y="72"/>
                  </a:cubicBezTo>
                  <a:cubicBezTo>
                    <a:pt x="130" y="72"/>
                    <a:pt x="151" y="55"/>
                    <a:pt x="153" y="52"/>
                  </a:cubicBezTo>
                  <a:cubicBezTo>
                    <a:pt x="156" y="50"/>
                    <a:pt x="157" y="74"/>
                    <a:pt x="154" y="79"/>
                  </a:cubicBezTo>
                  <a:cubicBezTo>
                    <a:pt x="152" y="84"/>
                    <a:pt x="107" y="113"/>
                    <a:pt x="100" y="116"/>
                  </a:cubicBezTo>
                  <a:cubicBezTo>
                    <a:pt x="93" y="118"/>
                    <a:pt x="56" y="100"/>
                    <a:pt x="41" y="80"/>
                  </a:cubicBezTo>
                  <a:cubicBezTo>
                    <a:pt x="26" y="5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F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1" name="Freeform 197"/>
            <p:cNvSpPr/>
            <p:nvPr/>
          </p:nvSpPr>
          <p:spPr bwMode="auto">
            <a:xfrm>
              <a:off x="4751388" y="4479925"/>
              <a:ext cx="174625" cy="165100"/>
            </a:xfrm>
            <a:custGeom>
              <a:avLst/>
              <a:gdLst>
                <a:gd name="T0" fmla="*/ 2 w 134"/>
                <a:gd name="T1" fmla="*/ 84 h 127"/>
                <a:gd name="T2" fmla="*/ 18 w 134"/>
                <a:gd name="T3" fmla="*/ 67 h 127"/>
                <a:gd name="T4" fmla="*/ 31 w 134"/>
                <a:gd name="T5" fmla="*/ 56 h 127"/>
                <a:gd name="T6" fmla="*/ 36 w 134"/>
                <a:gd name="T7" fmla="*/ 37 h 127"/>
                <a:gd name="T8" fmla="*/ 52 w 134"/>
                <a:gd name="T9" fmla="*/ 22 h 127"/>
                <a:gd name="T10" fmla="*/ 55 w 134"/>
                <a:gd name="T11" fmla="*/ 5 h 127"/>
                <a:gd name="T12" fmla="*/ 73 w 134"/>
                <a:gd name="T13" fmla="*/ 2 h 127"/>
                <a:gd name="T14" fmla="*/ 105 w 134"/>
                <a:gd name="T15" fmla="*/ 40 h 127"/>
                <a:gd name="T16" fmla="*/ 127 w 134"/>
                <a:gd name="T17" fmla="*/ 61 h 127"/>
                <a:gd name="T18" fmla="*/ 86 w 134"/>
                <a:gd name="T19" fmla="*/ 126 h 127"/>
                <a:gd name="T20" fmla="*/ 67 w 134"/>
                <a:gd name="T21" fmla="*/ 109 h 127"/>
                <a:gd name="T22" fmla="*/ 37 w 134"/>
                <a:gd name="T23" fmla="*/ 101 h 127"/>
                <a:gd name="T24" fmla="*/ 2 w 134"/>
                <a:gd name="T25" fmla="*/ 88 h 127"/>
                <a:gd name="T26" fmla="*/ 2 w 134"/>
                <a:gd name="T27" fmla="*/ 8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127">
                  <a:moveTo>
                    <a:pt x="2" y="84"/>
                  </a:moveTo>
                  <a:cubicBezTo>
                    <a:pt x="16" y="79"/>
                    <a:pt x="16" y="69"/>
                    <a:pt x="18" y="67"/>
                  </a:cubicBezTo>
                  <a:cubicBezTo>
                    <a:pt x="19" y="65"/>
                    <a:pt x="27" y="63"/>
                    <a:pt x="31" y="56"/>
                  </a:cubicBezTo>
                  <a:cubicBezTo>
                    <a:pt x="34" y="52"/>
                    <a:pt x="34" y="39"/>
                    <a:pt x="36" y="37"/>
                  </a:cubicBezTo>
                  <a:cubicBezTo>
                    <a:pt x="43" y="28"/>
                    <a:pt x="52" y="23"/>
                    <a:pt x="52" y="22"/>
                  </a:cubicBezTo>
                  <a:cubicBezTo>
                    <a:pt x="52" y="20"/>
                    <a:pt x="54" y="8"/>
                    <a:pt x="55" y="5"/>
                  </a:cubicBezTo>
                  <a:cubicBezTo>
                    <a:pt x="57" y="3"/>
                    <a:pt x="68" y="0"/>
                    <a:pt x="73" y="2"/>
                  </a:cubicBezTo>
                  <a:cubicBezTo>
                    <a:pt x="78" y="4"/>
                    <a:pt x="100" y="35"/>
                    <a:pt x="105" y="40"/>
                  </a:cubicBezTo>
                  <a:cubicBezTo>
                    <a:pt x="111" y="44"/>
                    <a:pt x="119" y="59"/>
                    <a:pt x="127" y="61"/>
                  </a:cubicBezTo>
                  <a:cubicBezTo>
                    <a:pt x="134" y="64"/>
                    <a:pt x="122" y="121"/>
                    <a:pt x="86" y="126"/>
                  </a:cubicBezTo>
                  <a:cubicBezTo>
                    <a:pt x="83" y="127"/>
                    <a:pt x="67" y="109"/>
                    <a:pt x="67" y="109"/>
                  </a:cubicBezTo>
                  <a:cubicBezTo>
                    <a:pt x="67" y="109"/>
                    <a:pt x="45" y="103"/>
                    <a:pt x="37" y="101"/>
                  </a:cubicBezTo>
                  <a:cubicBezTo>
                    <a:pt x="30" y="99"/>
                    <a:pt x="5" y="90"/>
                    <a:pt x="2" y="88"/>
                  </a:cubicBezTo>
                  <a:cubicBezTo>
                    <a:pt x="0" y="87"/>
                    <a:pt x="2" y="84"/>
                    <a:pt x="2" y="84"/>
                  </a:cubicBezTo>
                  <a:close/>
                </a:path>
              </a:pathLst>
            </a:custGeom>
            <a:solidFill>
              <a:srgbClr val="DF8C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2" name="Freeform 198"/>
            <p:cNvSpPr/>
            <p:nvPr/>
          </p:nvSpPr>
          <p:spPr bwMode="auto">
            <a:xfrm>
              <a:off x="4170363" y="4606925"/>
              <a:ext cx="474663" cy="425450"/>
            </a:xfrm>
            <a:custGeom>
              <a:avLst/>
              <a:gdLst>
                <a:gd name="T0" fmla="*/ 0 w 364"/>
                <a:gd name="T1" fmla="*/ 0 h 328"/>
                <a:gd name="T2" fmla="*/ 19 w 364"/>
                <a:gd name="T3" fmla="*/ 63 h 328"/>
                <a:gd name="T4" fmla="*/ 122 w 364"/>
                <a:gd name="T5" fmla="*/ 95 h 328"/>
                <a:gd name="T6" fmla="*/ 134 w 364"/>
                <a:gd name="T7" fmla="*/ 118 h 328"/>
                <a:gd name="T8" fmla="*/ 314 w 364"/>
                <a:gd name="T9" fmla="*/ 131 h 328"/>
                <a:gd name="T10" fmla="*/ 344 w 364"/>
                <a:gd name="T11" fmla="*/ 121 h 328"/>
                <a:gd name="T12" fmla="*/ 341 w 364"/>
                <a:gd name="T13" fmla="*/ 72 h 328"/>
                <a:gd name="T14" fmla="*/ 317 w 364"/>
                <a:gd name="T15" fmla="*/ 69 h 328"/>
                <a:gd name="T16" fmla="*/ 307 w 364"/>
                <a:gd name="T17" fmla="*/ 25 h 328"/>
                <a:gd name="T18" fmla="*/ 297 w 364"/>
                <a:gd name="T19" fmla="*/ 79 h 328"/>
                <a:gd name="T20" fmla="*/ 205 w 364"/>
                <a:gd name="T21" fmla="*/ 76 h 328"/>
                <a:gd name="T22" fmla="*/ 37 w 364"/>
                <a:gd name="T23" fmla="*/ 54 h 328"/>
                <a:gd name="T24" fmla="*/ 0 w 364"/>
                <a:gd name="T2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" h="328">
                  <a:moveTo>
                    <a:pt x="0" y="0"/>
                  </a:moveTo>
                  <a:cubicBezTo>
                    <a:pt x="1" y="8"/>
                    <a:pt x="8" y="54"/>
                    <a:pt x="19" y="63"/>
                  </a:cubicBezTo>
                  <a:cubicBezTo>
                    <a:pt x="38" y="78"/>
                    <a:pt x="111" y="92"/>
                    <a:pt x="122" y="95"/>
                  </a:cubicBezTo>
                  <a:cubicBezTo>
                    <a:pt x="124" y="95"/>
                    <a:pt x="131" y="110"/>
                    <a:pt x="134" y="118"/>
                  </a:cubicBezTo>
                  <a:cubicBezTo>
                    <a:pt x="137" y="126"/>
                    <a:pt x="312" y="131"/>
                    <a:pt x="314" y="131"/>
                  </a:cubicBezTo>
                  <a:cubicBezTo>
                    <a:pt x="317" y="131"/>
                    <a:pt x="364" y="328"/>
                    <a:pt x="344" y="121"/>
                  </a:cubicBezTo>
                  <a:cubicBezTo>
                    <a:pt x="343" y="111"/>
                    <a:pt x="344" y="72"/>
                    <a:pt x="341" y="72"/>
                  </a:cubicBezTo>
                  <a:cubicBezTo>
                    <a:pt x="339" y="72"/>
                    <a:pt x="331" y="75"/>
                    <a:pt x="317" y="69"/>
                  </a:cubicBezTo>
                  <a:cubicBezTo>
                    <a:pt x="303" y="64"/>
                    <a:pt x="306" y="37"/>
                    <a:pt x="307" y="25"/>
                  </a:cubicBezTo>
                  <a:cubicBezTo>
                    <a:pt x="295" y="5"/>
                    <a:pt x="297" y="79"/>
                    <a:pt x="297" y="79"/>
                  </a:cubicBezTo>
                  <a:cubicBezTo>
                    <a:pt x="269" y="79"/>
                    <a:pt x="218" y="77"/>
                    <a:pt x="205" y="76"/>
                  </a:cubicBezTo>
                  <a:cubicBezTo>
                    <a:pt x="187" y="75"/>
                    <a:pt x="54" y="64"/>
                    <a:pt x="37" y="54"/>
                  </a:cubicBezTo>
                  <a:cubicBezTo>
                    <a:pt x="19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3" name="Freeform 199"/>
            <p:cNvSpPr/>
            <p:nvPr/>
          </p:nvSpPr>
          <p:spPr bwMode="auto">
            <a:xfrm>
              <a:off x="4864101" y="4581525"/>
              <a:ext cx="230188" cy="153988"/>
            </a:xfrm>
            <a:custGeom>
              <a:avLst/>
              <a:gdLst>
                <a:gd name="T0" fmla="*/ 48 w 176"/>
                <a:gd name="T1" fmla="*/ 25 h 118"/>
                <a:gd name="T2" fmla="*/ 11 w 176"/>
                <a:gd name="T3" fmla="*/ 65 h 118"/>
                <a:gd name="T4" fmla="*/ 21 w 176"/>
                <a:gd name="T5" fmla="*/ 87 h 118"/>
                <a:gd name="T6" fmla="*/ 78 w 176"/>
                <a:gd name="T7" fmla="*/ 118 h 118"/>
                <a:gd name="T8" fmla="*/ 160 w 176"/>
                <a:gd name="T9" fmla="*/ 80 h 118"/>
                <a:gd name="T10" fmla="*/ 175 w 176"/>
                <a:gd name="T11" fmla="*/ 47 h 118"/>
                <a:gd name="T12" fmla="*/ 171 w 176"/>
                <a:gd name="T13" fmla="*/ 3 h 118"/>
                <a:gd name="T14" fmla="*/ 146 w 176"/>
                <a:gd name="T15" fmla="*/ 61 h 118"/>
                <a:gd name="T16" fmla="*/ 80 w 176"/>
                <a:gd name="T17" fmla="*/ 50 h 118"/>
                <a:gd name="T18" fmla="*/ 48 w 176"/>
                <a:gd name="T19" fmla="*/ 2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18">
                  <a:moveTo>
                    <a:pt x="48" y="25"/>
                  </a:moveTo>
                  <a:cubicBezTo>
                    <a:pt x="41" y="18"/>
                    <a:pt x="58" y="39"/>
                    <a:pt x="11" y="65"/>
                  </a:cubicBezTo>
                  <a:cubicBezTo>
                    <a:pt x="0" y="71"/>
                    <a:pt x="8" y="80"/>
                    <a:pt x="21" y="87"/>
                  </a:cubicBezTo>
                  <a:cubicBezTo>
                    <a:pt x="34" y="95"/>
                    <a:pt x="78" y="118"/>
                    <a:pt x="78" y="118"/>
                  </a:cubicBezTo>
                  <a:cubicBezTo>
                    <a:pt x="78" y="118"/>
                    <a:pt x="136" y="106"/>
                    <a:pt x="160" y="80"/>
                  </a:cubicBezTo>
                  <a:cubicBezTo>
                    <a:pt x="172" y="67"/>
                    <a:pt x="175" y="56"/>
                    <a:pt x="175" y="47"/>
                  </a:cubicBezTo>
                  <a:cubicBezTo>
                    <a:pt x="176" y="39"/>
                    <a:pt x="172" y="0"/>
                    <a:pt x="171" y="3"/>
                  </a:cubicBezTo>
                  <a:cubicBezTo>
                    <a:pt x="171" y="7"/>
                    <a:pt x="171" y="50"/>
                    <a:pt x="146" y="61"/>
                  </a:cubicBezTo>
                  <a:cubicBezTo>
                    <a:pt x="121" y="71"/>
                    <a:pt x="99" y="59"/>
                    <a:pt x="80" y="50"/>
                  </a:cubicBezTo>
                  <a:cubicBezTo>
                    <a:pt x="61" y="41"/>
                    <a:pt x="49" y="26"/>
                    <a:pt x="48" y="25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4" name="Freeform 200"/>
            <p:cNvSpPr/>
            <p:nvPr/>
          </p:nvSpPr>
          <p:spPr bwMode="auto">
            <a:xfrm>
              <a:off x="4775201" y="4610100"/>
              <a:ext cx="115888" cy="250825"/>
            </a:xfrm>
            <a:custGeom>
              <a:avLst/>
              <a:gdLst>
                <a:gd name="T0" fmla="*/ 61 w 89"/>
                <a:gd name="T1" fmla="*/ 185 h 193"/>
                <a:gd name="T2" fmla="*/ 17 w 89"/>
                <a:gd name="T3" fmla="*/ 193 h 193"/>
                <a:gd name="T4" fmla="*/ 0 w 89"/>
                <a:gd name="T5" fmla="*/ 41 h 193"/>
                <a:gd name="T6" fmla="*/ 12 w 89"/>
                <a:gd name="T7" fmla="*/ 30 h 193"/>
                <a:gd name="T8" fmla="*/ 14 w 89"/>
                <a:gd name="T9" fmla="*/ 14 h 193"/>
                <a:gd name="T10" fmla="*/ 8 w 89"/>
                <a:gd name="T11" fmla="*/ 8 h 193"/>
                <a:gd name="T12" fmla="*/ 18 w 89"/>
                <a:gd name="T13" fmla="*/ 0 h 193"/>
                <a:gd name="T14" fmla="*/ 45 w 89"/>
                <a:gd name="T15" fmla="*/ 10 h 193"/>
                <a:gd name="T16" fmla="*/ 58 w 89"/>
                <a:gd name="T17" fmla="*/ 25 h 193"/>
                <a:gd name="T18" fmla="*/ 57 w 89"/>
                <a:gd name="T19" fmla="*/ 47 h 193"/>
                <a:gd name="T20" fmla="*/ 72 w 89"/>
                <a:gd name="T21" fmla="*/ 56 h 193"/>
                <a:gd name="T22" fmla="*/ 89 w 89"/>
                <a:gd name="T23" fmla="*/ 65 h 193"/>
                <a:gd name="T24" fmla="*/ 86 w 89"/>
                <a:gd name="T25" fmla="*/ 95 h 193"/>
                <a:gd name="T26" fmla="*/ 61 w 89"/>
                <a:gd name="T27" fmla="*/ 18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193">
                  <a:moveTo>
                    <a:pt x="61" y="185"/>
                  </a:moveTo>
                  <a:cubicBezTo>
                    <a:pt x="58" y="179"/>
                    <a:pt x="17" y="193"/>
                    <a:pt x="17" y="19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7" y="39"/>
                    <a:pt x="12" y="30"/>
                  </a:cubicBezTo>
                  <a:cubicBezTo>
                    <a:pt x="17" y="21"/>
                    <a:pt x="16" y="17"/>
                    <a:pt x="14" y="14"/>
                  </a:cubicBezTo>
                  <a:cubicBezTo>
                    <a:pt x="12" y="12"/>
                    <a:pt x="8" y="8"/>
                    <a:pt x="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39" y="4"/>
                    <a:pt x="45" y="10"/>
                  </a:cubicBezTo>
                  <a:cubicBezTo>
                    <a:pt x="50" y="15"/>
                    <a:pt x="60" y="22"/>
                    <a:pt x="58" y="25"/>
                  </a:cubicBezTo>
                  <a:cubicBezTo>
                    <a:pt x="55" y="28"/>
                    <a:pt x="50" y="43"/>
                    <a:pt x="57" y="47"/>
                  </a:cubicBezTo>
                  <a:cubicBezTo>
                    <a:pt x="63" y="52"/>
                    <a:pt x="72" y="56"/>
                    <a:pt x="72" y="56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89"/>
                    <a:pt x="86" y="95"/>
                  </a:cubicBezTo>
                  <a:cubicBezTo>
                    <a:pt x="84" y="100"/>
                    <a:pt x="61" y="185"/>
                    <a:pt x="61" y="185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5" name="Freeform 201"/>
            <p:cNvSpPr/>
            <p:nvPr/>
          </p:nvSpPr>
          <p:spPr bwMode="auto">
            <a:xfrm>
              <a:off x="4614863" y="4664075"/>
              <a:ext cx="182563" cy="231775"/>
            </a:xfrm>
            <a:custGeom>
              <a:avLst/>
              <a:gdLst>
                <a:gd name="T0" fmla="*/ 0 w 140"/>
                <a:gd name="T1" fmla="*/ 28 h 178"/>
                <a:gd name="T2" fmla="*/ 28 w 140"/>
                <a:gd name="T3" fmla="*/ 65 h 178"/>
                <a:gd name="T4" fmla="*/ 97 w 140"/>
                <a:gd name="T5" fmla="*/ 73 h 178"/>
                <a:gd name="T6" fmla="*/ 118 w 140"/>
                <a:gd name="T7" fmla="*/ 173 h 178"/>
                <a:gd name="T8" fmla="*/ 123 w 140"/>
                <a:gd name="T9" fmla="*/ 178 h 178"/>
                <a:gd name="T10" fmla="*/ 140 w 140"/>
                <a:gd name="T11" fmla="*/ 160 h 178"/>
                <a:gd name="T12" fmla="*/ 123 w 140"/>
                <a:gd name="T13" fmla="*/ 0 h 178"/>
                <a:gd name="T14" fmla="*/ 104 w 140"/>
                <a:gd name="T15" fmla="*/ 5 h 178"/>
                <a:gd name="T16" fmla="*/ 88 w 140"/>
                <a:gd name="T17" fmla="*/ 13 h 178"/>
                <a:gd name="T18" fmla="*/ 60 w 140"/>
                <a:gd name="T19" fmla="*/ 29 h 178"/>
                <a:gd name="T20" fmla="*/ 28 w 140"/>
                <a:gd name="T21" fmla="*/ 31 h 178"/>
                <a:gd name="T22" fmla="*/ 14 w 140"/>
                <a:gd name="T23" fmla="*/ 21 h 178"/>
                <a:gd name="T24" fmla="*/ 0 w 140"/>
                <a:gd name="T25" fmla="*/ 2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178">
                  <a:moveTo>
                    <a:pt x="0" y="28"/>
                  </a:moveTo>
                  <a:cubicBezTo>
                    <a:pt x="0" y="28"/>
                    <a:pt x="11" y="67"/>
                    <a:pt x="28" y="65"/>
                  </a:cubicBezTo>
                  <a:cubicBezTo>
                    <a:pt x="44" y="64"/>
                    <a:pt x="88" y="67"/>
                    <a:pt x="97" y="73"/>
                  </a:cubicBezTo>
                  <a:cubicBezTo>
                    <a:pt x="105" y="79"/>
                    <a:pt x="116" y="170"/>
                    <a:pt x="118" y="173"/>
                  </a:cubicBezTo>
                  <a:cubicBezTo>
                    <a:pt x="120" y="177"/>
                    <a:pt x="123" y="178"/>
                    <a:pt x="123" y="178"/>
                  </a:cubicBezTo>
                  <a:cubicBezTo>
                    <a:pt x="140" y="160"/>
                    <a:pt x="140" y="160"/>
                    <a:pt x="140" y="16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08" y="5"/>
                    <a:pt x="104" y="5"/>
                  </a:cubicBezTo>
                  <a:cubicBezTo>
                    <a:pt x="99" y="4"/>
                    <a:pt x="93" y="10"/>
                    <a:pt x="88" y="13"/>
                  </a:cubicBezTo>
                  <a:cubicBezTo>
                    <a:pt x="83" y="16"/>
                    <a:pt x="74" y="25"/>
                    <a:pt x="60" y="29"/>
                  </a:cubicBezTo>
                  <a:cubicBezTo>
                    <a:pt x="46" y="33"/>
                    <a:pt x="34" y="32"/>
                    <a:pt x="28" y="31"/>
                  </a:cubicBezTo>
                  <a:cubicBezTo>
                    <a:pt x="21" y="30"/>
                    <a:pt x="17" y="23"/>
                    <a:pt x="14" y="21"/>
                  </a:cubicBezTo>
                  <a:cubicBezTo>
                    <a:pt x="11" y="20"/>
                    <a:pt x="0" y="28"/>
                    <a:pt x="0" y="28"/>
                  </a:cubicBezTo>
                  <a:close/>
                </a:path>
              </a:pathLst>
            </a:custGeom>
            <a:solidFill>
              <a:srgbClr val="004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6" name="Freeform 202"/>
            <p:cNvSpPr/>
            <p:nvPr/>
          </p:nvSpPr>
          <p:spPr bwMode="auto">
            <a:xfrm>
              <a:off x="4291013" y="4948238"/>
              <a:ext cx="647700" cy="1465263"/>
            </a:xfrm>
            <a:custGeom>
              <a:avLst/>
              <a:gdLst>
                <a:gd name="T0" fmla="*/ 0 w 497"/>
                <a:gd name="T1" fmla="*/ 1106 h 1128"/>
                <a:gd name="T2" fmla="*/ 37 w 497"/>
                <a:gd name="T3" fmla="*/ 1027 h 1128"/>
                <a:gd name="T4" fmla="*/ 72 w 497"/>
                <a:gd name="T5" fmla="*/ 940 h 1128"/>
                <a:gd name="T6" fmla="*/ 98 w 497"/>
                <a:gd name="T7" fmla="*/ 803 h 1128"/>
                <a:gd name="T8" fmla="*/ 103 w 497"/>
                <a:gd name="T9" fmla="*/ 759 h 1128"/>
                <a:gd name="T10" fmla="*/ 76 w 497"/>
                <a:gd name="T11" fmla="*/ 716 h 1128"/>
                <a:gd name="T12" fmla="*/ 103 w 497"/>
                <a:gd name="T13" fmla="*/ 685 h 1128"/>
                <a:gd name="T14" fmla="*/ 98 w 497"/>
                <a:gd name="T15" fmla="*/ 648 h 1128"/>
                <a:gd name="T16" fmla="*/ 94 w 497"/>
                <a:gd name="T17" fmla="*/ 613 h 1128"/>
                <a:gd name="T18" fmla="*/ 124 w 497"/>
                <a:gd name="T19" fmla="*/ 583 h 1128"/>
                <a:gd name="T20" fmla="*/ 148 w 497"/>
                <a:gd name="T21" fmla="*/ 493 h 1128"/>
                <a:gd name="T22" fmla="*/ 181 w 497"/>
                <a:gd name="T23" fmla="*/ 310 h 1128"/>
                <a:gd name="T24" fmla="*/ 199 w 497"/>
                <a:gd name="T25" fmla="*/ 269 h 1128"/>
                <a:gd name="T26" fmla="*/ 164 w 497"/>
                <a:gd name="T27" fmla="*/ 245 h 1128"/>
                <a:gd name="T28" fmla="*/ 203 w 497"/>
                <a:gd name="T29" fmla="*/ 218 h 1128"/>
                <a:gd name="T30" fmla="*/ 179 w 497"/>
                <a:gd name="T31" fmla="*/ 146 h 1128"/>
                <a:gd name="T32" fmla="*/ 223 w 497"/>
                <a:gd name="T33" fmla="*/ 181 h 1128"/>
                <a:gd name="T34" fmla="*/ 255 w 497"/>
                <a:gd name="T35" fmla="*/ 160 h 1128"/>
                <a:gd name="T36" fmla="*/ 262 w 497"/>
                <a:gd name="T37" fmla="*/ 0 h 1128"/>
                <a:gd name="T38" fmla="*/ 275 w 497"/>
                <a:gd name="T39" fmla="*/ 155 h 1128"/>
                <a:gd name="T40" fmla="*/ 260 w 497"/>
                <a:gd name="T41" fmla="*/ 162 h 1128"/>
                <a:gd name="T42" fmla="*/ 303 w 497"/>
                <a:gd name="T43" fmla="*/ 149 h 1128"/>
                <a:gd name="T44" fmla="*/ 281 w 497"/>
                <a:gd name="T45" fmla="*/ 188 h 1128"/>
                <a:gd name="T46" fmla="*/ 342 w 497"/>
                <a:gd name="T47" fmla="*/ 221 h 1128"/>
                <a:gd name="T48" fmla="*/ 286 w 497"/>
                <a:gd name="T49" fmla="*/ 216 h 1128"/>
                <a:gd name="T50" fmla="*/ 301 w 497"/>
                <a:gd name="T51" fmla="*/ 273 h 1128"/>
                <a:gd name="T52" fmla="*/ 303 w 497"/>
                <a:gd name="T53" fmla="*/ 319 h 1128"/>
                <a:gd name="T54" fmla="*/ 305 w 497"/>
                <a:gd name="T55" fmla="*/ 393 h 1128"/>
                <a:gd name="T56" fmla="*/ 345 w 497"/>
                <a:gd name="T57" fmla="*/ 515 h 1128"/>
                <a:gd name="T58" fmla="*/ 366 w 497"/>
                <a:gd name="T59" fmla="*/ 574 h 1128"/>
                <a:gd name="T60" fmla="*/ 430 w 497"/>
                <a:gd name="T61" fmla="*/ 598 h 1128"/>
                <a:gd name="T62" fmla="*/ 386 w 497"/>
                <a:gd name="T63" fmla="*/ 622 h 1128"/>
                <a:gd name="T64" fmla="*/ 449 w 497"/>
                <a:gd name="T65" fmla="*/ 657 h 1128"/>
                <a:gd name="T66" fmla="*/ 390 w 497"/>
                <a:gd name="T67" fmla="*/ 687 h 1128"/>
                <a:gd name="T68" fmla="*/ 384 w 497"/>
                <a:gd name="T69" fmla="*/ 757 h 1128"/>
                <a:gd name="T70" fmla="*/ 382 w 497"/>
                <a:gd name="T71" fmla="*/ 807 h 1128"/>
                <a:gd name="T72" fmla="*/ 497 w 497"/>
                <a:gd name="T73" fmla="*/ 1084 h 1128"/>
                <a:gd name="T74" fmla="*/ 403 w 497"/>
                <a:gd name="T75" fmla="*/ 1084 h 1128"/>
                <a:gd name="T76" fmla="*/ 403 w 497"/>
                <a:gd name="T77" fmla="*/ 1038 h 1128"/>
                <a:gd name="T78" fmla="*/ 397 w 497"/>
                <a:gd name="T79" fmla="*/ 988 h 1128"/>
                <a:gd name="T80" fmla="*/ 377 w 497"/>
                <a:gd name="T81" fmla="*/ 840 h 1128"/>
                <a:gd name="T82" fmla="*/ 312 w 497"/>
                <a:gd name="T83" fmla="*/ 471 h 1128"/>
                <a:gd name="T84" fmla="*/ 262 w 497"/>
                <a:gd name="T85" fmla="*/ 201 h 1128"/>
                <a:gd name="T86" fmla="*/ 196 w 497"/>
                <a:gd name="T87" fmla="*/ 395 h 1128"/>
                <a:gd name="T88" fmla="*/ 172 w 497"/>
                <a:gd name="T89" fmla="*/ 480 h 1128"/>
                <a:gd name="T90" fmla="*/ 159 w 497"/>
                <a:gd name="T91" fmla="*/ 594 h 1128"/>
                <a:gd name="T92" fmla="*/ 129 w 497"/>
                <a:gd name="T93" fmla="*/ 766 h 1128"/>
                <a:gd name="T94" fmla="*/ 104 w 497"/>
                <a:gd name="T95" fmla="*/ 934 h 1128"/>
                <a:gd name="T96" fmla="*/ 83 w 497"/>
                <a:gd name="T97" fmla="*/ 1051 h 1128"/>
                <a:gd name="T98" fmla="*/ 70 w 497"/>
                <a:gd name="T99" fmla="*/ 1117 h 1128"/>
                <a:gd name="T100" fmla="*/ 0 w 497"/>
                <a:gd name="T101" fmla="*/ 1108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7" h="1128">
                  <a:moveTo>
                    <a:pt x="0" y="1106"/>
                  </a:moveTo>
                  <a:cubicBezTo>
                    <a:pt x="7" y="1069"/>
                    <a:pt x="15" y="1051"/>
                    <a:pt x="37" y="1027"/>
                  </a:cubicBezTo>
                  <a:cubicBezTo>
                    <a:pt x="63" y="1003"/>
                    <a:pt x="70" y="973"/>
                    <a:pt x="72" y="940"/>
                  </a:cubicBezTo>
                  <a:cubicBezTo>
                    <a:pt x="74" y="894"/>
                    <a:pt x="87" y="849"/>
                    <a:pt x="98" y="803"/>
                  </a:cubicBezTo>
                  <a:cubicBezTo>
                    <a:pt x="100" y="790"/>
                    <a:pt x="107" y="774"/>
                    <a:pt x="103" y="759"/>
                  </a:cubicBezTo>
                  <a:cubicBezTo>
                    <a:pt x="100" y="744"/>
                    <a:pt x="79" y="731"/>
                    <a:pt x="76" y="716"/>
                  </a:cubicBezTo>
                  <a:cubicBezTo>
                    <a:pt x="72" y="694"/>
                    <a:pt x="89" y="700"/>
                    <a:pt x="103" y="685"/>
                  </a:cubicBezTo>
                  <a:cubicBezTo>
                    <a:pt x="118" y="663"/>
                    <a:pt x="109" y="665"/>
                    <a:pt x="98" y="648"/>
                  </a:cubicBezTo>
                  <a:cubicBezTo>
                    <a:pt x="87" y="628"/>
                    <a:pt x="81" y="631"/>
                    <a:pt x="94" y="613"/>
                  </a:cubicBezTo>
                  <a:cubicBezTo>
                    <a:pt x="100" y="602"/>
                    <a:pt x="116" y="596"/>
                    <a:pt x="124" y="583"/>
                  </a:cubicBezTo>
                  <a:cubicBezTo>
                    <a:pt x="140" y="554"/>
                    <a:pt x="144" y="524"/>
                    <a:pt x="148" y="493"/>
                  </a:cubicBezTo>
                  <a:cubicBezTo>
                    <a:pt x="157" y="428"/>
                    <a:pt x="153" y="369"/>
                    <a:pt x="181" y="310"/>
                  </a:cubicBezTo>
                  <a:cubicBezTo>
                    <a:pt x="188" y="297"/>
                    <a:pt x="199" y="282"/>
                    <a:pt x="199" y="269"/>
                  </a:cubicBezTo>
                  <a:cubicBezTo>
                    <a:pt x="196" y="242"/>
                    <a:pt x="183" y="258"/>
                    <a:pt x="164" y="245"/>
                  </a:cubicBezTo>
                  <a:cubicBezTo>
                    <a:pt x="118" y="216"/>
                    <a:pt x="183" y="221"/>
                    <a:pt x="203" y="218"/>
                  </a:cubicBezTo>
                  <a:cubicBezTo>
                    <a:pt x="201" y="205"/>
                    <a:pt x="135" y="140"/>
                    <a:pt x="179" y="146"/>
                  </a:cubicBezTo>
                  <a:cubicBezTo>
                    <a:pt x="199" y="151"/>
                    <a:pt x="203" y="177"/>
                    <a:pt x="223" y="181"/>
                  </a:cubicBezTo>
                  <a:cubicBezTo>
                    <a:pt x="240" y="184"/>
                    <a:pt x="249" y="177"/>
                    <a:pt x="255" y="160"/>
                  </a:cubicBezTo>
                  <a:cubicBezTo>
                    <a:pt x="273" y="120"/>
                    <a:pt x="266" y="61"/>
                    <a:pt x="262" y="0"/>
                  </a:cubicBezTo>
                  <a:cubicBezTo>
                    <a:pt x="291" y="13"/>
                    <a:pt x="277" y="127"/>
                    <a:pt x="275" y="155"/>
                  </a:cubicBezTo>
                  <a:cubicBezTo>
                    <a:pt x="275" y="166"/>
                    <a:pt x="255" y="153"/>
                    <a:pt x="260" y="162"/>
                  </a:cubicBezTo>
                  <a:cubicBezTo>
                    <a:pt x="270" y="181"/>
                    <a:pt x="286" y="151"/>
                    <a:pt x="303" y="149"/>
                  </a:cubicBezTo>
                  <a:cubicBezTo>
                    <a:pt x="310" y="164"/>
                    <a:pt x="288" y="177"/>
                    <a:pt x="281" y="188"/>
                  </a:cubicBezTo>
                  <a:cubicBezTo>
                    <a:pt x="292" y="192"/>
                    <a:pt x="345" y="197"/>
                    <a:pt x="342" y="221"/>
                  </a:cubicBezTo>
                  <a:cubicBezTo>
                    <a:pt x="340" y="242"/>
                    <a:pt x="297" y="221"/>
                    <a:pt x="286" y="216"/>
                  </a:cubicBezTo>
                  <a:cubicBezTo>
                    <a:pt x="277" y="231"/>
                    <a:pt x="299" y="255"/>
                    <a:pt x="301" y="273"/>
                  </a:cubicBezTo>
                  <a:cubicBezTo>
                    <a:pt x="303" y="286"/>
                    <a:pt x="303" y="303"/>
                    <a:pt x="303" y="319"/>
                  </a:cubicBezTo>
                  <a:cubicBezTo>
                    <a:pt x="303" y="343"/>
                    <a:pt x="301" y="367"/>
                    <a:pt x="305" y="393"/>
                  </a:cubicBezTo>
                  <a:cubicBezTo>
                    <a:pt x="312" y="434"/>
                    <a:pt x="332" y="474"/>
                    <a:pt x="345" y="515"/>
                  </a:cubicBezTo>
                  <a:cubicBezTo>
                    <a:pt x="351" y="530"/>
                    <a:pt x="353" y="563"/>
                    <a:pt x="366" y="574"/>
                  </a:cubicBezTo>
                  <a:cubicBezTo>
                    <a:pt x="384" y="587"/>
                    <a:pt x="417" y="574"/>
                    <a:pt x="430" y="598"/>
                  </a:cubicBezTo>
                  <a:cubicBezTo>
                    <a:pt x="417" y="604"/>
                    <a:pt x="393" y="609"/>
                    <a:pt x="386" y="622"/>
                  </a:cubicBezTo>
                  <a:cubicBezTo>
                    <a:pt x="397" y="624"/>
                    <a:pt x="451" y="637"/>
                    <a:pt x="449" y="657"/>
                  </a:cubicBezTo>
                  <a:cubicBezTo>
                    <a:pt x="447" y="674"/>
                    <a:pt x="399" y="668"/>
                    <a:pt x="390" y="687"/>
                  </a:cubicBezTo>
                  <a:cubicBezTo>
                    <a:pt x="379" y="702"/>
                    <a:pt x="386" y="737"/>
                    <a:pt x="384" y="757"/>
                  </a:cubicBezTo>
                  <a:cubicBezTo>
                    <a:pt x="382" y="774"/>
                    <a:pt x="382" y="792"/>
                    <a:pt x="382" y="807"/>
                  </a:cubicBezTo>
                  <a:cubicBezTo>
                    <a:pt x="386" y="894"/>
                    <a:pt x="382" y="1064"/>
                    <a:pt x="497" y="1084"/>
                  </a:cubicBezTo>
                  <a:cubicBezTo>
                    <a:pt x="489" y="1091"/>
                    <a:pt x="412" y="1093"/>
                    <a:pt x="403" y="1084"/>
                  </a:cubicBezTo>
                  <a:cubicBezTo>
                    <a:pt x="393" y="1075"/>
                    <a:pt x="403" y="1051"/>
                    <a:pt x="403" y="1038"/>
                  </a:cubicBezTo>
                  <a:cubicBezTo>
                    <a:pt x="403" y="1021"/>
                    <a:pt x="399" y="1006"/>
                    <a:pt x="397" y="988"/>
                  </a:cubicBezTo>
                  <a:cubicBezTo>
                    <a:pt x="386" y="938"/>
                    <a:pt x="386" y="890"/>
                    <a:pt x="377" y="840"/>
                  </a:cubicBezTo>
                  <a:cubicBezTo>
                    <a:pt x="353" y="716"/>
                    <a:pt x="358" y="615"/>
                    <a:pt x="312" y="471"/>
                  </a:cubicBezTo>
                  <a:cubicBezTo>
                    <a:pt x="286" y="391"/>
                    <a:pt x="281" y="284"/>
                    <a:pt x="262" y="201"/>
                  </a:cubicBezTo>
                  <a:cubicBezTo>
                    <a:pt x="234" y="238"/>
                    <a:pt x="203" y="351"/>
                    <a:pt x="196" y="395"/>
                  </a:cubicBezTo>
                  <a:cubicBezTo>
                    <a:pt x="192" y="423"/>
                    <a:pt x="177" y="450"/>
                    <a:pt x="172" y="480"/>
                  </a:cubicBezTo>
                  <a:cubicBezTo>
                    <a:pt x="168" y="515"/>
                    <a:pt x="172" y="559"/>
                    <a:pt x="159" y="594"/>
                  </a:cubicBezTo>
                  <a:cubicBezTo>
                    <a:pt x="140" y="651"/>
                    <a:pt x="140" y="707"/>
                    <a:pt x="129" y="766"/>
                  </a:cubicBezTo>
                  <a:cubicBezTo>
                    <a:pt x="116" y="820"/>
                    <a:pt x="109" y="879"/>
                    <a:pt x="104" y="934"/>
                  </a:cubicBezTo>
                  <a:cubicBezTo>
                    <a:pt x="100" y="977"/>
                    <a:pt x="87" y="1008"/>
                    <a:pt x="83" y="1051"/>
                  </a:cubicBezTo>
                  <a:cubicBezTo>
                    <a:pt x="83" y="1067"/>
                    <a:pt x="81" y="1106"/>
                    <a:pt x="70" y="1117"/>
                  </a:cubicBezTo>
                  <a:cubicBezTo>
                    <a:pt x="55" y="1128"/>
                    <a:pt x="13" y="1121"/>
                    <a:pt x="0" y="1108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7" name="Freeform 203"/>
            <p:cNvSpPr/>
            <p:nvPr/>
          </p:nvSpPr>
          <p:spPr bwMode="auto">
            <a:xfrm>
              <a:off x="4322763" y="4897438"/>
              <a:ext cx="71438" cy="252413"/>
            </a:xfrm>
            <a:custGeom>
              <a:avLst/>
              <a:gdLst>
                <a:gd name="T0" fmla="*/ 34 w 54"/>
                <a:gd name="T1" fmla="*/ 2 h 194"/>
                <a:gd name="T2" fmla="*/ 51 w 54"/>
                <a:gd name="T3" fmla="*/ 109 h 194"/>
                <a:gd name="T4" fmla="*/ 1 w 54"/>
                <a:gd name="T5" fmla="*/ 194 h 194"/>
                <a:gd name="T6" fmla="*/ 12 w 54"/>
                <a:gd name="T7" fmla="*/ 94 h 194"/>
                <a:gd name="T8" fmla="*/ 27 w 54"/>
                <a:gd name="T9" fmla="*/ 0 h 194"/>
                <a:gd name="T10" fmla="*/ 34 w 54"/>
                <a:gd name="T11" fmla="*/ 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94">
                  <a:moveTo>
                    <a:pt x="34" y="2"/>
                  </a:moveTo>
                  <a:cubicBezTo>
                    <a:pt x="41" y="35"/>
                    <a:pt x="54" y="76"/>
                    <a:pt x="51" y="109"/>
                  </a:cubicBezTo>
                  <a:cubicBezTo>
                    <a:pt x="49" y="140"/>
                    <a:pt x="17" y="166"/>
                    <a:pt x="1" y="194"/>
                  </a:cubicBezTo>
                  <a:cubicBezTo>
                    <a:pt x="0" y="162"/>
                    <a:pt x="8" y="129"/>
                    <a:pt x="12" y="94"/>
                  </a:cubicBezTo>
                  <a:cubicBezTo>
                    <a:pt x="17" y="66"/>
                    <a:pt x="12" y="26"/>
                    <a:pt x="27" y="0"/>
                  </a:cubicBezTo>
                  <a:cubicBezTo>
                    <a:pt x="30" y="2"/>
                    <a:pt x="32" y="4"/>
                    <a:pt x="34" y="7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8" name="Freeform 204"/>
            <p:cNvSpPr/>
            <p:nvPr/>
          </p:nvSpPr>
          <p:spPr bwMode="auto">
            <a:xfrm>
              <a:off x="4714876" y="4116388"/>
              <a:ext cx="42863" cy="42863"/>
            </a:xfrm>
            <a:custGeom>
              <a:avLst/>
              <a:gdLst>
                <a:gd name="T0" fmla="*/ 20 w 33"/>
                <a:gd name="T1" fmla="*/ 0 h 33"/>
                <a:gd name="T2" fmla="*/ 0 w 33"/>
                <a:gd name="T3" fmla="*/ 26 h 33"/>
                <a:gd name="T4" fmla="*/ 9 w 33"/>
                <a:gd name="T5" fmla="*/ 33 h 33"/>
                <a:gd name="T6" fmla="*/ 33 w 33"/>
                <a:gd name="T7" fmla="*/ 5 h 33"/>
                <a:gd name="T8" fmla="*/ 26 w 3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3">
                  <a:moveTo>
                    <a:pt x="20" y="0"/>
                  </a:moveTo>
                  <a:cubicBezTo>
                    <a:pt x="15" y="9"/>
                    <a:pt x="7" y="18"/>
                    <a:pt x="0" y="26"/>
                  </a:cubicBezTo>
                  <a:cubicBezTo>
                    <a:pt x="2" y="31"/>
                    <a:pt x="4" y="31"/>
                    <a:pt x="9" y="33"/>
                  </a:cubicBezTo>
                  <a:cubicBezTo>
                    <a:pt x="15" y="24"/>
                    <a:pt x="24" y="13"/>
                    <a:pt x="33" y="5"/>
                  </a:cubicBezTo>
                  <a:cubicBezTo>
                    <a:pt x="31" y="0"/>
                    <a:pt x="28" y="3"/>
                    <a:pt x="26" y="0"/>
                  </a:cubicBezTo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9" name="Freeform 205"/>
            <p:cNvSpPr/>
            <p:nvPr/>
          </p:nvSpPr>
          <p:spPr bwMode="auto">
            <a:xfrm>
              <a:off x="4349751" y="4729163"/>
              <a:ext cx="249238" cy="160338"/>
            </a:xfrm>
            <a:custGeom>
              <a:avLst/>
              <a:gdLst>
                <a:gd name="T0" fmla="*/ 11 w 192"/>
                <a:gd name="T1" fmla="*/ 95 h 124"/>
                <a:gd name="T2" fmla="*/ 36 w 192"/>
                <a:gd name="T3" fmla="*/ 60 h 124"/>
                <a:gd name="T4" fmla="*/ 55 w 192"/>
                <a:gd name="T5" fmla="*/ 97 h 124"/>
                <a:gd name="T6" fmla="*/ 70 w 192"/>
                <a:gd name="T7" fmla="*/ 45 h 124"/>
                <a:gd name="T8" fmla="*/ 103 w 192"/>
                <a:gd name="T9" fmla="*/ 104 h 124"/>
                <a:gd name="T10" fmla="*/ 128 w 192"/>
                <a:gd name="T11" fmla="*/ 59 h 124"/>
                <a:gd name="T12" fmla="*/ 145 w 192"/>
                <a:gd name="T13" fmla="*/ 102 h 124"/>
                <a:gd name="T14" fmla="*/ 167 w 192"/>
                <a:gd name="T15" fmla="*/ 100 h 124"/>
                <a:gd name="T16" fmla="*/ 190 w 192"/>
                <a:gd name="T17" fmla="*/ 124 h 124"/>
                <a:gd name="T18" fmla="*/ 40 w 192"/>
                <a:gd name="T19" fmla="*/ 9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24">
                  <a:moveTo>
                    <a:pt x="11" y="95"/>
                  </a:moveTo>
                  <a:cubicBezTo>
                    <a:pt x="13" y="0"/>
                    <a:pt x="0" y="46"/>
                    <a:pt x="36" y="60"/>
                  </a:cubicBezTo>
                  <a:cubicBezTo>
                    <a:pt x="47" y="69"/>
                    <a:pt x="44" y="89"/>
                    <a:pt x="55" y="97"/>
                  </a:cubicBezTo>
                  <a:cubicBezTo>
                    <a:pt x="68" y="82"/>
                    <a:pt x="50" y="41"/>
                    <a:pt x="70" y="45"/>
                  </a:cubicBezTo>
                  <a:cubicBezTo>
                    <a:pt x="74" y="58"/>
                    <a:pt x="84" y="102"/>
                    <a:pt x="103" y="104"/>
                  </a:cubicBezTo>
                  <a:cubicBezTo>
                    <a:pt x="121" y="106"/>
                    <a:pt x="108" y="59"/>
                    <a:pt x="128" y="59"/>
                  </a:cubicBezTo>
                  <a:cubicBezTo>
                    <a:pt x="130" y="67"/>
                    <a:pt x="145" y="91"/>
                    <a:pt x="145" y="102"/>
                  </a:cubicBezTo>
                  <a:cubicBezTo>
                    <a:pt x="151" y="102"/>
                    <a:pt x="160" y="102"/>
                    <a:pt x="167" y="100"/>
                  </a:cubicBezTo>
                  <a:cubicBezTo>
                    <a:pt x="169" y="106"/>
                    <a:pt x="192" y="118"/>
                    <a:pt x="190" y="124"/>
                  </a:cubicBezTo>
                  <a:cubicBezTo>
                    <a:pt x="152" y="117"/>
                    <a:pt x="78" y="111"/>
                    <a:pt x="40" y="97"/>
                  </a:cubicBezTo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72" name="圆角矩形 171"/>
          <p:cNvSpPr/>
          <p:nvPr/>
        </p:nvSpPr>
        <p:spPr>
          <a:xfrm>
            <a:off x="9431328" y="2628375"/>
            <a:ext cx="2208221" cy="2441963"/>
          </a:xfrm>
          <a:prstGeom prst="roundRect">
            <a:avLst>
              <a:gd name="adj" fmla="val 7957"/>
            </a:avLst>
          </a:pr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3" name="文本框 43"/>
          <p:cNvSpPr txBox="1"/>
          <p:nvPr/>
        </p:nvSpPr>
        <p:spPr>
          <a:xfrm>
            <a:off x="9431328" y="2775561"/>
            <a:ext cx="2117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第四季度</a:t>
            </a:r>
            <a:r>
              <a:rPr lang="zh-CN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成绩</a:t>
            </a:r>
          </a:p>
        </p:txBody>
      </p:sp>
      <p:sp>
        <p:nvSpPr>
          <p:cNvPr id="174" name="文本框 303"/>
          <p:cNvSpPr txBox="1"/>
          <p:nvPr/>
        </p:nvSpPr>
        <p:spPr>
          <a:xfrm>
            <a:off x="9533125" y="3099917"/>
            <a:ext cx="2158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这一年我们的工作做得怎么样，哪些工作比较满意，这里说下大概的容。。。</a:t>
            </a:r>
            <a:endParaRPr lang="zh-CN" alt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71" grpId="0"/>
      <p:bldP spid="73" grpId="0"/>
      <p:bldP spid="75" grpId="0"/>
      <p:bldP spid="77" grpId="0"/>
      <p:bldP spid="79" grpId="0"/>
      <p:bldP spid="172" grpId="0" animBg="1"/>
      <p:bldP spid="173" grpId="0"/>
      <p:bldP spid="1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43"/>
          <p:cNvSpPr txBox="1"/>
          <p:nvPr/>
        </p:nvSpPr>
        <p:spPr>
          <a:xfrm>
            <a:off x="905722" y="21494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全年总体回顾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190500" y="214949"/>
            <a:ext cx="609600" cy="5851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50"/>
          <p:cNvSpPr txBox="1">
            <a:spLocks noChangeArrowheads="1"/>
          </p:cNvSpPr>
          <p:nvPr/>
        </p:nvSpPr>
        <p:spPr bwMode="auto">
          <a:xfrm>
            <a:off x="902849" y="535660"/>
            <a:ext cx="241444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11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微软雅黑" pitchFamily="34" charset="-122"/>
              </a:rPr>
              <a:t>OVERALL REVIEW OF THE YEAR</a:t>
            </a:r>
            <a:endParaRPr lang="zh-CN" altLang="en-US" sz="1100" dirty="0">
              <a:solidFill>
                <a:schemeClr val="accent4">
                  <a:lumMod val="60000"/>
                  <a:lumOff val="40000"/>
                </a:schemeClr>
              </a:solidFill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9528" y="191574"/>
            <a:ext cx="63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y 4" panose="00000400000000000000" pitchFamily="2" charset="0"/>
                <a:cs typeface="Proxy 4" panose="00000400000000000000" pitchFamily="2" charset="0"/>
              </a:rPr>
              <a:t>01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y 4" panose="00000400000000000000" pitchFamily="2" charset="0"/>
              <a:cs typeface="Proxy 4" panose="00000400000000000000" pitchFamily="2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1639550" y="6438900"/>
            <a:ext cx="457200" cy="285750"/>
            <a:chOff x="11639550" y="6438900"/>
            <a:chExt cx="457200" cy="2857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五边形 56"/>
            <p:cNvSpPr/>
            <p:nvPr/>
          </p:nvSpPr>
          <p:spPr>
            <a:xfrm>
              <a:off x="11639550" y="6438900"/>
              <a:ext cx="457200" cy="285750"/>
            </a:xfrm>
            <a:prstGeom prst="homePlate">
              <a:avLst/>
            </a:prstGeom>
            <a:grpFill/>
            <a:ln>
              <a:noFill/>
            </a:ln>
            <a:effectLst>
              <a:outerShdw blurRad="139700" dist="114300" dir="1020000" sx="101000" sy="101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sz="1400" dirty="0" smtClean="0">
                  <a:solidFill>
                    <a:srgbClr val="C00000"/>
                  </a:solidFill>
                  <a:latin typeface="Harrington" panose="04040505050A02020702" pitchFamily="82" charset="0"/>
                </a:rPr>
                <a:t>08</a:t>
              </a:r>
              <a:endParaRPr lang="zh-CN" altLang="en-US" sz="1400" dirty="0">
                <a:solidFill>
                  <a:srgbClr val="C00000"/>
                </a:solidFill>
                <a:latin typeface="Harrington" panose="04040505050A02020702" pitchFamily="82" charset="0"/>
              </a:endParaRPr>
            </a:p>
          </p:txBody>
        </p:sp>
        <p:cxnSp>
          <p:nvCxnSpPr>
            <p:cNvPr id="65" name="直接连接符 64"/>
            <p:cNvCxnSpPr>
              <a:stCxn id="57" idx="3"/>
            </p:cNvCxnSpPr>
            <p:nvPr/>
          </p:nvCxnSpPr>
          <p:spPr>
            <a:xfrm flipH="1">
              <a:off x="11957050" y="6581775"/>
              <a:ext cx="139700" cy="0"/>
            </a:xfrm>
            <a:prstGeom prst="lin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Freeform 233"/>
          <p:cNvSpPr/>
          <p:nvPr/>
        </p:nvSpPr>
        <p:spPr bwMode="auto">
          <a:xfrm>
            <a:off x="6604731" y="1249864"/>
            <a:ext cx="2193925" cy="2179638"/>
          </a:xfrm>
          <a:custGeom>
            <a:avLst/>
            <a:gdLst>
              <a:gd name="T0" fmla="*/ 21 w 129"/>
              <a:gd name="T1" fmla="*/ 128 h 128"/>
              <a:gd name="T2" fmla="*/ 117 w 129"/>
              <a:gd name="T3" fmla="*/ 128 h 128"/>
              <a:gd name="T4" fmla="*/ 125 w 129"/>
              <a:gd name="T5" fmla="*/ 115 h 128"/>
              <a:gd name="T6" fmla="*/ 62 w 129"/>
              <a:gd name="T7" fmla="*/ 7 h 128"/>
              <a:gd name="T8" fmla="*/ 47 w 129"/>
              <a:gd name="T9" fmla="*/ 7 h 128"/>
              <a:gd name="T10" fmla="*/ 0 w 129"/>
              <a:gd name="T11" fmla="*/ 90 h 128"/>
              <a:gd name="T12" fmla="*/ 21 w 129"/>
              <a:gd name="T13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" h="128">
                <a:moveTo>
                  <a:pt x="21" y="128"/>
                </a:moveTo>
                <a:cubicBezTo>
                  <a:pt x="117" y="128"/>
                  <a:pt x="117" y="128"/>
                  <a:pt x="117" y="128"/>
                </a:cubicBezTo>
                <a:cubicBezTo>
                  <a:pt x="126" y="128"/>
                  <a:pt x="129" y="123"/>
                  <a:pt x="125" y="115"/>
                </a:cubicBezTo>
                <a:cubicBezTo>
                  <a:pt x="62" y="7"/>
                  <a:pt x="62" y="7"/>
                  <a:pt x="62" y="7"/>
                </a:cubicBezTo>
                <a:cubicBezTo>
                  <a:pt x="58" y="0"/>
                  <a:pt x="51" y="0"/>
                  <a:pt x="47" y="7"/>
                </a:cubicBezTo>
                <a:cubicBezTo>
                  <a:pt x="0" y="90"/>
                  <a:pt x="0" y="90"/>
                  <a:pt x="0" y="90"/>
                </a:cubicBezTo>
                <a:cubicBezTo>
                  <a:pt x="11" y="99"/>
                  <a:pt x="19" y="113"/>
                  <a:pt x="21" y="128"/>
                </a:cubicBez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1" name="Freeform 234"/>
          <p:cNvSpPr/>
          <p:nvPr/>
        </p:nvSpPr>
        <p:spPr bwMode="auto">
          <a:xfrm>
            <a:off x="6604731" y="3581901"/>
            <a:ext cx="2193925" cy="2179638"/>
          </a:xfrm>
          <a:custGeom>
            <a:avLst/>
            <a:gdLst>
              <a:gd name="T0" fmla="*/ 117 w 129"/>
              <a:gd name="T1" fmla="*/ 0 h 128"/>
              <a:gd name="T2" fmla="*/ 21 w 129"/>
              <a:gd name="T3" fmla="*/ 0 h 128"/>
              <a:gd name="T4" fmla="*/ 0 w 129"/>
              <a:gd name="T5" fmla="*/ 38 h 128"/>
              <a:gd name="T6" fmla="*/ 47 w 129"/>
              <a:gd name="T7" fmla="*/ 121 h 128"/>
              <a:gd name="T8" fmla="*/ 62 w 129"/>
              <a:gd name="T9" fmla="*/ 121 h 128"/>
              <a:gd name="T10" fmla="*/ 125 w 129"/>
              <a:gd name="T11" fmla="*/ 12 h 128"/>
              <a:gd name="T12" fmla="*/ 117 w 129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" h="128">
                <a:moveTo>
                  <a:pt x="117" y="0"/>
                </a:moveTo>
                <a:cubicBezTo>
                  <a:pt x="21" y="0"/>
                  <a:pt x="21" y="0"/>
                  <a:pt x="21" y="0"/>
                </a:cubicBezTo>
                <a:cubicBezTo>
                  <a:pt x="19" y="15"/>
                  <a:pt x="11" y="29"/>
                  <a:pt x="0" y="38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51" y="128"/>
                  <a:pt x="58" y="128"/>
                  <a:pt x="62" y="121"/>
                </a:cubicBezTo>
                <a:cubicBezTo>
                  <a:pt x="125" y="12"/>
                  <a:pt x="125" y="12"/>
                  <a:pt x="125" y="12"/>
                </a:cubicBezTo>
                <a:cubicBezTo>
                  <a:pt x="129" y="5"/>
                  <a:pt x="126" y="0"/>
                  <a:pt x="117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5" name="Freeform 235"/>
          <p:cNvSpPr/>
          <p:nvPr/>
        </p:nvSpPr>
        <p:spPr bwMode="auto">
          <a:xfrm>
            <a:off x="3288444" y="1249864"/>
            <a:ext cx="2211388" cy="2179638"/>
          </a:xfrm>
          <a:custGeom>
            <a:avLst/>
            <a:gdLst>
              <a:gd name="T0" fmla="*/ 130 w 130"/>
              <a:gd name="T1" fmla="*/ 90 h 128"/>
              <a:gd name="T2" fmla="*/ 82 w 130"/>
              <a:gd name="T3" fmla="*/ 7 h 128"/>
              <a:gd name="T4" fmla="*/ 67 w 130"/>
              <a:gd name="T5" fmla="*/ 7 h 128"/>
              <a:gd name="T6" fmla="*/ 4 w 130"/>
              <a:gd name="T7" fmla="*/ 115 h 128"/>
              <a:gd name="T8" fmla="*/ 12 w 130"/>
              <a:gd name="T9" fmla="*/ 128 h 128"/>
              <a:gd name="T10" fmla="*/ 109 w 130"/>
              <a:gd name="T11" fmla="*/ 128 h 128"/>
              <a:gd name="T12" fmla="*/ 130 w 130"/>
              <a:gd name="T13" fmla="*/ 9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28">
                <a:moveTo>
                  <a:pt x="130" y="90"/>
                </a:moveTo>
                <a:cubicBezTo>
                  <a:pt x="82" y="7"/>
                  <a:pt x="82" y="7"/>
                  <a:pt x="82" y="7"/>
                </a:cubicBezTo>
                <a:cubicBezTo>
                  <a:pt x="78" y="0"/>
                  <a:pt x="71" y="0"/>
                  <a:pt x="67" y="7"/>
                </a:cubicBezTo>
                <a:cubicBezTo>
                  <a:pt x="4" y="115"/>
                  <a:pt x="4" y="115"/>
                  <a:pt x="4" y="115"/>
                </a:cubicBezTo>
                <a:cubicBezTo>
                  <a:pt x="0" y="123"/>
                  <a:pt x="4" y="128"/>
                  <a:pt x="12" y="128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10" y="113"/>
                  <a:pt x="118" y="99"/>
                  <a:pt x="130" y="90"/>
                </a:cubicBez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6" name="Freeform 236"/>
          <p:cNvSpPr/>
          <p:nvPr/>
        </p:nvSpPr>
        <p:spPr bwMode="auto">
          <a:xfrm>
            <a:off x="3288444" y="3581901"/>
            <a:ext cx="2211388" cy="2179638"/>
          </a:xfrm>
          <a:custGeom>
            <a:avLst/>
            <a:gdLst>
              <a:gd name="T0" fmla="*/ 109 w 130"/>
              <a:gd name="T1" fmla="*/ 0 h 128"/>
              <a:gd name="T2" fmla="*/ 12 w 130"/>
              <a:gd name="T3" fmla="*/ 0 h 128"/>
              <a:gd name="T4" fmla="*/ 4 w 130"/>
              <a:gd name="T5" fmla="*/ 12 h 128"/>
              <a:gd name="T6" fmla="*/ 67 w 130"/>
              <a:gd name="T7" fmla="*/ 121 h 128"/>
              <a:gd name="T8" fmla="*/ 82 w 130"/>
              <a:gd name="T9" fmla="*/ 121 h 128"/>
              <a:gd name="T10" fmla="*/ 130 w 130"/>
              <a:gd name="T11" fmla="*/ 38 h 128"/>
              <a:gd name="T12" fmla="*/ 109 w 130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128">
                <a:moveTo>
                  <a:pt x="109" y="0"/>
                </a:moveTo>
                <a:cubicBezTo>
                  <a:pt x="12" y="0"/>
                  <a:pt x="12" y="0"/>
                  <a:pt x="12" y="0"/>
                </a:cubicBezTo>
                <a:cubicBezTo>
                  <a:pt x="4" y="0"/>
                  <a:pt x="0" y="5"/>
                  <a:pt x="4" y="12"/>
                </a:cubicBezTo>
                <a:cubicBezTo>
                  <a:pt x="67" y="121"/>
                  <a:pt x="67" y="121"/>
                  <a:pt x="67" y="121"/>
                </a:cubicBezTo>
                <a:cubicBezTo>
                  <a:pt x="71" y="128"/>
                  <a:pt x="78" y="128"/>
                  <a:pt x="82" y="121"/>
                </a:cubicBezTo>
                <a:cubicBezTo>
                  <a:pt x="130" y="38"/>
                  <a:pt x="130" y="38"/>
                  <a:pt x="130" y="38"/>
                </a:cubicBezTo>
                <a:cubicBezTo>
                  <a:pt x="118" y="29"/>
                  <a:pt x="110" y="15"/>
                  <a:pt x="109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7" name="Freeform 237"/>
          <p:cNvSpPr/>
          <p:nvPr/>
        </p:nvSpPr>
        <p:spPr bwMode="auto">
          <a:xfrm>
            <a:off x="4767994" y="1097464"/>
            <a:ext cx="2516188" cy="1600200"/>
          </a:xfrm>
          <a:custGeom>
            <a:avLst/>
            <a:gdLst>
              <a:gd name="T0" fmla="*/ 98 w 148"/>
              <a:gd name="T1" fmla="*/ 93 h 94"/>
              <a:gd name="T2" fmla="*/ 144 w 148"/>
              <a:gd name="T3" fmla="*/ 13 h 94"/>
              <a:gd name="T4" fmla="*/ 136 w 148"/>
              <a:gd name="T5" fmla="*/ 0 h 94"/>
              <a:gd name="T6" fmla="*/ 11 w 148"/>
              <a:gd name="T7" fmla="*/ 0 h 94"/>
              <a:gd name="T8" fmla="*/ 4 w 148"/>
              <a:gd name="T9" fmla="*/ 13 h 94"/>
              <a:gd name="T10" fmla="*/ 50 w 148"/>
              <a:gd name="T11" fmla="*/ 94 h 94"/>
              <a:gd name="T12" fmla="*/ 75 w 148"/>
              <a:gd name="T13" fmla="*/ 88 h 94"/>
              <a:gd name="T14" fmla="*/ 98 w 148"/>
              <a:gd name="T15" fmla="*/ 9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8" h="94">
                <a:moveTo>
                  <a:pt x="98" y="93"/>
                </a:moveTo>
                <a:cubicBezTo>
                  <a:pt x="144" y="13"/>
                  <a:pt x="144" y="13"/>
                  <a:pt x="144" y="13"/>
                </a:cubicBezTo>
                <a:cubicBezTo>
                  <a:pt x="148" y="6"/>
                  <a:pt x="145" y="0"/>
                  <a:pt x="136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3" y="0"/>
                  <a:pt x="0" y="6"/>
                  <a:pt x="4" y="13"/>
                </a:cubicBezTo>
                <a:cubicBezTo>
                  <a:pt x="50" y="94"/>
                  <a:pt x="50" y="94"/>
                  <a:pt x="50" y="94"/>
                </a:cubicBezTo>
                <a:cubicBezTo>
                  <a:pt x="58" y="90"/>
                  <a:pt x="66" y="88"/>
                  <a:pt x="75" y="88"/>
                </a:cubicBezTo>
                <a:cubicBezTo>
                  <a:pt x="83" y="88"/>
                  <a:pt x="91" y="90"/>
                  <a:pt x="98" y="9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8" name="Freeform 238"/>
          <p:cNvSpPr/>
          <p:nvPr/>
        </p:nvSpPr>
        <p:spPr bwMode="auto">
          <a:xfrm>
            <a:off x="4767994" y="4313739"/>
            <a:ext cx="2516188" cy="1600200"/>
          </a:xfrm>
          <a:custGeom>
            <a:avLst/>
            <a:gdLst>
              <a:gd name="T0" fmla="*/ 50 w 148"/>
              <a:gd name="T1" fmla="*/ 0 h 94"/>
              <a:gd name="T2" fmla="*/ 4 w 148"/>
              <a:gd name="T3" fmla="*/ 81 h 94"/>
              <a:gd name="T4" fmla="*/ 11 w 148"/>
              <a:gd name="T5" fmla="*/ 94 h 94"/>
              <a:gd name="T6" fmla="*/ 136 w 148"/>
              <a:gd name="T7" fmla="*/ 94 h 94"/>
              <a:gd name="T8" fmla="*/ 144 w 148"/>
              <a:gd name="T9" fmla="*/ 81 h 94"/>
              <a:gd name="T10" fmla="*/ 98 w 148"/>
              <a:gd name="T11" fmla="*/ 1 h 94"/>
              <a:gd name="T12" fmla="*/ 75 w 148"/>
              <a:gd name="T13" fmla="*/ 6 h 94"/>
              <a:gd name="T14" fmla="*/ 50 w 148"/>
              <a:gd name="T15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8" h="94">
                <a:moveTo>
                  <a:pt x="50" y="0"/>
                </a:moveTo>
                <a:cubicBezTo>
                  <a:pt x="4" y="81"/>
                  <a:pt x="4" y="81"/>
                  <a:pt x="4" y="81"/>
                </a:cubicBezTo>
                <a:cubicBezTo>
                  <a:pt x="0" y="88"/>
                  <a:pt x="3" y="94"/>
                  <a:pt x="11" y="94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45" y="94"/>
                  <a:pt x="148" y="88"/>
                  <a:pt x="144" y="81"/>
                </a:cubicBezTo>
                <a:cubicBezTo>
                  <a:pt x="98" y="1"/>
                  <a:pt x="98" y="1"/>
                  <a:pt x="98" y="1"/>
                </a:cubicBezTo>
                <a:cubicBezTo>
                  <a:pt x="91" y="4"/>
                  <a:pt x="83" y="6"/>
                  <a:pt x="75" y="6"/>
                </a:cubicBezTo>
                <a:cubicBezTo>
                  <a:pt x="66" y="6"/>
                  <a:pt x="58" y="4"/>
                  <a:pt x="50" y="0"/>
                </a:cubicBezTo>
                <a:close/>
              </a:path>
            </a:pathLst>
          </a:custGeom>
          <a:solidFill>
            <a:srgbClr val="1C3D50"/>
          </a:solidFill>
          <a:ln>
            <a:noFill/>
          </a:ln>
          <a:effectLst>
            <a:outerShdw blurRad="139700" dist="114300" dir="102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2674" y="2773652"/>
            <a:ext cx="1489288" cy="1489288"/>
          </a:xfrm>
          <a:prstGeom prst="rect">
            <a:avLst/>
          </a:prstGeom>
          <a:effectLst>
            <a:outerShdw blurRad="254000" dir="2700000" sx="102000" sy="102000" algn="tl" rotWithShape="0">
              <a:prstClr val="black">
                <a:alpha val="28000"/>
              </a:prstClr>
            </a:outerShdw>
          </a:effectLst>
        </p:spPr>
      </p:pic>
      <p:grpSp>
        <p:nvGrpSpPr>
          <p:cNvPr id="180" name="组合 179"/>
          <p:cNvGrpSpPr/>
          <p:nvPr/>
        </p:nvGrpSpPr>
        <p:grpSpPr>
          <a:xfrm>
            <a:off x="5414156" y="1307920"/>
            <a:ext cx="1338828" cy="1001643"/>
            <a:chOff x="5414156" y="1307920"/>
            <a:chExt cx="1338828" cy="1001643"/>
          </a:xfrm>
        </p:grpSpPr>
        <p:sp>
          <p:nvSpPr>
            <p:cNvPr id="181" name="文本框 16"/>
            <p:cNvSpPr txBox="1"/>
            <p:nvPr/>
          </p:nvSpPr>
          <p:spPr>
            <a:xfrm>
              <a:off x="5708201" y="1601677"/>
              <a:ext cx="6559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01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82" name="文本框 17"/>
            <p:cNvSpPr txBox="1"/>
            <p:nvPr/>
          </p:nvSpPr>
          <p:spPr>
            <a:xfrm>
              <a:off x="5414156" y="130792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5384050" y="4702675"/>
            <a:ext cx="1338828" cy="946312"/>
            <a:chOff x="5384050" y="4702675"/>
            <a:chExt cx="1338828" cy="946312"/>
          </a:xfrm>
        </p:grpSpPr>
        <p:sp>
          <p:nvSpPr>
            <p:cNvPr id="185" name="文本框 19"/>
            <p:cNvSpPr txBox="1"/>
            <p:nvPr/>
          </p:nvSpPr>
          <p:spPr>
            <a:xfrm>
              <a:off x="5678095" y="4702675"/>
              <a:ext cx="7168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04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86" name="文本框 20"/>
            <p:cNvSpPr txBox="1"/>
            <p:nvPr/>
          </p:nvSpPr>
          <p:spPr>
            <a:xfrm>
              <a:off x="5384050" y="527965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3795302" y="2236484"/>
            <a:ext cx="1338828" cy="946312"/>
            <a:chOff x="3795302" y="2236484"/>
            <a:chExt cx="1338828" cy="946312"/>
          </a:xfrm>
        </p:grpSpPr>
        <p:sp>
          <p:nvSpPr>
            <p:cNvPr id="188" name="文本框 21"/>
            <p:cNvSpPr txBox="1"/>
            <p:nvPr/>
          </p:nvSpPr>
          <p:spPr>
            <a:xfrm>
              <a:off x="4089347" y="2236484"/>
              <a:ext cx="7377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06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89" name="文本框 22"/>
            <p:cNvSpPr txBox="1"/>
            <p:nvPr/>
          </p:nvSpPr>
          <p:spPr>
            <a:xfrm>
              <a:off x="3795302" y="281346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0" name="组合 189"/>
          <p:cNvGrpSpPr/>
          <p:nvPr/>
        </p:nvGrpSpPr>
        <p:grpSpPr>
          <a:xfrm>
            <a:off x="6979382" y="2228695"/>
            <a:ext cx="1338828" cy="946312"/>
            <a:chOff x="6979382" y="2228695"/>
            <a:chExt cx="1338828" cy="946312"/>
          </a:xfrm>
        </p:grpSpPr>
        <p:sp>
          <p:nvSpPr>
            <p:cNvPr id="191" name="文本框 23"/>
            <p:cNvSpPr txBox="1"/>
            <p:nvPr/>
          </p:nvSpPr>
          <p:spPr>
            <a:xfrm>
              <a:off x="7273427" y="2228695"/>
              <a:ext cx="7184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02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92" name="文本框 24"/>
            <p:cNvSpPr txBox="1"/>
            <p:nvPr/>
          </p:nvSpPr>
          <p:spPr>
            <a:xfrm>
              <a:off x="6979382" y="280567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3901324" y="3851607"/>
            <a:ext cx="1338828" cy="1001643"/>
            <a:chOff x="3901324" y="3851607"/>
            <a:chExt cx="1338828" cy="1001643"/>
          </a:xfrm>
        </p:grpSpPr>
        <p:sp>
          <p:nvSpPr>
            <p:cNvPr id="194" name="文本框 33"/>
            <p:cNvSpPr txBox="1"/>
            <p:nvPr/>
          </p:nvSpPr>
          <p:spPr>
            <a:xfrm>
              <a:off x="4195369" y="4145364"/>
              <a:ext cx="7360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05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95" name="文本框 34"/>
            <p:cNvSpPr txBox="1"/>
            <p:nvPr/>
          </p:nvSpPr>
          <p:spPr>
            <a:xfrm>
              <a:off x="3901324" y="385160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6947812" y="3869794"/>
            <a:ext cx="1338828" cy="1001643"/>
            <a:chOff x="6947812" y="3869794"/>
            <a:chExt cx="1338828" cy="1001643"/>
          </a:xfrm>
        </p:grpSpPr>
        <p:sp>
          <p:nvSpPr>
            <p:cNvPr id="197" name="文本框 35"/>
            <p:cNvSpPr txBox="1"/>
            <p:nvPr/>
          </p:nvSpPr>
          <p:spPr>
            <a:xfrm>
              <a:off x="7241857" y="4163551"/>
              <a:ext cx="7328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Impact" pitchFamily="34" charset="0"/>
                  <a:cs typeface="Aharoni" panose="02010803020104030203" pitchFamily="2" charset="-79"/>
                </a:rPr>
                <a:t>03</a:t>
              </a:r>
              <a:endParaRPr lang="zh-CN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Impact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98" name="文本框 36"/>
            <p:cNvSpPr txBox="1"/>
            <p:nvPr/>
          </p:nvSpPr>
          <p:spPr>
            <a:xfrm>
              <a:off x="6947812" y="386979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cs typeface="Arial Unicode MS" panose="020B0604020202020204" pitchFamily="34" charset="-122"/>
                </a:rPr>
                <a:t>输入小标题</a:t>
              </a:r>
              <a:endParaRPr lang="zh-CN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99" name="文本框 41"/>
          <p:cNvSpPr txBox="1"/>
          <p:nvPr/>
        </p:nvSpPr>
        <p:spPr>
          <a:xfrm>
            <a:off x="7820296" y="844547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0" name="文本框 42"/>
          <p:cNvSpPr txBox="1"/>
          <p:nvPr/>
        </p:nvSpPr>
        <p:spPr>
          <a:xfrm>
            <a:off x="8798656" y="2385465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1" name="文本框 43"/>
          <p:cNvSpPr txBox="1"/>
          <p:nvPr/>
        </p:nvSpPr>
        <p:spPr>
          <a:xfrm>
            <a:off x="8490760" y="4349273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2" name="文本框 44"/>
          <p:cNvSpPr txBox="1"/>
          <p:nvPr/>
        </p:nvSpPr>
        <p:spPr>
          <a:xfrm>
            <a:off x="1690552" y="5382974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3" name="文本框 45"/>
          <p:cNvSpPr txBox="1"/>
          <p:nvPr/>
        </p:nvSpPr>
        <p:spPr>
          <a:xfrm>
            <a:off x="1092200" y="3802901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4" name="文本框 46"/>
          <p:cNvSpPr txBox="1"/>
          <p:nvPr/>
        </p:nvSpPr>
        <p:spPr>
          <a:xfrm>
            <a:off x="1092200" y="1897564"/>
            <a:ext cx="262254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此处填写具体条目内容，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此处填写具体条目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内容，此处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填写具体条目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内容</a:t>
            </a:r>
            <a:r>
              <a:rPr lang="zh-CN" alt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。此处填写具体条目内容</a:t>
            </a:r>
            <a:r>
              <a:rPr lang="zh-CN" alt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，</a:t>
            </a:r>
            <a:endParaRPr lang="zh-CN" alt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" name="文本框 43"/>
          <p:cNvSpPr txBox="1"/>
          <p:nvPr/>
        </p:nvSpPr>
        <p:spPr>
          <a:xfrm>
            <a:off x="5253102" y="33230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  <a:cs typeface="Arial Unicode MS" panose="020B0604020202020204" pitchFamily="34" charset="-122"/>
              </a:rPr>
              <a:t>第四季度成绩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2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0" grpId="0"/>
      <p:bldP spid="33" grpId="0"/>
      <p:bldP spid="170" grpId="0" animBg="1"/>
      <p:bldP spid="171" grpId="0" animBg="1"/>
      <p:bldP spid="175" grpId="0" animBg="1"/>
      <p:bldP spid="176" grpId="0" animBg="1"/>
      <p:bldP spid="177" grpId="0" animBg="1"/>
      <p:bldP spid="178" grpId="0" animBg="1"/>
      <p:bldP spid="199" grpId="0"/>
      <p:bldP spid="200" grpId="0"/>
      <p:bldP spid="201" grpId="0"/>
      <p:bldP spid="202" grpId="0"/>
      <p:bldP spid="203" grpId="0"/>
      <p:bldP spid="204" grpId="0"/>
      <p:bldP spid="20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3769</Words>
  <Application>Microsoft Office PowerPoint</Application>
  <PresentationFormat>宽屏</PresentationFormat>
  <Paragraphs>475</Paragraphs>
  <Slides>34</Slides>
  <Notes>32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3" baseType="lpstr">
      <vt:lpstr>Arial Unicode MS</vt:lpstr>
      <vt:lpstr>GulimChe</vt:lpstr>
      <vt:lpstr>Microsoft YaHei UI</vt:lpstr>
      <vt:lpstr>Proxy 4</vt:lpstr>
      <vt:lpstr>宋体</vt:lpstr>
      <vt:lpstr>微软雅黑</vt:lpstr>
      <vt:lpstr>Aharoni</vt:lpstr>
      <vt:lpstr>Arial</vt:lpstr>
      <vt:lpstr>Arial Black</vt:lpstr>
      <vt:lpstr>Calibri</vt:lpstr>
      <vt:lpstr>Calibri Light</vt:lpstr>
      <vt:lpstr>Ebrima</vt:lpstr>
      <vt:lpstr>Harrington</vt:lpstr>
      <vt:lpstr>Impact</vt:lpstr>
      <vt:lpstr>Open Sans</vt:lpstr>
      <vt:lpstr>Tahoma</vt:lpstr>
      <vt:lpstr>Utsaah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993</cp:revision>
  <dcterms:created xsi:type="dcterms:W3CDTF">2015-02-17T00:13:00Z</dcterms:created>
  <dcterms:modified xsi:type="dcterms:W3CDTF">2016-11-06T10:02:04Z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2052-10.1.0.5400</vt:lpwstr>
  </property>
</Properties>
</file>